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 id="299" r:id="rId54"/>
    <p:sldId id="300" r:id="rId55"/>
    <p:sldId id="301" r:id="rId56"/>
    <p:sldId id="302" r:id="rId57"/>
    <p:sldId id="303" r:id="rId58"/>
    <p:sldId id="304" r:id="rId59"/>
    <p:sldId id="305" r:id="rId60"/>
    <p:sldId id="306" r:id="rId61"/>
    <p:sldId id="307" r:id="rId62"/>
    <p:sldId id="308" r:id="rId63"/>
    <p:sldId id="309" r:id="rId64"/>
    <p:sldId id="310" r:id="rId65"/>
    <p:sldId id="311" r:id="rId66"/>
    <p:sldId id="312" r:id="rId67"/>
    <p:sldId id="313" r:id="rId68"/>
    <p:sldId id="314" r:id="rId69"/>
    <p:sldId id="315" r:id="rId70"/>
    <p:sldId id="316" r:id="rId71"/>
    <p:sldId id="317" r:id="rId72"/>
    <p:sldId id="318" r:id="rId73"/>
    <p:sldId id="319" r:id="rId74"/>
    <p:sldId id="320" r:id="rId75"/>
    <p:sldId id="321" r:id="rId76"/>
    <p:sldId id="322" r:id="rId77"/>
    <p:sldId id="323" r:id="rId78"/>
    <p:sldId id="324" r:id="rId79"/>
    <p:sldId id="325" r:id="rId8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9" d="100"/>
          <a:sy n="89" d="100"/>
        </p:scale>
        <p:origin x="114" y="75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 Id="rId54" Type="http://schemas.openxmlformats.org/officeDocument/2006/relationships/slide" Target="slides/slide44.xml"/>
<Relationship Id="rId55" Type="http://schemas.openxmlformats.org/officeDocument/2006/relationships/slide" Target="slides/slide45.xml"/>
<Relationship Id="rId56" Type="http://schemas.openxmlformats.org/officeDocument/2006/relationships/slide" Target="slides/slide46.xml"/>
<Relationship Id="rId57" Type="http://schemas.openxmlformats.org/officeDocument/2006/relationships/slide" Target="slides/slide47.xml"/>
<Relationship Id="rId58" Type="http://schemas.openxmlformats.org/officeDocument/2006/relationships/slide" Target="slides/slide48.xml"/>
<Relationship Id="rId59" Type="http://schemas.openxmlformats.org/officeDocument/2006/relationships/slide" Target="slides/slide49.xml"/>
<Relationship Id="rId60" Type="http://schemas.openxmlformats.org/officeDocument/2006/relationships/slide" Target="slides/slide50.xml"/>
<Relationship Id="rId61" Type="http://schemas.openxmlformats.org/officeDocument/2006/relationships/slide" Target="slides/slide51.xml"/>
<Relationship Id="rId62" Type="http://schemas.openxmlformats.org/officeDocument/2006/relationships/slide" Target="slides/slide52.xml"/>
<Relationship Id="rId63" Type="http://schemas.openxmlformats.org/officeDocument/2006/relationships/slide" Target="slides/slide53.xml"/>
<Relationship Id="rId64" Type="http://schemas.openxmlformats.org/officeDocument/2006/relationships/slide" Target="slides/slide54.xml"/>
<Relationship Id="rId65" Type="http://schemas.openxmlformats.org/officeDocument/2006/relationships/slide" Target="slides/slide55.xml"/>
<Relationship Id="rId66" Type="http://schemas.openxmlformats.org/officeDocument/2006/relationships/slide" Target="slides/slide56.xml"/>
<Relationship Id="rId67" Type="http://schemas.openxmlformats.org/officeDocument/2006/relationships/slide" Target="slides/slide57.xml"/>
<Relationship Id="rId68" Type="http://schemas.openxmlformats.org/officeDocument/2006/relationships/slide" Target="slides/slide58.xml"/>
<Relationship Id="rId69" Type="http://schemas.openxmlformats.org/officeDocument/2006/relationships/slide" Target="slides/slide59.xml"/>
<Relationship Id="rId70" Type="http://schemas.openxmlformats.org/officeDocument/2006/relationships/slide" Target="slides/slide60.xml"/>
<Relationship Id="rId71" Type="http://schemas.openxmlformats.org/officeDocument/2006/relationships/slide" Target="slides/slide61.xml"/>
<Relationship Id="rId72" Type="http://schemas.openxmlformats.org/officeDocument/2006/relationships/slide" Target="slides/slide62.xml"/>
<Relationship Id="rId73" Type="http://schemas.openxmlformats.org/officeDocument/2006/relationships/slide" Target="slides/slide63.xml"/>
<Relationship Id="rId74" Type="http://schemas.openxmlformats.org/officeDocument/2006/relationships/slide" Target="slides/slide64.xml"/>
<Relationship Id="rId75" Type="http://schemas.openxmlformats.org/officeDocument/2006/relationships/slide" Target="slides/slide65.xml"/>
<Relationship Id="rId76" Type="http://schemas.openxmlformats.org/officeDocument/2006/relationships/slide" Target="slides/slide66.xml"/>
<Relationship Id="rId77" Type="http://schemas.openxmlformats.org/officeDocument/2006/relationships/slide" Target="slides/slide67.xml"/>
<Relationship Id="rId78" Type="http://schemas.openxmlformats.org/officeDocument/2006/relationships/slide" Target="slides/slide68.xml"/>
<Relationship Id="rId79" Type="http://schemas.openxmlformats.org/officeDocument/2006/relationships/slide" Target="slides/slide69.xml"/>
<Relationship Id="rId80" Type="http://schemas.openxmlformats.org/officeDocument/2006/relationships/slide" Target="slides/slide7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b0135b2e9dcde0db04c567b93720e7cf9c6ac36.png"/>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7.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17995057c980de42d69fbf63acd23262034a1074.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1c7c6f130ecf04757095414218282984061c31d.png"/>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e4d905bb6fb515a2595c970077addb4b89b7c214.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7b36843a53e7394e9d767378db628ec3efb1a32.png"/>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77a9061013654ffa482ecd7c18c9892d8c93ddb5.png"/>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34c303d2cf3b69dbaf1e5997c4f998af1bf5d446.png"/>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1d765c87bcf2d68118e0756d44a508830a7d2e66.png"/>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eea4f9a3a9e8be29f60c3b0aff9aba24e9313855.png"/>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6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6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c3cb48973388b35244122e4b0c0d3661f29b5e4.png"/>
</Relationships>

</file>

<file path=ppt/slides/_rels/slide6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7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699800"/>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2750040"/>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1800281"/>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417467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9" name="pl9"/>
            <p:cNvSpPr/>
            <p:nvPr/>
          </p:nvSpPr>
          <p:spPr>
            <a:xfrm>
              <a:off x="951297" y="322492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227516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1416393"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9044"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96"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47"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468"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699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52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05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59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12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65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454" y="3398715"/>
              <a:ext cx="239877" cy="775963"/>
            </a:xfrm>
            <a:prstGeom prst="rect">
              <a:avLst/>
            </a:prstGeom>
            <a:solidFill>
              <a:srgbClr val="1CABE2">
                <a:alpha val="100000"/>
              </a:srgbClr>
            </a:solidFill>
          </p:spPr>
          <p:txBody>
            <a:bodyPr/>
            <a:lstStyle/>
            <a:p/>
          </p:txBody>
        </p:sp>
        <p:sp>
          <p:nvSpPr>
            <p:cNvPr id="23" name="rc23"/>
            <p:cNvSpPr/>
            <p:nvPr/>
          </p:nvSpPr>
          <p:spPr>
            <a:xfrm>
              <a:off x="1562984" y="3362511"/>
              <a:ext cx="239877" cy="812168"/>
            </a:xfrm>
            <a:prstGeom prst="rect">
              <a:avLst/>
            </a:prstGeom>
            <a:solidFill>
              <a:srgbClr val="1CABE2">
                <a:alpha val="100000"/>
              </a:srgbClr>
            </a:solidFill>
          </p:spPr>
          <p:txBody>
            <a:bodyPr/>
            <a:lstStyle/>
            <a:p/>
          </p:txBody>
        </p:sp>
        <p:sp>
          <p:nvSpPr>
            <p:cNvPr id="24" name="rc24"/>
            <p:cNvSpPr/>
            <p:nvPr/>
          </p:nvSpPr>
          <p:spPr>
            <a:xfrm>
              <a:off x="1829515" y="3368645"/>
              <a:ext cx="239877" cy="806034"/>
            </a:xfrm>
            <a:prstGeom prst="rect">
              <a:avLst/>
            </a:prstGeom>
            <a:solidFill>
              <a:srgbClr val="1CABE2">
                <a:alpha val="100000"/>
              </a:srgbClr>
            </a:solidFill>
          </p:spPr>
          <p:txBody>
            <a:bodyPr/>
            <a:lstStyle/>
            <a:p/>
          </p:txBody>
        </p:sp>
        <p:sp>
          <p:nvSpPr>
            <p:cNvPr id="25" name="rc25"/>
            <p:cNvSpPr/>
            <p:nvPr/>
          </p:nvSpPr>
          <p:spPr>
            <a:xfrm>
              <a:off x="2096045" y="3384438"/>
              <a:ext cx="239877" cy="790240"/>
            </a:xfrm>
            <a:prstGeom prst="rect">
              <a:avLst/>
            </a:prstGeom>
            <a:solidFill>
              <a:srgbClr val="1CABE2">
                <a:alpha val="100000"/>
              </a:srgbClr>
            </a:solidFill>
          </p:spPr>
          <p:txBody>
            <a:bodyPr/>
            <a:lstStyle/>
            <a:p/>
          </p:txBody>
        </p:sp>
        <p:sp>
          <p:nvSpPr>
            <p:cNvPr id="26" name="rc26"/>
            <p:cNvSpPr/>
            <p:nvPr/>
          </p:nvSpPr>
          <p:spPr>
            <a:xfrm>
              <a:off x="2362575" y="3395169"/>
              <a:ext cx="239877" cy="779510"/>
            </a:xfrm>
            <a:prstGeom prst="rect">
              <a:avLst/>
            </a:prstGeom>
            <a:solidFill>
              <a:srgbClr val="1CABE2">
                <a:alpha val="100000"/>
              </a:srgbClr>
            </a:solidFill>
          </p:spPr>
          <p:txBody>
            <a:bodyPr/>
            <a:lstStyle/>
            <a:p/>
          </p:txBody>
        </p:sp>
        <p:sp>
          <p:nvSpPr>
            <p:cNvPr id="27" name="rc27"/>
            <p:cNvSpPr/>
            <p:nvPr/>
          </p:nvSpPr>
          <p:spPr>
            <a:xfrm>
              <a:off x="2629106" y="3424727"/>
              <a:ext cx="239877" cy="749951"/>
            </a:xfrm>
            <a:prstGeom prst="rect">
              <a:avLst/>
            </a:prstGeom>
            <a:solidFill>
              <a:srgbClr val="1CABE2">
                <a:alpha val="100000"/>
              </a:srgbClr>
            </a:solidFill>
          </p:spPr>
          <p:txBody>
            <a:bodyPr/>
            <a:lstStyle/>
            <a:p/>
          </p:txBody>
        </p:sp>
        <p:sp>
          <p:nvSpPr>
            <p:cNvPr id="28" name="rc28"/>
            <p:cNvSpPr/>
            <p:nvPr/>
          </p:nvSpPr>
          <p:spPr>
            <a:xfrm>
              <a:off x="2895636" y="3446612"/>
              <a:ext cx="239877" cy="728066"/>
            </a:xfrm>
            <a:prstGeom prst="rect">
              <a:avLst/>
            </a:prstGeom>
            <a:solidFill>
              <a:srgbClr val="1CABE2">
                <a:alpha val="100000"/>
              </a:srgbClr>
            </a:solidFill>
          </p:spPr>
          <p:txBody>
            <a:bodyPr/>
            <a:lstStyle/>
            <a:p/>
          </p:txBody>
        </p:sp>
        <p:sp>
          <p:nvSpPr>
            <p:cNvPr id="29" name="rc29"/>
            <p:cNvSpPr/>
            <p:nvPr/>
          </p:nvSpPr>
          <p:spPr>
            <a:xfrm>
              <a:off x="3162166" y="3486162"/>
              <a:ext cx="239877" cy="688517"/>
            </a:xfrm>
            <a:prstGeom prst="rect">
              <a:avLst/>
            </a:prstGeom>
            <a:solidFill>
              <a:srgbClr val="1CABE2">
                <a:alpha val="100000"/>
              </a:srgbClr>
            </a:solidFill>
          </p:spPr>
          <p:txBody>
            <a:bodyPr/>
            <a:lstStyle/>
            <a:p/>
          </p:txBody>
        </p:sp>
        <p:sp>
          <p:nvSpPr>
            <p:cNvPr id="30" name="rc30"/>
            <p:cNvSpPr/>
            <p:nvPr/>
          </p:nvSpPr>
          <p:spPr>
            <a:xfrm>
              <a:off x="3428696" y="3587495"/>
              <a:ext cx="239877" cy="587184"/>
            </a:xfrm>
            <a:prstGeom prst="rect">
              <a:avLst/>
            </a:prstGeom>
            <a:solidFill>
              <a:srgbClr val="1CABE2">
                <a:alpha val="100000"/>
              </a:srgbClr>
            </a:solidFill>
          </p:spPr>
          <p:txBody>
            <a:bodyPr/>
            <a:lstStyle/>
            <a:p/>
          </p:txBody>
        </p:sp>
        <p:sp>
          <p:nvSpPr>
            <p:cNvPr id="31" name="rc31"/>
            <p:cNvSpPr/>
            <p:nvPr/>
          </p:nvSpPr>
          <p:spPr>
            <a:xfrm>
              <a:off x="3695227" y="3723104"/>
              <a:ext cx="239877" cy="451575"/>
            </a:xfrm>
            <a:prstGeom prst="rect">
              <a:avLst/>
            </a:prstGeom>
            <a:solidFill>
              <a:srgbClr val="1CABE2">
                <a:alpha val="100000"/>
              </a:srgbClr>
            </a:solidFill>
          </p:spPr>
          <p:txBody>
            <a:bodyPr/>
            <a:lstStyle/>
            <a:p/>
          </p:txBody>
        </p:sp>
        <p:sp>
          <p:nvSpPr>
            <p:cNvPr id="32" name="rc32"/>
            <p:cNvSpPr/>
            <p:nvPr/>
          </p:nvSpPr>
          <p:spPr>
            <a:xfrm>
              <a:off x="3961757" y="3548345"/>
              <a:ext cx="239877" cy="626333"/>
            </a:xfrm>
            <a:prstGeom prst="rect">
              <a:avLst/>
            </a:prstGeom>
            <a:solidFill>
              <a:srgbClr val="1CABE2">
                <a:alpha val="100000"/>
              </a:srgbClr>
            </a:solidFill>
          </p:spPr>
          <p:txBody>
            <a:bodyPr/>
            <a:lstStyle/>
            <a:p/>
          </p:txBody>
        </p:sp>
        <p:sp>
          <p:nvSpPr>
            <p:cNvPr id="33" name="rc33"/>
            <p:cNvSpPr/>
            <p:nvPr/>
          </p:nvSpPr>
          <p:spPr>
            <a:xfrm>
              <a:off x="4228287" y="3457301"/>
              <a:ext cx="239877" cy="717378"/>
            </a:xfrm>
            <a:prstGeom prst="rect">
              <a:avLst/>
            </a:prstGeom>
            <a:solidFill>
              <a:srgbClr val="1CABE2">
                <a:alpha val="100000"/>
              </a:srgbClr>
            </a:solidFill>
          </p:spPr>
          <p:txBody>
            <a:bodyPr/>
            <a:lstStyle/>
            <a:p/>
          </p:txBody>
        </p:sp>
        <p:sp>
          <p:nvSpPr>
            <p:cNvPr id="34" name="rc34"/>
            <p:cNvSpPr/>
            <p:nvPr/>
          </p:nvSpPr>
          <p:spPr>
            <a:xfrm>
              <a:off x="4494818" y="3408351"/>
              <a:ext cx="239877" cy="766327"/>
            </a:xfrm>
            <a:prstGeom prst="rect">
              <a:avLst/>
            </a:prstGeom>
            <a:solidFill>
              <a:srgbClr val="1CABE2">
                <a:alpha val="100000"/>
              </a:srgbClr>
            </a:solidFill>
          </p:spPr>
          <p:txBody>
            <a:bodyPr/>
            <a:lstStyle/>
            <a:p/>
          </p:txBody>
        </p:sp>
        <p:sp>
          <p:nvSpPr>
            <p:cNvPr id="35" name="rc35"/>
            <p:cNvSpPr/>
            <p:nvPr/>
          </p:nvSpPr>
          <p:spPr>
            <a:xfrm>
              <a:off x="4761348" y="3346173"/>
              <a:ext cx="239877" cy="828505"/>
            </a:xfrm>
            <a:prstGeom prst="rect">
              <a:avLst/>
            </a:prstGeom>
            <a:solidFill>
              <a:srgbClr val="1CABE2">
                <a:alpha val="100000"/>
              </a:srgbClr>
            </a:solidFill>
          </p:spPr>
          <p:txBody>
            <a:bodyPr/>
            <a:lstStyle/>
            <a:p/>
          </p:txBody>
        </p:sp>
        <p:sp>
          <p:nvSpPr>
            <p:cNvPr id="36" name="rc36"/>
            <p:cNvSpPr/>
            <p:nvPr/>
          </p:nvSpPr>
          <p:spPr>
            <a:xfrm>
              <a:off x="5027878" y="3343975"/>
              <a:ext cx="239877" cy="830704"/>
            </a:xfrm>
            <a:prstGeom prst="rect">
              <a:avLst/>
            </a:prstGeom>
            <a:solidFill>
              <a:srgbClr val="1CABE2">
                <a:alpha val="100000"/>
              </a:srgbClr>
            </a:solidFill>
          </p:spPr>
          <p:txBody>
            <a:bodyPr/>
            <a:lstStyle/>
            <a:p/>
          </p:txBody>
        </p:sp>
        <p:sp>
          <p:nvSpPr>
            <p:cNvPr id="37" name="rc37"/>
            <p:cNvSpPr/>
            <p:nvPr/>
          </p:nvSpPr>
          <p:spPr>
            <a:xfrm>
              <a:off x="5294409" y="3364433"/>
              <a:ext cx="239877" cy="810246"/>
            </a:xfrm>
            <a:prstGeom prst="rect">
              <a:avLst/>
            </a:prstGeom>
            <a:solidFill>
              <a:srgbClr val="1CABE2">
                <a:alpha val="100000"/>
              </a:srgbClr>
            </a:solidFill>
          </p:spPr>
          <p:txBody>
            <a:bodyPr/>
            <a:lstStyle/>
            <a:p/>
          </p:txBody>
        </p:sp>
        <p:sp>
          <p:nvSpPr>
            <p:cNvPr id="38" name="rc38"/>
            <p:cNvSpPr/>
            <p:nvPr/>
          </p:nvSpPr>
          <p:spPr>
            <a:xfrm>
              <a:off x="5560939" y="3539831"/>
              <a:ext cx="239877" cy="634848"/>
            </a:xfrm>
            <a:prstGeom prst="rect">
              <a:avLst/>
            </a:prstGeom>
            <a:solidFill>
              <a:srgbClr val="1CABE2">
                <a:alpha val="100000"/>
              </a:srgbClr>
            </a:solidFill>
          </p:spPr>
          <p:txBody>
            <a:bodyPr/>
            <a:lstStyle/>
            <a:p/>
          </p:txBody>
        </p:sp>
        <p:sp>
          <p:nvSpPr>
            <p:cNvPr id="39" name="rc39"/>
            <p:cNvSpPr/>
            <p:nvPr/>
          </p:nvSpPr>
          <p:spPr>
            <a:xfrm>
              <a:off x="5827469" y="3585274"/>
              <a:ext cx="239877" cy="589405"/>
            </a:xfrm>
            <a:prstGeom prst="rect">
              <a:avLst/>
            </a:prstGeom>
            <a:solidFill>
              <a:srgbClr val="1CABE2">
                <a:alpha val="100000"/>
              </a:srgbClr>
            </a:solidFill>
          </p:spPr>
          <p:txBody>
            <a:bodyPr/>
            <a:lstStyle/>
            <a:p/>
          </p:txBody>
        </p:sp>
        <p:sp>
          <p:nvSpPr>
            <p:cNvPr id="40" name="rc40"/>
            <p:cNvSpPr/>
            <p:nvPr/>
          </p:nvSpPr>
          <p:spPr>
            <a:xfrm>
              <a:off x="6094000" y="3636149"/>
              <a:ext cx="239877" cy="538530"/>
            </a:xfrm>
            <a:prstGeom prst="rect">
              <a:avLst/>
            </a:prstGeom>
            <a:solidFill>
              <a:srgbClr val="1CABE2">
                <a:alpha val="100000"/>
              </a:srgbClr>
            </a:solidFill>
          </p:spPr>
          <p:txBody>
            <a:bodyPr/>
            <a:lstStyle/>
            <a:p/>
          </p:txBody>
        </p:sp>
        <p:sp>
          <p:nvSpPr>
            <p:cNvPr id="41" name="rc41"/>
            <p:cNvSpPr/>
            <p:nvPr/>
          </p:nvSpPr>
          <p:spPr>
            <a:xfrm>
              <a:off x="6360530" y="3670513"/>
              <a:ext cx="239877" cy="504166"/>
            </a:xfrm>
            <a:prstGeom prst="rect">
              <a:avLst/>
            </a:prstGeom>
            <a:solidFill>
              <a:srgbClr val="1CABE2">
                <a:alpha val="100000"/>
              </a:srgbClr>
            </a:solidFill>
          </p:spPr>
          <p:txBody>
            <a:bodyPr/>
            <a:lstStyle/>
            <a:p/>
          </p:txBody>
        </p:sp>
        <p:sp>
          <p:nvSpPr>
            <p:cNvPr id="42" name="rc42"/>
            <p:cNvSpPr/>
            <p:nvPr/>
          </p:nvSpPr>
          <p:spPr>
            <a:xfrm>
              <a:off x="6627060" y="3611204"/>
              <a:ext cx="239877" cy="563475"/>
            </a:xfrm>
            <a:prstGeom prst="rect">
              <a:avLst/>
            </a:prstGeom>
            <a:solidFill>
              <a:srgbClr val="1CABE2">
                <a:alpha val="100000"/>
              </a:srgbClr>
            </a:solidFill>
          </p:spPr>
          <p:txBody>
            <a:bodyPr/>
            <a:lstStyle/>
            <a:p/>
          </p:txBody>
        </p:sp>
        <p:sp>
          <p:nvSpPr>
            <p:cNvPr id="43" name="rc43"/>
            <p:cNvSpPr/>
            <p:nvPr/>
          </p:nvSpPr>
          <p:spPr>
            <a:xfrm>
              <a:off x="6893590" y="3446241"/>
              <a:ext cx="239877" cy="728438"/>
            </a:xfrm>
            <a:prstGeom prst="rect">
              <a:avLst/>
            </a:prstGeom>
            <a:solidFill>
              <a:srgbClr val="1CABE2">
                <a:alpha val="100000"/>
              </a:srgbClr>
            </a:solidFill>
          </p:spPr>
          <p:txBody>
            <a:bodyPr/>
            <a:lstStyle/>
            <a:p/>
          </p:txBody>
        </p:sp>
        <p:sp>
          <p:nvSpPr>
            <p:cNvPr id="44" name="rc44"/>
            <p:cNvSpPr/>
            <p:nvPr/>
          </p:nvSpPr>
          <p:spPr>
            <a:xfrm>
              <a:off x="7160121" y="3530105"/>
              <a:ext cx="239877" cy="644574"/>
            </a:xfrm>
            <a:prstGeom prst="rect">
              <a:avLst/>
            </a:prstGeom>
            <a:solidFill>
              <a:srgbClr val="1CABE2">
                <a:alpha val="100000"/>
              </a:srgbClr>
            </a:solidFill>
          </p:spPr>
          <p:txBody>
            <a:bodyPr/>
            <a:lstStyle/>
            <a:p/>
          </p:txBody>
        </p:sp>
        <p:sp>
          <p:nvSpPr>
            <p:cNvPr id="45" name="rc45"/>
            <p:cNvSpPr/>
            <p:nvPr/>
          </p:nvSpPr>
          <p:spPr>
            <a:xfrm>
              <a:off x="7426651" y="3637267"/>
              <a:ext cx="239877" cy="537412"/>
            </a:xfrm>
            <a:prstGeom prst="rect">
              <a:avLst/>
            </a:prstGeom>
            <a:solidFill>
              <a:srgbClr val="1CABE2">
                <a:alpha val="100000"/>
              </a:srgbClr>
            </a:solidFill>
          </p:spPr>
          <p:txBody>
            <a:bodyPr/>
            <a:lstStyle/>
            <a:p/>
          </p:txBody>
        </p:sp>
        <p:sp>
          <p:nvSpPr>
            <p:cNvPr id="46" name="rc46"/>
            <p:cNvSpPr/>
            <p:nvPr/>
          </p:nvSpPr>
          <p:spPr>
            <a:xfrm>
              <a:off x="7693181" y="3651310"/>
              <a:ext cx="239877" cy="523368"/>
            </a:xfrm>
            <a:prstGeom prst="rect">
              <a:avLst/>
            </a:prstGeom>
            <a:solidFill>
              <a:srgbClr val="1CABE2">
                <a:alpha val="100000"/>
              </a:srgbClr>
            </a:solidFill>
          </p:spPr>
          <p:txBody>
            <a:bodyPr/>
            <a:lstStyle/>
            <a:p/>
          </p:txBody>
        </p:sp>
        <p:sp>
          <p:nvSpPr>
            <p:cNvPr id="47" name="rc47"/>
            <p:cNvSpPr/>
            <p:nvPr/>
          </p:nvSpPr>
          <p:spPr>
            <a:xfrm>
              <a:off x="7959712" y="3637411"/>
              <a:ext cx="239877" cy="537267"/>
            </a:xfrm>
            <a:prstGeom prst="rect">
              <a:avLst/>
            </a:prstGeom>
            <a:solidFill>
              <a:srgbClr val="1CABE2">
                <a:alpha val="100000"/>
              </a:srgbClr>
            </a:solidFill>
          </p:spPr>
          <p:txBody>
            <a:bodyPr/>
            <a:lstStyle/>
            <a:p/>
          </p:txBody>
        </p:sp>
        <p:sp>
          <p:nvSpPr>
            <p:cNvPr id="48" name="rc48"/>
            <p:cNvSpPr/>
            <p:nvPr/>
          </p:nvSpPr>
          <p:spPr>
            <a:xfrm>
              <a:off x="1296454" y="3084029"/>
              <a:ext cx="239877" cy="314686"/>
            </a:xfrm>
            <a:prstGeom prst="rect">
              <a:avLst/>
            </a:prstGeom>
            <a:solidFill>
              <a:srgbClr val="B3B3B3">
                <a:alpha val="100000"/>
              </a:srgbClr>
            </a:solidFill>
          </p:spPr>
          <p:txBody>
            <a:bodyPr/>
            <a:lstStyle/>
            <a:p/>
          </p:txBody>
        </p:sp>
        <p:sp>
          <p:nvSpPr>
            <p:cNvPr id="49" name="rc49"/>
            <p:cNvSpPr/>
            <p:nvPr/>
          </p:nvSpPr>
          <p:spPr>
            <a:xfrm>
              <a:off x="1562984" y="3050558"/>
              <a:ext cx="239877" cy="311952"/>
            </a:xfrm>
            <a:prstGeom prst="rect">
              <a:avLst/>
            </a:prstGeom>
            <a:solidFill>
              <a:srgbClr val="B3B3B3">
                <a:alpha val="100000"/>
              </a:srgbClr>
            </a:solidFill>
          </p:spPr>
          <p:txBody>
            <a:bodyPr/>
            <a:lstStyle/>
            <a:p/>
          </p:txBody>
        </p:sp>
        <p:sp>
          <p:nvSpPr>
            <p:cNvPr id="50" name="rc50"/>
            <p:cNvSpPr/>
            <p:nvPr/>
          </p:nvSpPr>
          <p:spPr>
            <a:xfrm>
              <a:off x="1829515" y="3035318"/>
              <a:ext cx="239877" cy="333326"/>
            </a:xfrm>
            <a:prstGeom prst="rect">
              <a:avLst/>
            </a:prstGeom>
            <a:solidFill>
              <a:srgbClr val="B3B3B3">
                <a:alpha val="100000"/>
              </a:srgbClr>
            </a:solidFill>
          </p:spPr>
          <p:txBody>
            <a:bodyPr/>
            <a:lstStyle/>
            <a:p/>
          </p:txBody>
        </p:sp>
        <p:sp>
          <p:nvSpPr>
            <p:cNvPr id="51" name="rc51"/>
            <p:cNvSpPr/>
            <p:nvPr/>
          </p:nvSpPr>
          <p:spPr>
            <a:xfrm>
              <a:off x="2096045" y="3082484"/>
              <a:ext cx="239877" cy="301954"/>
            </a:xfrm>
            <a:prstGeom prst="rect">
              <a:avLst/>
            </a:prstGeom>
            <a:solidFill>
              <a:srgbClr val="B3B3B3">
                <a:alpha val="100000"/>
              </a:srgbClr>
            </a:solidFill>
          </p:spPr>
          <p:txBody>
            <a:bodyPr/>
            <a:lstStyle/>
            <a:p/>
          </p:txBody>
        </p:sp>
        <p:sp>
          <p:nvSpPr>
            <p:cNvPr id="52" name="rc52"/>
            <p:cNvSpPr/>
            <p:nvPr/>
          </p:nvSpPr>
          <p:spPr>
            <a:xfrm>
              <a:off x="2362575" y="3123560"/>
              <a:ext cx="239877" cy="271608"/>
            </a:xfrm>
            <a:prstGeom prst="rect">
              <a:avLst/>
            </a:prstGeom>
            <a:solidFill>
              <a:srgbClr val="B3B3B3">
                <a:alpha val="100000"/>
              </a:srgbClr>
            </a:solidFill>
          </p:spPr>
          <p:txBody>
            <a:bodyPr/>
            <a:lstStyle/>
            <a:p/>
          </p:txBody>
        </p:sp>
        <p:sp>
          <p:nvSpPr>
            <p:cNvPr id="53" name="rc53"/>
            <p:cNvSpPr/>
            <p:nvPr/>
          </p:nvSpPr>
          <p:spPr>
            <a:xfrm>
              <a:off x="2629106" y="3173328"/>
              <a:ext cx="239877" cy="251399"/>
            </a:xfrm>
            <a:prstGeom prst="rect">
              <a:avLst/>
            </a:prstGeom>
            <a:solidFill>
              <a:srgbClr val="B3B3B3">
                <a:alpha val="100000"/>
              </a:srgbClr>
            </a:solidFill>
          </p:spPr>
          <p:txBody>
            <a:bodyPr/>
            <a:lstStyle/>
            <a:p/>
          </p:txBody>
        </p:sp>
        <p:sp>
          <p:nvSpPr>
            <p:cNvPr id="54" name="rc54"/>
            <p:cNvSpPr/>
            <p:nvPr/>
          </p:nvSpPr>
          <p:spPr>
            <a:xfrm>
              <a:off x="2895636" y="3223195"/>
              <a:ext cx="239877" cy="223417"/>
            </a:xfrm>
            <a:prstGeom prst="rect">
              <a:avLst/>
            </a:prstGeom>
            <a:solidFill>
              <a:srgbClr val="B3B3B3">
                <a:alpha val="100000"/>
              </a:srgbClr>
            </a:solidFill>
          </p:spPr>
          <p:txBody>
            <a:bodyPr/>
            <a:lstStyle/>
            <a:p/>
          </p:txBody>
        </p:sp>
        <p:sp>
          <p:nvSpPr>
            <p:cNvPr id="55" name="rc55"/>
            <p:cNvSpPr/>
            <p:nvPr/>
          </p:nvSpPr>
          <p:spPr>
            <a:xfrm>
              <a:off x="3162166" y="3259845"/>
              <a:ext cx="239877" cy="226316"/>
            </a:xfrm>
            <a:prstGeom prst="rect">
              <a:avLst/>
            </a:prstGeom>
            <a:solidFill>
              <a:srgbClr val="B3B3B3">
                <a:alpha val="100000"/>
              </a:srgbClr>
            </a:solidFill>
          </p:spPr>
          <p:txBody>
            <a:bodyPr/>
            <a:lstStyle/>
            <a:p/>
          </p:txBody>
        </p:sp>
        <p:sp>
          <p:nvSpPr>
            <p:cNvPr id="56" name="rc56"/>
            <p:cNvSpPr/>
            <p:nvPr/>
          </p:nvSpPr>
          <p:spPr>
            <a:xfrm>
              <a:off x="3428696" y="3373685"/>
              <a:ext cx="239877" cy="213809"/>
            </a:xfrm>
            <a:prstGeom prst="rect">
              <a:avLst/>
            </a:prstGeom>
            <a:solidFill>
              <a:srgbClr val="B3B3B3">
                <a:alpha val="100000"/>
              </a:srgbClr>
            </a:solidFill>
          </p:spPr>
          <p:txBody>
            <a:bodyPr/>
            <a:lstStyle/>
            <a:p/>
          </p:txBody>
        </p:sp>
        <p:sp>
          <p:nvSpPr>
            <p:cNvPr id="57" name="rc57"/>
            <p:cNvSpPr/>
            <p:nvPr/>
          </p:nvSpPr>
          <p:spPr>
            <a:xfrm>
              <a:off x="3695227" y="3497248"/>
              <a:ext cx="239877" cy="225856"/>
            </a:xfrm>
            <a:prstGeom prst="rect">
              <a:avLst/>
            </a:prstGeom>
            <a:solidFill>
              <a:srgbClr val="B3B3B3">
                <a:alpha val="100000"/>
              </a:srgbClr>
            </a:solidFill>
          </p:spPr>
          <p:txBody>
            <a:bodyPr/>
            <a:lstStyle/>
            <a:p/>
          </p:txBody>
        </p:sp>
        <p:sp>
          <p:nvSpPr>
            <p:cNvPr id="58" name="rc58"/>
            <p:cNvSpPr/>
            <p:nvPr/>
          </p:nvSpPr>
          <p:spPr>
            <a:xfrm>
              <a:off x="3961757" y="3392746"/>
              <a:ext cx="239877" cy="155599"/>
            </a:xfrm>
            <a:prstGeom prst="rect">
              <a:avLst/>
            </a:prstGeom>
            <a:solidFill>
              <a:srgbClr val="B3B3B3">
                <a:alpha val="100000"/>
              </a:srgbClr>
            </a:solidFill>
          </p:spPr>
          <p:txBody>
            <a:bodyPr/>
            <a:lstStyle/>
            <a:p/>
          </p:txBody>
        </p:sp>
        <p:sp>
          <p:nvSpPr>
            <p:cNvPr id="59" name="rc59"/>
            <p:cNvSpPr/>
            <p:nvPr/>
          </p:nvSpPr>
          <p:spPr>
            <a:xfrm>
              <a:off x="4228287" y="3259332"/>
              <a:ext cx="239877" cy="197968"/>
            </a:xfrm>
            <a:prstGeom prst="rect">
              <a:avLst/>
            </a:prstGeom>
            <a:solidFill>
              <a:srgbClr val="B3B3B3">
                <a:alpha val="100000"/>
              </a:srgbClr>
            </a:solidFill>
          </p:spPr>
          <p:txBody>
            <a:bodyPr/>
            <a:lstStyle/>
            <a:p/>
          </p:txBody>
        </p:sp>
        <p:sp>
          <p:nvSpPr>
            <p:cNvPr id="60" name="rc60"/>
            <p:cNvSpPr/>
            <p:nvPr/>
          </p:nvSpPr>
          <p:spPr>
            <a:xfrm>
              <a:off x="4494818" y="3188010"/>
              <a:ext cx="239877" cy="220341"/>
            </a:xfrm>
            <a:prstGeom prst="rect">
              <a:avLst/>
            </a:prstGeom>
            <a:solidFill>
              <a:srgbClr val="B3B3B3">
                <a:alpha val="100000"/>
              </a:srgbClr>
            </a:solidFill>
          </p:spPr>
          <p:txBody>
            <a:bodyPr/>
            <a:lstStyle/>
            <a:p/>
          </p:txBody>
        </p:sp>
        <p:sp>
          <p:nvSpPr>
            <p:cNvPr id="61" name="rc61"/>
            <p:cNvSpPr/>
            <p:nvPr/>
          </p:nvSpPr>
          <p:spPr>
            <a:xfrm>
              <a:off x="4761348" y="3165816"/>
              <a:ext cx="239877" cy="180357"/>
            </a:xfrm>
            <a:prstGeom prst="rect">
              <a:avLst/>
            </a:prstGeom>
            <a:solidFill>
              <a:srgbClr val="B3B3B3">
                <a:alpha val="100000"/>
              </a:srgbClr>
            </a:solidFill>
          </p:spPr>
          <p:txBody>
            <a:bodyPr/>
            <a:lstStyle/>
            <a:p/>
          </p:txBody>
        </p:sp>
        <p:sp>
          <p:nvSpPr>
            <p:cNvPr id="62" name="rc62"/>
            <p:cNvSpPr/>
            <p:nvPr/>
          </p:nvSpPr>
          <p:spPr>
            <a:xfrm>
              <a:off x="5027878" y="3160688"/>
              <a:ext cx="239877" cy="183287"/>
            </a:xfrm>
            <a:prstGeom prst="rect">
              <a:avLst/>
            </a:prstGeom>
            <a:solidFill>
              <a:srgbClr val="B3B3B3">
                <a:alpha val="100000"/>
              </a:srgbClr>
            </a:solidFill>
          </p:spPr>
          <p:txBody>
            <a:bodyPr/>
            <a:lstStyle/>
            <a:p/>
          </p:txBody>
        </p:sp>
        <p:sp>
          <p:nvSpPr>
            <p:cNvPr id="63" name="rc63"/>
            <p:cNvSpPr/>
            <p:nvPr/>
          </p:nvSpPr>
          <p:spPr>
            <a:xfrm>
              <a:off x="5294409" y="3149429"/>
              <a:ext cx="239877" cy="215004"/>
            </a:xfrm>
            <a:prstGeom prst="rect">
              <a:avLst/>
            </a:prstGeom>
            <a:solidFill>
              <a:srgbClr val="B3B3B3">
                <a:alpha val="100000"/>
              </a:srgbClr>
            </a:solidFill>
          </p:spPr>
          <p:txBody>
            <a:bodyPr/>
            <a:lstStyle/>
            <a:p/>
          </p:txBody>
        </p:sp>
        <p:sp>
          <p:nvSpPr>
            <p:cNvPr id="64" name="rc64"/>
            <p:cNvSpPr/>
            <p:nvPr/>
          </p:nvSpPr>
          <p:spPr>
            <a:xfrm>
              <a:off x="5560939" y="3318398"/>
              <a:ext cx="239877" cy="221432"/>
            </a:xfrm>
            <a:prstGeom prst="rect">
              <a:avLst/>
            </a:prstGeom>
            <a:solidFill>
              <a:srgbClr val="B3B3B3">
                <a:alpha val="100000"/>
              </a:srgbClr>
            </a:solidFill>
          </p:spPr>
          <p:txBody>
            <a:bodyPr/>
            <a:lstStyle/>
            <a:p/>
          </p:txBody>
        </p:sp>
        <p:sp>
          <p:nvSpPr>
            <p:cNvPr id="65" name="rc65"/>
            <p:cNvSpPr/>
            <p:nvPr/>
          </p:nvSpPr>
          <p:spPr>
            <a:xfrm>
              <a:off x="5827469" y="3362816"/>
              <a:ext cx="239877" cy="222457"/>
            </a:xfrm>
            <a:prstGeom prst="rect">
              <a:avLst/>
            </a:prstGeom>
            <a:solidFill>
              <a:srgbClr val="B3B3B3">
                <a:alpha val="100000"/>
              </a:srgbClr>
            </a:solidFill>
          </p:spPr>
          <p:txBody>
            <a:bodyPr/>
            <a:lstStyle/>
            <a:p/>
          </p:txBody>
        </p:sp>
        <p:sp>
          <p:nvSpPr>
            <p:cNvPr id="66" name="rc66"/>
            <p:cNvSpPr/>
            <p:nvPr/>
          </p:nvSpPr>
          <p:spPr>
            <a:xfrm>
              <a:off x="6094000" y="3431274"/>
              <a:ext cx="239877" cy="204874"/>
            </a:xfrm>
            <a:prstGeom prst="rect">
              <a:avLst/>
            </a:prstGeom>
            <a:solidFill>
              <a:srgbClr val="B3B3B3">
                <a:alpha val="100000"/>
              </a:srgbClr>
            </a:solidFill>
          </p:spPr>
          <p:txBody>
            <a:bodyPr/>
            <a:lstStyle/>
            <a:p/>
          </p:txBody>
        </p:sp>
        <p:sp>
          <p:nvSpPr>
            <p:cNvPr id="67" name="rc67"/>
            <p:cNvSpPr/>
            <p:nvPr/>
          </p:nvSpPr>
          <p:spPr>
            <a:xfrm>
              <a:off x="6360530" y="3486492"/>
              <a:ext cx="239877" cy="184020"/>
            </a:xfrm>
            <a:prstGeom prst="rect">
              <a:avLst/>
            </a:prstGeom>
            <a:solidFill>
              <a:srgbClr val="B3B3B3">
                <a:alpha val="100000"/>
              </a:srgbClr>
            </a:solidFill>
          </p:spPr>
          <p:txBody>
            <a:bodyPr/>
            <a:lstStyle/>
            <a:p/>
          </p:txBody>
        </p:sp>
        <p:sp>
          <p:nvSpPr>
            <p:cNvPr id="68" name="rc68"/>
            <p:cNvSpPr/>
            <p:nvPr/>
          </p:nvSpPr>
          <p:spPr>
            <a:xfrm>
              <a:off x="6627060" y="3390091"/>
              <a:ext cx="239877" cy="221113"/>
            </a:xfrm>
            <a:prstGeom prst="rect">
              <a:avLst/>
            </a:prstGeom>
            <a:solidFill>
              <a:srgbClr val="B3B3B3">
                <a:alpha val="100000"/>
              </a:srgbClr>
            </a:solidFill>
          </p:spPr>
          <p:txBody>
            <a:bodyPr/>
            <a:lstStyle/>
            <a:p/>
          </p:txBody>
        </p:sp>
        <p:sp>
          <p:nvSpPr>
            <p:cNvPr id="69" name="rc69"/>
            <p:cNvSpPr/>
            <p:nvPr/>
          </p:nvSpPr>
          <p:spPr>
            <a:xfrm>
              <a:off x="6893590" y="3232477"/>
              <a:ext cx="239877" cy="213764"/>
            </a:xfrm>
            <a:prstGeom prst="rect">
              <a:avLst/>
            </a:prstGeom>
            <a:solidFill>
              <a:srgbClr val="B3B3B3">
                <a:alpha val="100000"/>
              </a:srgbClr>
            </a:solidFill>
          </p:spPr>
          <p:txBody>
            <a:bodyPr/>
            <a:lstStyle/>
            <a:p/>
          </p:txBody>
        </p:sp>
        <p:sp>
          <p:nvSpPr>
            <p:cNvPr id="70" name="rc70"/>
            <p:cNvSpPr/>
            <p:nvPr/>
          </p:nvSpPr>
          <p:spPr>
            <a:xfrm>
              <a:off x="7160121" y="3300152"/>
              <a:ext cx="239877" cy="229952"/>
            </a:xfrm>
            <a:prstGeom prst="rect">
              <a:avLst/>
            </a:prstGeom>
            <a:solidFill>
              <a:srgbClr val="B3B3B3">
                <a:alpha val="100000"/>
              </a:srgbClr>
            </a:solidFill>
          </p:spPr>
          <p:txBody>
            <a:bodyPr/>
            <a:lstStyle/>
            <a:p/>
          </p:txBody>
        </p:sp>
        <p:sp>
          <p:nvSpPr>
            <p:cNvPr id="71" name="rc71"/>
            <p:cNvSpPr/>
            <p:nvPr/>
          </p:nvSpPr>
          <p:spPr>
            <a:xfrm>
              <a:off x="7426651" y="3427547"/>
              <a:ext cx="239877" cy="209719"/>
            </a:xfrm>
            <a:prstGeom prst="rect">
              <a:avLst/>
            </a:prstGeom>
            <a:solidFill>
              <a:srgbClr val="B3B3B3">
                <a:alpha val="100000"/>
              </a:srgbClr>
            </a:solidFill>
          </p:spPr>
          <p:txBody>
            <a:bodyPr/>
            <a:lstStyle/>
            <a:p/>
          </p:txBody>
        </p:sp>
        <p:sp>
          <p:nvSpPr>
            <p:cNvPr id="72" name="rc72"/>
            <p:cNvSpPr/>
            <p:nvPr/>
          </p:nvSpPr>
          <p:spPr>
            <a:xfrm>
              <a:off x="7693181" y="3427082"/>
              <a:ext cx="239877" cy="224227"/>
            </a:xfrm>
            <a:prstGeom prst="rect">
              <a:avLst/>
            </a:prstGeom>
            <a:solidFill>
              <a:srgbClr val="B3B3B3">
                <a:alpha val="100000"/>
              </a:srgbClr>
            </a:solidFill>
          </p:spPr>
          <p:txBody>
            <a:bodyPr/>
            <a:lstStyle/>
            <a:p/>
          </p:txBody>
        </p:sp>
        <p:sp>
          <p:nvSpPr>
            <p:cNvPr id="73" name="rc73"/>
            <p:cNvSpPr/>
            <p:nvPr/>
          </p:nvSpPr>
          <p:spPr>
            <a:xfrm>
              <a:off x="7959712" y="3424769"/>
              <a:ext cx="239877" cy="212642"/>
            </a:xfrm>
            <a:prstGeom prst="rect">
              <a:avLst/>
            </a:prstGeom>
            <a:solidFill>
              <a:srgbClr val="B3B3B3">
                <a:alpha val="100000"/>
              </a:srgbClr>
            </a:solidFill>
          </p:spPr>
          <p:txBody>
            <a:bodyPr/>
            <a:lstStyle/>
            <a:p/>
          </p:txBody>
        </p:sp>
        <p:sp>
          <p:nvSpPr>
            <p:cNvPr id="74" name="pl74"/>
            <p:cNvSpPr/>
            <p:nvPr/>
          </p:nvSpPr>
          <p:spPr>
            <a:xfrm>
              <a:off x="1416393" y="2306127"/>
              <a:ext cx="6663257" cy="501318"/>
            </a:xfrm>
            <a:custGeom>
              <a:avLst/>
              <a:pathLst>
                <a:path w="6663257" h="501318">
                  <a:moveTo>
                    <a:pt x="0" y="478531"/>
                  </a:moveTo>
                  <a:lnTo>
                    <a:pt x="266530" y="501318"/>
                  </a:lnTo>
                  <a:lnTo>
                    <a:pt x="533060" y="478531"/>
                  </a:lnTo>
                  <a:lnTo>
                    <a:pt x="799590" y="432957"/>
                  </a:lnTo>
                  <a:lnTo>
                    <a:pt x="1066121" y="410169"/>
                  </a:lnTo>
                  <a:lnTo>
                    <a:pt x="1332651" y="341808"/>
                  </a:lnTo>
                  <a:lnTo>
                    <a:pt x="1599181" y="319021"/>
                  </a:lnTo>
                  <a:lnTo>
                    <a:pt x="1865712" y="250659"/>
                  </a:lnTo>
                  <a:lnTo>
                    <a:pt x="2132242" y="136723"/>
                  </a:lnTo>
                  <a:lnTo>
                    <a:pt x="2398772" y="0"/>
                  </a:lnTo>
                  <a:lnTo>
                    <a:pt x="2665303" y="159510"/>
                  </a:lnTo>
                  <a:lnTo>
                    <a:pt x="2931833" y="227872"/>
                  </a:lnTo>
                  <a:lnTo>
                    <a:pt x="3198363" y="250659"/>
                  </a:lnTo>
                  <a:lnTo>
                    <a:pt x="3464893" y="296233"/>
                  </a:lnTo>
                  <a:lnTo>
                    <a:pt x="3731424" y="296233"/>
                  </a:lnTo>
                  <a:lnTo>
                    <a:pt x="3997954" y="273446"/>
                  </a:lnTo>
                  <a:lnTo>
                    <a:pt x="4264484" y="113936"/>
                  </a:lnTo>
                  <a:lnTo>
                    <a:pt x="4531015" y="68361"/>
                  </a:lnTo>
                  <a:lnTo>
                    <a:pt x="4797545" y="45574"/>
                  </a:lnTo>
                  <a:lnTo>
                    <a:pt x="5064075" y="0"/>
                  </a:lnTo>
                  <a:lnTo>
                    <a:pt x="5330606" y="68361"/>
                  </a:lnTo>
                  <a:lnTo>
                    <a:pt x="5597136" y="182297"/>
                  </a:lnTo>
                  <a:lnTo>
                    <a:pt x="5863666" y="113936"/>
                  </a:lnTo>
                  <a:lnTo>
                    <a:pt x="6130197" y="22787"/>
                  </a:lnTo>
                  <a:lnTo>
                    <a:pt x="6396727" y="0"/>
                  </a:lnTo>
                  <a:lnTo>
                    <a:pt x="6663257" y="22787"/>
                  </a:lnTo>
                </a:path>
              </a:pathLst>
            </a:custGeom>
            <a:ln w="27101" cap="flat">
              <a:solidFill>
                <a:srgbClr val="0058AB">
                  <a:alpha val="80000"/>
                </a:srgbClr>
              </a:solidFill>
              <a:prstDash val="solid"/>
              <a:round/>
            </a:ln>
          </p:spPr>
          <p:txBody>
            <a:bodyPr/>
            <a:lstStyle/>
            <a:p/>
          </p:txBody>
        </p:sp>
        <p:sp>
          <p:nvSpPr>
            <p:cNvPr id="75" name="pl75"/>
            <p:cNvSpPr/>
            <p:nvPr/>
          </p:nvSpPr>
          <p:spPr>
            <a:xfrm>
              <a:off x="1416393" y="2465638"/>
              <a:ext cx="6663257" cy="706403"/>
            </a:xfrm>
            <a:custGeom>
              <a:avLst/>
              <a:pathLst>
                <a:path w="6663257" h="706403">
                  <a:moveTo>
                    <a:pt x="0" y="683616"/>
                  </a:moveTo>
                  <a:lnTo>
                    <a:pt x="266530" y="706403"/>
                  </a:lnTo>
                  <a:lnTo>
                    <a:pt x="533060" y="683616"/>
                  </a:lnTo>
                  <a:lnTo>
                    <a:pt x="799590" y="592467"/>
                  </a:lnTo>
                  <a:lnTo>
                    <a:pt x="1066121" y="524106"/>
                  </a:lnTo>
                  <a:lnTo>
                    <a:pt x="1332651" y="455744"/>
                  </a:lnTo>
                  <a:lnTo>
                    <a:pt x="1599181" y="364595"/>
                  </a:lnTo>
                  <a:lnTo>
                    <a:pt x="1865712" y="319021"/>
                  </a:lnTo>
                  <a:lnTo>
                    <a:pt x="2132242" y="182297"/>
                  </a:lnTo>
                  <a:lnTo>
                    <a:pt x="2398772" y="45574"/>
                  </a:lnTo>
                  <a:lnTo>
                    <a:pt x="2665303" y="136723"/>
                  </a:lnTo>
                  <a:lnTo>
                    <a:pt x="2931833" y="227872"/>
                  </a:lnTo>
                  <a:lnTo>
                    <a:pt x="3198363" y="273446"/>
                  </a:lnTo>
                  <a:lnTo>
                    <a:pt x="3464893" y="296233"/>
                  </a:lnTo>
                  <a:lnTo>
                    <a:pt x="3731424" y="273446"/>
                  </a:lnTo>
                  <a:lnTo>
                    <a:pt x="3997954" y="273446"/>
                  </a:lnTo>
                  <a:lnTo>
                    <a:pt x="4264484" y="136723"/>
                  </a:lnTo>
                  <a:lnTo>
                    <a:pt x="4531015" y="113936"/>
                  </a:lnTo>
                  <a:lnTo>
                    <a:pt x="4797545" y="45574"/>
                  </a:lnTo>
                  <a:lnTo>
                    <a:pt x="5064075" y="0"/>
                  </a:lnTo>
                  <a:lnTo>
                    <a:pt x="5330606" y="91148"/>
                  </a:lnTo>
                  <a:lnTo>
                    <a:pt x="5597136" y="205084"/>
                  </a:lnTo>
                  <a:lnTo>
                    <a:pt x="5863666" y="136723"/>
                  </a:lnTo>
                  <a:lnTo>
                    <a:pt x="6130197" y="22787"/>
                  </a:lnTo>
                  <a:lnTo>
                    <a:pt x="6396727" y="22787"/>
                  </a:lnTo>
                  <a:lnTo>
                    <a:pt x="6663257" y="22787"/>
                  </a:lnTo>
                </a:path>
              </a:pathLst>
            </a:custGeom>
            <a:ln w="27101" cap="flat">
              <a:solidFill>
                <a:srgbClr val="333333">
                  <a:alpha val="80000"/>
                </a:srgbClr>
              </a:solidFill>
              <a:prstDash val="solid"/>
              <a:round/>
            </a:ln>
          </p:spPr>
          <p:txBody>
            <a:bodyPr/>
            <a:lstStyle/>
            <a:p/>
          </p:txBody>
        </p:sp>
        <p:sp>
          <p:nvSpPr>
            <p:cNvPr id="76" name="tx76"/>
            <p:cNvSpPr/>
            <p:nvPr/>
          </p:nvSpPr>
          <p:spPr>
            <a:xfrm>
              <a:off x="1346075" y="26036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61</a:t>
              </a:r>
            </a:p>
          </p:txBody>
        </p:sp>
        <p:sp>
          <p:nvSpPr>
            <p:cNvPr id="77" name="tx77"/>
            <p:cNvSpPr/>
            <p:nvPr/>
          </p:nvSpPr>
          <p:spPr>
            <a:xfrm>
              <a:off x="2678727" y="246688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67</a:t>
              </a:r>
            </a:p>
          </p:txBody>
        </p:sp>
        <p:sp>
          <p:nvSpPr>
            <p:cNvPr id="78" name="tx78"/>
            <p:cNvSpPr/>
            <p:nvPr/>
          </p:nvSpPr>
          <p:spPr>
            <a:xfrm>
              <a:off x="4011378" y="22845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75</a:t>
              </a:r>
            </a:p>
          </p:txBody>
        </p:sp>
        <p:sp>
          <p:nvSpPr>
            <p:cNvPr id="79" name="tx79"/>
            <p:cNvSpPr/>
            <p:nvPr/>
          </p:nvSpPr>
          <p:spPr>
            <a:xfrm>
              <a:off x="5344030" y="239852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70</a:t>
              </a:r>
            </a:p>
          </p:txBody>
        </p:sp>
        <p:sp>
          <p:nvSpPr>
            <p:cNvPr id="80" name="tx80"/>
            <p:cNvSpPr/>
            <p:nvPr/>
          </p:nvSpPr>
          <p:spPr>
            <a:xfrm>
              <a:off x="6410151" y="212507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81" name="tx81"/>
            <p:cNvSpPr/>
            <p:nvPr/>
          </p:nvSpPr>
          <p:spPr>
            <a:xfrm>
              <a:off x="6676681" y="219343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79</a:t>
              </a:r>
            </a:p>
          </p:txBody>
        </p:sp>
        <p:sp>
          <p:nvSpPr>
            <p:cNvPr id="82" name="tx82"/>
            <p:cNvSpPr/>
            <p:nvPr/>
          </p:nvSpPr>
          <p:spPr>
            <a:xfrm>
              <a:off x="6943212" y="230737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74</a:t>
              </a:r>
            </a:p>
          </p:txBody>
        </p:sp>
        <p:sp>
          <p:nvSpPr>
            <p:cNvPr id="83" name="tx83"/>
            <p:cNvSpPr/>
            <p:nvPr/>
          </p:nvSpPr>
          <p:spPr>
            <a:xfrm>
              <a:off x="7209742" y="223901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4" name="tx84"/>
            <p:cNvSpPr/>
            <p:nvPr/>
          </p:nvSpPr>
          <p:spPr>
            <a:xfrm>
              <a:off x="7476272" y="21478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5" name="tx85"/>
            <p:cNvSpPr/>
            <p:nvPr/>
          </p:nvSpPr>
          <p:spPr>
            <a:xfrm>
              <a:off x="7742803" y="212507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86" name="tx86"/>
            <p:cNvSpPr/>
            <p:nvPr/>
          </p:nvSpPr>
          <p:spPr>
            <a:xfrm>
              <a:off x="8009333" y="21478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7" name="tx87"/>
            <p:cNvSpPr/>
            <p:nvPr/>
          </p:nvSpPr>
          <p:spPr>
            <a:xfrm>
              <a:off x="1346075" y="321262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45</a:t>
              </a:r>
            </a:p>
          </p:txBody>
        </p:sp>
        <p:sp>
          <p:nvSpPr>
            <p:cNvPr id="88" name="tx88"/>
            <p:cNvSpPr/>
            <p:nvPr/>
          </p:nvSpPr>
          <p:spPr>
            <a:xfrm>
              <a:off x="2678727" y="298475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55</a:t>
              </a:r>
            </a:p>
          </p:txBody>
        </p:sp>
        <p:sp>
          <p:nvSpPr>
            <p:cNvPr id="89" name="tx89"/>
            <p:cNvSpPr/>
            <p:nvPr/>
          </p:nvSpPr>
          <p:spPr>
            <a:xfrm>
              <a:off x="4011378" y="26657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69</a:t>
              </a:r>
            </a:p>
          </p:txBody>
        </p:sp>
        <p:sp>
          <p:nvSpPr>
            <p:cNvPr id="90" name="tx90"/>
            <p:cNvSpPr/>
            <p:nvPr/>
          </p:nvSpPr>
          <p:spPr>
            <a:xfrm>
              <a:off x="5344030" y="280245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63</a:t>
              </a:r>
            </a:p>
          </p:txBody>
        </p:sp>
        <p:sp>
          <p:nvSpPr>
            <p:cNvPr id="91" name="tx91"/>
            <p:cNvSpPr/>
            <p:nvPr/>
          </p:nvSpPr>
          <p:spPr>
            <a:xfrm>
              <a:off x="6410151" y="252900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75</a:t>
              </a:r>
            </a:p>
          </p:txBody>
        </p:sp>
        <p:sp>
          <p:nvSpPr>
            <p:cNvPr id="92" name="tx92"/>
            <p:cNvSpPr/>
            <p:nvPr/>
          </p:nvSpPr>
          <p:spPr>
            <a:xfrm>
              <a:off x="6676681" y="262015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71</a:t>
              </a:r>
            </a:p>
          </p:txBody>
        </p:sp>
        <p:sp>
          <p:nvSpPr>
            <p:cNvPr id="93" name="tx93"/>
            <p:cNvSpPr/>
            <p:nvPr/>
          </p:nvSpPr>
          <p:spPr>
            <a:xfrm>
              <a:off x="6943212" y="273409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66</a:t>
              </a:r>
            </a:p>
          </p:txBody>
        </p:sp>
        <p:sp>
          <p:nvSpPr>
            <p:cNvPr id="94" name="tx94"/>
            <p:cNvSpPr/>
            <p:nvPr/>
          </p:nvSpPr>
          <p:spPr>
            <a:xfrm>
              <a:off x="7209742" y="26657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69</a:t>
              </a:r>
            </a:p>
          </p:txBody>
        </p:sp>
        <p:sp>
          <p:nvSpPr>
            <p:cNvPr id="95" name="tx95"/>
            <p:cNvSpPr/>
            <p:nvPr/>
          </p:nvSpPr>
          <p:spPr>
            <a:xfrm>
              <a:off x="7476272" y="25517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74</a:t>
              </a:r>
            </a:p>
          </p:txBody>
        </p:sp>
        <p:sp>
          <p:nvSpPr>
            <p:cNvPr id="96" name="tx96"/>
            <p:cNvSpPr/>
            <p:nvPr/>
          </p:nvSpPr>
          <p:spPr>
            <a:xfrm>
              <a:off x="7742803" y="25517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74</a:t>
              </a:r>
            </a:p>
          </p:txBody>
        </p:sp>
        <p:sp>
          <p:nvSpPr>
            <p:cNvPr id="97" name="tx97"/>
            <p:cNvSpPr/>
            <p:nvPr/>
          </p:nvSpPr>
          <p:spPr>
            <a:xfrm>
              <a:off x="8009333" y="25517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74</a:t>
              </a:r>
            </a:p>
          </p:txBody>
        </p:sp>
        <p:sp>
          <p:nvSpPr>
            <p:cNvPr id="98" name="tx98"/>
            <p:cNvSpPr/>
            <p:nvPr/>
          </p:nvSpPr>
          <p:spPr>
            <a:xfrm>
              <a:off x="1341092" y="374788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99" name="tx99"/>
            <p:cNvSpPr/>
            <p:nvPr/>
          </p:nvSpPr>
          <p:spPr>
            <a:xfrm>
              <a:off x="2673743" y="376088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00" name="tx100"/>
            <p:cNvSpPr/>
            <p:nvPr/>
          </p:nvSpPr>
          <p:spPr>
            <a:xfrm>
              <a:off x="4006395" y="382269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01" name="tx101"/>
            <p:cNvSpPr/>
            <p:nvPr/>
          </p:nvSpPr>
          <p:spPr>
            <a:xfrm>
              <a:off x="5339046" y="37307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02" name="tx102"/>
            <p:cNvSpPr/>
            <p:nvPr/>
          </p:nvSpPr>
          <p:spPr>
            <a:xfrm>
              <a:off x="6405168" y="388378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03" name="tx103"/>
            <p:cNvSpPr/>
            <p:nvPr/>
          </p:nvSpPr>
          <p:spPr>
            <a:xfrm>
              <a:off x="6716869" y="38541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104" name="tx104"/>
            <p:cNvSpPr/>
            <p:nvPr/>
          </p:nvSpPr>
          <p:spPr>
            <a:xfrm>
              <a:off x="6938228" y="377164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05" name="tx105"/>
            <p:cNvSpPr/>
            <p:nvPr/>
          </p:nvSpPr>
          <p:spPr>
            <a:xfrm>
              <a:off x="7204759" y="381357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06" name="tx106"/>
            <p:cNvSpPr/>
            <p:nvPr/>
          </p:nvSpPr>
          <p:spPr>
            <a:xfrm>
              <a:off x="7471289" y="386715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07" name="tx107"/>
            <p:cNvSpPr/>
            <p:nvPr/>
          </p:nvSpPr>
          <p:spPr>
            <a:xfrm>
              <a:off x="7737819" y="387417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08" name="tx108"/>
            <p:cNvSpPr/>
            <p:nvPr/>
          </p:nvSpPr>
          <p:spPr>
            <a:xfrm>
              <a:off x="8004349" y="386722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09" name="tx109"/>
            <p:cNvSpPr/>
            <p:nvPr/>
          </p:nvSpPr>
          <p:spPr>
            <a:xfrm>
              <a:off x="1341092" y="320255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10" name="tx110"/>
            <p:cNvSpPr/>
            <p:nvPr/>
          </p:nvSpPr>
          <p:spPr>
            <a:xfrm>
              <a:off x="2673743" y="326021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11" name="tx111"/>
            <p:cNvSpPr/>
            <p:nvPr/>
          </p:nvSpPr>
          <p:spPr>
            <a:xfrm>
              <a:off x="4006395" y="343172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0.8</a:t>
              </a:r>
            </a:p>
          </p:txBody>
        </p:sp>
        <p:sp>
          <p:nvSpPr>
            <p:cNvPr id="112" name="tx112"/>
            <p:cNvSpPr/>
            <p:nvPr/>
          </p:nvSpPr>
          <p:spPr>
            <a:xfrm>
              <a:off x="5339046" y="321811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13" name="tx113"/>
            <p:cNvSpPr/>
            <p:nvPr/>
          </p:nvSpPr>
          <p:spPr>
            <a:xfrm>
              <a:off x="6450339" y="35396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14" name="tx114"/>
            <p:cNvSpPr/>
            <p:nvPr/>
          </p:nvSpPr>
          <p:spPr>
            <a:xfrm>
              <a:off x="6671698" y="346183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15" name="tx115"/>
            <p:cNvSpPr/>
            <p:nvPr/>
          </p:nvSpPr>
          <p:spPr>
            <a:xfrm>
              <a:off x="6938228" y="33005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16" name="tx116"/>
            <p:cNvSpPr/>
            <p:nvPr/>
          </p:nvSpPr>
          <p:spPr>
            <a:xfrm>
              <a:off x="7204759" y="337631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17" name="tx117"/>
            <p:cNvSpPr/>
            <p:nvPr/>
          </p:nvSpPr>
          <p:spPr>
            <a:xfrm>
              <a:off x="7471289" y="349359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18" name="tx118"/>
            <p:cNvSpPr/>
            <p:nvPr/>
          </p:nvSpPr>
          <p:spPr>
            <a:xfrm>
              <a:off x="7737819" y="350038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19" name="tx119"/>
            <p:cNvSpPr/>
            <p:nvPr/>
          </p:nvSpPr>
          <p:spPr>
            <a:xfrm>
              <a:off x="8004349" y="34922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20" name="tx120"/>
            <p:cNvSpPr/>
            <p:nvPr/>
          </p:nvSpPr>
          <p:spPr>
            <a:xfrm>
              <a:off x="1341092" y="296758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121" name="tx121"/>
            <p:cNvSpPr/>
            <p:nvPr/>
          </p:nvSpPr>
          <p:spPr>
            <a:xfrm>
              <a:off x="2673743" y="305687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122" name="tx122"/>
            <p:cNvSpPr/>
            <p:nvPr/>
          </p:nvSpPr>
          <p:spPr>
            <a:xfrm>
              <a:off x="4006395" y="32762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123" name="tx123"/>
            <p:cNvSpPr/>
            <p:nvPr/>
          </p:nvSpPr>
          <p:spPr>
            <a:xfrm>
              <a:off x="5339046" y="303298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124" name="tx124"/>
            <p:cNvSpPr/>
            <p:nvPr/>
          </p:nvSpPr>
          <p:spPr>
            <a:xfrm>
              <a:off x="6405168" y="337004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a:t>
              </a:r>
            </a:p>
          </p:txBody>
        </p:sp>
        <p:sp>
          <p:nvSpPr>
            <p:cNvPr id="125" name="tx125"/>
            <p:cNvSpPr/>
            <p:nvPr/>
          </p:nvSpPr>
          <p:spPr>
            <a:xfrm>
              <a:off x="6671698" y="327364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126" name="tx126"/>
            <p:cNvSpPr/>
            <p:nvPr/>
          </p:nvSpPr>
          <p:spPr>
            <a:xfrm>
              <a:off x="6983400" y="31160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27" name="tx127"/>
            <p:cNvSpPr/>
            <p:nvPr/>
          </p:nvSpPr>
          <p:spPr>
            <a:xfrm>
              <a:off x="7204759" y="31837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128" name="tx128"/>
            <p:cNvSpPr/>
            <p:nvPr/>
          </p:nvSpPr>
          <p:spPr>
            <a:xfrm>
              <a:off x="7471289" y="331109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29" name="tx129"/>
            <p:cNvSpPr/>
            <p:nvPr/>
          </p:nvSpPr>
          <p:spPr>
            <a:xfrm>
              <a:off x="7737819" y="331063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30" name="tx130"/>
            <p:cNvSpPr/>
            <p:nvPr/>
          </p:nvSpPr>
          <p:spPr>
            <a:xfrm>
              <a:off x="8004349" y="330832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31" name="tx131"/>
            <p:cNvSpPr/>
            <p:nvPr/>
          </p:nvSpPr>
          <p:spPr>
            <a:xfrm>
              <a:off x="694540" y="4124661"/>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32" name="tx132"/>
            <p:cNvSpPr/>
            <p:nvPr/>
          </p:nvSpPr>
          <p:spPr>
            <a:xfrm>
              <a:off x="694540" y="3174902"/>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5M</a:t>
              </a:r>
            </a:p>
          </p:txBody>
        </p:sp>
        <p:sp>
          <p:nvSpPr>
            <p:cNvPr id="133" name="tx133"/>
            <p:cNvSpPr/>
            <p:nvPr/>
          </p:nvSpPr>
          <p:spPr>
            <a:xfrm>
              <a:off x="616816" y="2225143"/>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34" name="tx134"/>
            <p:cNvSpPr/>
            <p:nvPr/>
          </p:nvSpPr>
          <p:spPr>
            <a:xfrm>
              <a:off x="8607376" y="412466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5" name="tx135"/>
            <p:cNvSpPr/>
            <p:nvPr/>
          </p:nvSpPr>
          <p:spPr>
            <a:xfrm>
              <a:off x="8607376" y="355498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6" name="tx136"/>
            <p:cNvSpPr/>
            <p:nvPr/>
          </p:nvSpPr>
          <p:spPr>
            <a:xfrm>
              <a:off x="8607376" y="298530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7" name="tx137"/>
            <p:cNvSpPr/>
            <p:nvPr/>
          </p:nvSpPr>
          <p:spPr>
            <a:xfrm>
              <a:off x="8607376" y="241562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8" name="tx138"/>
            <p:cNvSpPr/>
            <p:nvPr/>
          </p:nvSpPr>
          <p:spPr>
            <a:xfrm>
              <a:off x="8607376" y="1845940"/>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9" name="tx139"/>
            <p:cNvSpPr/>
            <p:nvPr/>
          </p:nvSpPr>
          <p:spPr>
            <a:xfrm rot="-5400000">
              <a:off x="1260945"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0" name="tx140"/>
            <p:cNvSpPr/>
            <p:nvPr/>
          </p:nvSpPr>
          <p:spPr>
            <a:xfrm rot="-5400000">
              <a:off x="2593596"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1" name="tx141"/>
            <p:cNvSpPr/>
            <p:nvPr/>
          </p:nvSpPr>
          <p:spPr>
            <a:xfrm rot="-5400000">
              <a:off x="3926248"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2" name="tx142"/>
            <p:cNvSpPr/>
            <p:nvPr/>
          </p:nvSpPr>
          <p:spPr>
            <a:xfrm rot="-5400000">
              <a:off x="5258899"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3" name="tx143"/>
            <p:cNvSpPr/>
            <p:nvPr/>
          </p:nvSpPr>
          <p:spPr>
            <a:xfrm rot="-5400000">
              <a:off x="6325020"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4" name="tx144"/>
            <p:cNvSpPr/>
            <p:nvPr/>
          </p:nvSpPr>
          <p:spPr>
            <a:xfrm rot="-5400000">
              <a:off x="659155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5" name="tx145"/>
            <p:cNvSpPr/>
            <p:nvPr/>
          </p:nvSpPr>
          <p:spPr>
            <a:xfrm rot="-5400000">
              <a:off x="685808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6" name="tx146"/>
            <p:cNvSpPr/>
            <p:nvPr/>
          </p:nvSpPr>
          <p:spPr>
            <a:xfrm rot="-5400000">
              <a:off x="712461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7" name="tx147"/>
            <p:cNvSpPr/>
            <p:nvPr/>
          </p:nvSpPr>
          <p:spPr>
            <a:xfrm rot="-5400000">
              <a:off x="739114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8" name="tx148"/>
            <p:cNvSpPr/>
            <p:nvPr/>
          </p:nvSpPr>
          <p:spPr>
            <a:xfrm rot="-5400000">
              <a:off x="765767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9" name="tx149"/>
            <p:cNvSpPr/>
            <p:nvPr/>
          </p:nvSpPr>
          <p:spPr>
            <a:xfrm rot="-5400000">
              <a:off x="792420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0" name="tx150"/>
            <p:cNvSpPr/>
            <p:nvPr/>
          </p:nvSpPr>
          <p:spPr>
            <a:xfrm rot="-5400000">
              <a:off x="-639342" y="2928333"/>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51" name="tx151"/>
            <p:cNvSpPr/>
            <p:nvPr/>
          </p:nvSpPr>
          <p:spPr>
            <a:xfrm rot="5400000">
              <a:off x="8365930" y="2928333"/>
              <a:ext cx="11777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 Coverage (%)</a:t>
              </a:r>
            </a:p>
          </p:txBody>
        </p:sp>
        <p:sp>
          <p:nvSpPr>
            <p:cNvPr id="152" name="pl152"/>
            <p:cNvSpPr/>
            <p:nvPr/>
          </p:nvSpPr>
          <p:spPr>
            <a:xfrm>
              <a:off x="3035746" y="5150607"/>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3" name="pl153"/>
            <p:cNvSpPr/>
            <p:nvPr/>
          </p:nvSpPr>
          <p:spPr>
            <a:xfrm>
              <a:off x="3751453" y="5150607"/>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4" name="tx154"/>
            <p:cNvSpPr/>
            <p:nvPr/>
          </p:nvSpPr>
          <p:spPr>
            <a:xfrm>
              <a:off x="3302845"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a:t>
              </a:r>
            </a:p>
          </p:txBody>
        </p:sp>
        <p:sp>
          <p:nvSpPr>
            <p:cNvPr id="155" name="tx155"/>
            <p:cNvSpPr/>
            <p:nvPr/>
          </p:nvSpPr>
          <p:spPr>
            <a:xfrm>
              <a:off x="4018552"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56" name="rc156"/>
            <p:cNvSpPr/>
            <p:nvPr/>
          </p:nvSpPr>
          <p:spPr>
            <a:xfrm>
              <a:off x="4662982" y="5049879"/>
              <a:ext cx="201456" cy="201456"/>
            </a:xfrm>
            <a:prstGeom prst="rect">
              <a:avLst/>
            </a:prstGeom>
            <a:solidFill>
              <a:srgbClr val="B3B3B3">
                <a:alpha val="100000"/>
              </a:srgbClr>
            </a:solidFill>
          </p:spPr>
          <p:txBody>
            <a:bodyPr/>
            <a:lstStyle/>
            <a:p/>
          </p:txBody>
        </p:sp>
        <p:sp>
          <p:nvSpPr>
            <p:cNvPr id="157" name="rc157"/>
            <p:cNvSpPr/>
            <p:nvPr/>
          </p:nvSpPr>
          <p:spPr>
            <a:xfrm>
              <a:off x="5565318" y="5049879"/>
              <a:ext cx="201456" cy="201456"/>
            </a:xfrm>
            <a:prstGeom prst="rect">
              <a:avLst/>
            </a:prstGeom>
            <a:solidFill>
              <a:srgbClr val="1CABE2">
                <a:alpha val="100000"/>
              </a:srgbClr>
            </a:solidFill>
          </p:spPr>
          <p:txBody>
            <a:bodyPr/>
            <a:lstStyle/>
            <a:p/>
          </p:txBody>
        </p:sp>
        <p:sp>
          <p:nvSpPr>
            <p:cNvPr id="158" name="tx158"/>
            <p:cNvSpPr/>
            <p:nvPr/>
          </p:nvSpPr>
          <p:spPr>
            <a:xfrm>
              <a:off x="4943027" y="5100589"/>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a:t>
              </a:r>
            </a:p>
          </p:txBody>
        </p:sp>
        <p:sp>
          <p:nvSpPr>
            <p:cNvPr id="159" name="tx159"/>
            <p:cNvSpPr/>
            <p:nvPr/>
          </p:nvSpPr>
          <p:spPr>
            <a:xfrm>
              <a:off x="5845363" y="5100589"/>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60" name="tx160"/>
            <p:cNvSpPr/>
            <p:nvPr/>
          </p:nvSpPr>
          <p:spPr>
            <a:xfrm>
              <a:off x="951297" y="1437626"/>
              <a:ext cx="766706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DTP, AFRO-West, 2000-2025</a:t>
              </a:r>
            </a:p>
          </p:txBody>
        </p:sp>
        <p:sp>
          <p:nvSpPr>
            <p:cNvPr id="161" name="pl161"/>
            <p:cNvSpPr/>
            <p:nvPr/>
          </p:nvSpPr>
          <p:spPr>
            <a:xfrm>
              <a:off x="2170734"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919294"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667854"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416414"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297" y="589679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6" name="pl166"/>
            <p:cNvSpPr/>
            <p:nvPr/>
          </p:nvSpPr>
          <p:spPr>
            <a:xfrm>
              <a:off x="951297" y="573229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7" name="pl167"/>
            <p:cNvSpPr/>
            <p:nvPr/>
          </p:nvSpPr>
          <p:spPr>
            <a:xfrm>
              <a:off x="951297" y="556779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8" name="pl168"/>
            <p:cNvSpPr/>
            <p:nvPr/>
          </p:nvSpPr>
          <p:spPr>
            <a:xfrm>
              <a:off x="1296454"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045014"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793574"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542134"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8290694"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454" y="5830992"/>
              <a:ext cx="4640993" cy="131596"/>
            </a:xfrm>
            <a:prstGeom prst="rect">
              <a:avLst/>
            </a:prstGeom>
            <a:solidFill>
              <a:srgbClr val="1CABE2">
                <a:alpha val="100000"/>
              </a:srgbClr>
            </a:solidFill>
          </p:spPr>
          <p:txBody>
            <a:bodyPr/>
            <a:lstStyle/>
            <a:p/>
          </p:txBody>
        </p:sp>
        <p:sp>
          <p:nvSpPr>
            <p:cNvPr id="174" name="rc174"/>
            <p:cNvSpPr/>
            <p:nvPr/>
          </p:nvSpPr>
          <p:spPr>
            <a:xfrm>
              <a:off x="1296454" y="5666496"/>
              <a:ext cx="4817758" cy="131596"/>
            </a:xfrm>
            <a:prstGeom prst="rect">
              <a:avLst/>
            </a:prstGeom>
            <a:solidFill>
              <a:srgbClr val="1CABE2">
                <a:alpha val="100000"/>
              </a:srgbClr>
            </a:solidFill>
          </p:spPr>
          <p:txBody>
            <a:bodyPr/>
            <a:lstStyle/>
            <a:p/>
          </p:txBody>
        </p:sp>
        <p:sp>
          <p:nvSpPr>
            <p:cNvPr id="175" name="rc175"/>
            <p:cNvSpPr/>
            <p:nvPr/>
          </p:nvSpPr>
          <p:spPr>
            <a:xfrm>
              <a:off x="1296454" y="5502001"/>
              <a:ext cx="4945700" cy="131596"/>
            </a:xfrm>
            <a:prstGeom prst="rect">
              <a:avLst/>
            </a:prstGeom>
            <a:solidFill>
              <a:srgbClr val="1CABE2">
                <a:alpha val="100000"/>
              </a:srgbClr>
            </a:solidFill>
          </p:spPr>
          <p:txBody>
            <a:bodyPr/>
            <a:lstStyle/>
            <a:p/>
          </p:txBody>
        </p:sp>
        <p:sp>
          <p:nvSpPr>
            <p:cNvPr id="176" name="rc176"/>
            <p:cNvSpPr/>
            <p:nvPr/>
          </p:nvSpPr>
          <p:spPr>
            <a:xfrm>
              <a:off x="5937447" y="5830992"/>
              <a:ext cx="1693959" cy="131596"/>
            </a:xfrm>
            <a:prstGeom prst="rect">
              <a:avLst/>
            </a:prstGeom>
            <a:solidFill>
              <a:srgbClr val="B3B3B3">
                <a:alpha val="100000"/>
              </a:srgbClr>
            </a:solidFill>
          </p:spPr>
          <p:txBody>
            <a:bodyPr/>
            <a:lstStyle/>
            <a:p/>
          </p:txBody>
        </p:sp>
        <p:sp>
          <p:nvSpPr>
            <p:cNvPr id="177" name="rc177"/>
            <p:cNvSpPr/>
            <p:nvPr/>
          </p:nvSpPr>
          <p:spPr>
            <a:xfrm>
              <a:off x="6114213" y="5666496"/>
              <a:ext cx="2064078" cy="131596"/>
            </a:xfrm>
            <a:prstGeom prst="rect">
              <a:avLst/>
            </a:prstGeom>
            <a:solidFill>
              <a:srgbClr val="B3B3B3">
                <a:alpha val="100000"/>
              </a:srgbClr>
            </a:solidFill>
          </p:spPr>
          <p:txBody>
            <a:bodyPr/>
            <a:lstStyle/>
            <a:p/>
          </p:txBody>
        </p:sp>
        <p:sp>
          <p:nvSpPr>
            <p:cNvPr id="178" name="rc178"/>
            <p:cNvSpPr/>
            <p:nvPr/>
          </p:nvSpPr>
          <p:spPr>
            <a:xfrm>
              <a:off x="6242155" y="5502001"/>
              <a:ext cx="1957434" cy="131596"/>
            </a:xfrm>
            <a:prstGeom prst="rect">
              <a:avLst/>
            </a:prstGeom>
            <a:solidFill>
              <a:srgbClr val="B3B3B3">
                <a:alpha val="100000"/>
              </a:srgbClr>
            </a:solidFill>
          </p:spPr>
          <p:txBody>
            <a:bodyPr/>
            <a:lstStyle/>
            <a:p/>
          </p:txBody>
        </p:sp>
        <p:sp>
          <p:nvSpPr>
            <p:cNvPr id="179" name="tx179"/>
            <p:cNvSpPr/>
            <p:nvPr/>
          </p:nvSpPr>
          <p:spPr>
            <a:xfrm>
              <a:off x="3279628" y="585797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2.7</a:t>
              </a:r>
            </a:p>
          </p:txBody>
        </p:sp>
        <p:sp>
          <p:nvSpPr>
            <p:cNvPr id="180" name="tx180"/>
            <p:cNvSpPr/>
            <p:nvPr/>
          </p:nvSpPr>
          <p:spPr>
            <a:xfrm>
              <a:off x="3368011" y="5693478"/>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2.8</a:t>
              </a:r>
            </a:p>
          </p:txBody>
        </p:sp>
        <p:sp>
          <p:nvSpPr>
            <p:cNvPr id="181" name="tx181"/>
            <p:cNvSpPr/>
            <p:nvPr/>
          </p:nvSpPr>
          <p:spPr>
            <a:xfrm>
              <a:off x="3431982" y="552898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2.8</a:t>
              </a:r>
            </a:p>
          </p:txBody>
        </p:sp>
        <p:sp>
          <p:nvSpPr>
            <p:cNvPr id="182" name="tx182"/>
            <p:cNvSpPr/>
            <p:nvPr/>
          </p:nvSpPr>
          <p:spPr>
            <a:xfrm>
              <a:off x="6528441" y="5857973"/>
              <a:ext cx="51197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1</a:t>
              </a:r>
            </a:p>
          </p:txBody>
        </p:sp>
        <p:sp>
          <p:nvSpPr>
            <p:cNvPr id="183" name="tx183"/>
            <p:cNvSpPr/>
            <p:nvPr/>
          </p:nvSpPr>
          <p:spPr>
            <a:xfrm>
              <a:off x="6845094" y="5693478"/>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1.2</a:t>
              </a:r>
            </a:p>
          </p:txBody>
        </p:sp>
        <p:sp>
          <p:nvSpPr>
            <p:cNvPr id="184" name="tx184"/>
            <p:cNvSpPr/>
            <p:nvPr/>
          </p:nvSpPr>
          <p:spPr>
            <a:xfrm>
              <a:off x="6919714" y="552898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1.1</a:t>
              </a:r>
            </a:p>
          </p:txBody>
        </p:sp>
        <p:sp>
          <p:nvSpPr>
            <p:cNvPr id="185" name="tx185"/>
            <p:cNvSpPr/>
            <p:nvPr/>
          </p:nvSpPr>
          <p:spPr>
            <a:xfrm>
              <a:off x="7684131" y="585152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3.6</a:t>
              </a:r>
            </a:p>
          </p:txBody>
        </p:sp>
        <p:sp>
          <p:nvSpPr>
            <p:cNvPr id="186" name="tx186"/>
            <p:cNvSpPr/>
            <p:nvPr/>
          </p:nvSpPr>
          <p:spPr>
            <a:xfrm>
              <a:off x="8231016" y="5687032"/>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3.9</a:t>
              </a:r>
            </a:p>
          </p:txBody>
        </p:sp>
        <p:sp>
          <p:nvSpPr>
            <p:cNvPr id="187" name="tx187"/>
            <p:cNvSpPr/>
            <p:nvPr/>
          </p:nvSpPr>
          <p:spPr>
            <a:xfrm>
              <a:off x="8252313" y="552253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3.9</a:t>
              </a:r>
            </a:p>
          </p:txBody>
        </p:sp>
        <p:sp>
          <p:nvSpPr>
            <p:cNvPr id="188" name="tx188"/>
            <p:cNvSpPr/>
            <p:nvPr/>
          </p:nvSpPr>
          <p:spPr>
            <a:xfrm>
              <a:off x="577771" y="584677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9" name="tx189"/>
            <p:cNvSpPr/>
            <p:nvPr/>
          </p:nvSpPr>
          <p:spPr>
            <a:xfrm>
              <a:off x="577771" y="568227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0" name="tx190"/>
            <p:cNvSpPr/>
            <p:nvPr/>
          </p:nvSpPr>
          <p:spPr>
            <a:xfrm>
              <a:off x="577771" y="551778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1" name="tx191"/>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92" name="tx192"/>
            <p:cNvSpPr/>
            <p:nvPr/>
          </p:nvSpPr>
          <p:spPr>
            <a:xfrm>
              <a:off x="292852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 M</a:t>
              </a:r>
            </a:p>
          </p:txBody>
        </p:sp>
        <p:sp>
          <p:nvSpPr>
            <p:cNvPr id="193" name="tx193"/>
            <p:cNvSpPr/>
            <p:nvPr/>
          </p:nvSpPr>
          <p:spPr>
            <a:xfrm>
              <a:off x="467708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 M</a:t>
              </a:r>
            </a:p>
          </p:txBody>
        </p:sp>
        <p:sp>
          <p:nvSpPr>
            <p:cNvPr id="194" name="tx194"/>
            <p:cNvSpPr/>
            <p:nvPr/>
          </p:nvSpPr>
          <p:spPr>
            <a:xfrm>
              <a:off x="642564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 M</a:t>
              </a:r>
            </a:p>
          </p:txBody>
        </p:sp>
        <p:sp>
          <p:nvSpPr>
            <p:cNvPr id="195" name="tx195"/>
            <p:cNvSpPr/>
            <p:nvPr/>
          </p:nvSpPr>
          <p:spPr>
            <a:xfrm>
              <a:off x="817420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 M</a:t>
              </a:r>
            </a:p>
          </p:txBody>
        </p:sp>
        <p:sp>
          <p:nvSpPr>
            <p:cNvPr id="196" name="tx196"/>
            <p:cNvSpPr/>
            <p:nvPr/>
          </p:nvSpPr>
          <p:spPr>
            <a:xfrm>
              <a:off x="3645164"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97" name="tx197"/>
            <p:cNvSpPr/>
            <p:nvPr/>
          </p:nvSpPr>
          <p:spPr>
            <a:xfrm>
              <a:off x="4382763"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8" name="tx198"/>
            <p:cNvSpPr/>
            <p:nvPr/>
          </p:nvSpPr>
          <p:spPr>
            <a:xfrm>
              <a:off x="6005183"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2025, DTP1 coverage remained relatively constant within 1% at 81%. The number of children missing out on any vaccination (zero-dose children) increased from 2,755,000 in 2024 to 2,828,000 in 2025.
DTP3 coverage remained constant at 74% in 2025, leaving 3,948,000 children vulnerable to vaccine-preventable diseases.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coverage was 81% and DTP3 was 74%, leaving 3.9 million children un- or under-vaccinated, including 2.8 million zero-dose and 1.1 million with only partial protection.</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5780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149995"/>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442184"/>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9" name="pl9"/>
            <p:cNvSpPr/>
            <p:nvPr/>
          </p:nvSpPr>
          <p:spPr>
            <a:xfrm>
              <a:off x="951297" y="350390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279608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088278"/>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454" y="3765619"/>
              <a:ext cx="239877" cy="446093"/>
            </a:xfrm>
            <a:prstGeom prst="rect">
              <a:avLst/>
            </a:prstGeom>
            <a:solidFill>
              <a:srgbClr val="80BD41">
                <a:alpha val="100000"/>
              </a:srgbClr>
            </a:solidFill>
          </p:spPr>
          <p:txBody>
            <a:bodyPr/>
            <a:lstStyle/>
            <a:p/>
          </p:txBody>
        </p:sp>
        <p:sp>
          <p:nvSpPr>
            <p:cNvPr id="24" name="rc24"/>
            <p:cNvSpPr/>
            <p:nvPr/>
          </p:nvSpPr>
          <p:spPr>
            <a:xfrm>
              <a:off x="1296454" y="3476474"/>
              <a:ext cx="239877" cy="289144"/>
            </a:xfrm>
            <a:prstGeom prst="rect">
              <a:avLst/>
            </a:prstGeom>
            <a:solidFill>
              <a:srgbClr val="1CABE2">
                <a:alpha val="100000"/>
              </a:srgbClr>
            </a:solidFill>
          </p:spPr>
          <p:txBody>
            <a:bodyPr/>
            <a:lstStyle/>
            <a:p/>
          </p:txBody>
        </p:sp>
        <p:sp>
          <p:nvSpPr>
            <p:cNvPr id="25" name="rc25"/>
            <p:cNvSpPr/>
            <p:nvPr/>
          </p:nvSpPr>
          <p:spPr>
            <a:xfrm>
              <a:off x="1562984" y="3760402"/>
              <a:ext cx="239877" cy="451310"/>
            </a:xfrm>
            <a:prstGeom prst="rect">
              <a:avLst/>
            </a:prstGeom>
            <a:solidFill>
              <a:srgbClr val="80BD41">
                <a:alpha val="100000"/>
              </a:srgbClr>
            </a:solidFill>
          </p:spPr>
          <p:txBody>
            <a:bodyPr/>
            <a:lstStyle/>
            <a:p/>
          </p:txBody>
        </p:sp>
        <p:sp>
          <p:nvSpPr>
            <p:cNvPr id="26" name="rc26"/>
            <p:cNvSpPr/>
            <p:nvPr/>
          </p:nvSpPr>
          <p:spPr>
            <a:xfrm>
              <a:off x="1562984" y="3457766"/>
              <a:ext cx="239877" cy="302635"/>
            </a:xfrm>
            <a:prstGeom prst="rect">
              <a:avLst/>
            </a:prstGeom>
            <a:solidFill>
              <a:srgbClr val="1CABE2">
                <a:alpha val="100000"/>
              </a:srgbClr>
            </a:solidFill>
          </p:spPr>
          <p:txBody>
            <a:bodyPr/>
            <a:lstStyle/>
            <a:p/>
          </p:txBody>
        </p:sp>
        <p:sp>
          <p:nvSpPr>
            <p:cNvPr id="27" name="rc27"/>
            <p:cNvSpPr/>
            <p:nvPr/>
          </p:nvSpPr>
          <p:spPr>
            <a:xfrm>
              <a:off x="1829515" y="3740247"/>
              <a:ext cx="239877" cy="471465"/>
            </a:xfrm>
            <a:prstGeom prst="rect">
              <a:avLst/>
            </a:prstGeom>
            <a:solidFill>
              <a:srgbClr val="80BD41">
                <a:alpha val="100000"/>
              </a:srgbClr>
            </a:solidFill>
          </p:spPr>
          <p:txBody>
            <a:bodyPr/>
            <a:lstStyle/>
            <a:p/>
          </p:txBody>
        </p:sp>
        <p:sp>
          <p:nvSpPr>
            <p:cNvPr id="28" name="rc28"/>
            <p:cNvSpPr/>
            <p:nvPr/>
          </p:nvSpPr>
          <p:spPr>
            <a:xfrm>
              <a:off x="1829515" y="3439897"/>
              <a:ext cx="239877" cy="300350"/>
            </a:xfrm>
            <a:prstGeom prst="rect">
              <a:avLst/>
            </a:prstGeom>
            <a:solidFill>
              <a:srgbClr val="1CABE2">
                <a:alpha val="100000"/>
              </a:srgbClr>
            </a:solidFill>
          </p:spPr>
          <p:txBody>
            <a:bodyPr/>
            <a:lstStyle/>
            <a:p/>
          </p:txBody>
        </p:sp>
        <p:sp>
          <p:nvSpPr>
            <p:cNvPr id="29" name="rc29"/>
            <p:cNvSpPr/>
            <p:nvPr/>
          </p:nvSpPr>
          <p:spPr>
            <a:xfrm>
              <a:off x="2096045" y="3713866"/>
              <a:ext cx="239877" cy="497846"/>
            </a:xfrm>
            <a:prstGeom prst="rect">
              <a:avLst/>
            </a:prstGeom>
            <a:solidFill>
              <a:srgbClr val="80BD41">
                <a:alpha val="100000"/>
              </a:srgbClr>
            </a:solidFill>
          </p:spPr>
          <p:txBody>
            <a:bodyPr/>
            <a:lstStyle/>
            <a:p/>
          </p:txBody>
        </p:sp>
        <p:sp>
          <p:nvSpPr>
            <p:cNvPr id="30" name="rc30"/>
            <p:cNvSpPr/>
            <p:nvPr/>
          </p:nvSpPr>
          <p:spPr>
            <a:xfrm>
              <a:off x="2096045" y="3419401"/>
              <a:ext cx="239877" cy="294464"/>
            </a:xfrm>
            <a:prstGeom prst="rect">
              <a:avLst/>
            </a:prstGeom>
            <a:solidFill>
              <a:srgbClr val="1CABE2">
                <a:alpha val="100000"/>
              </a:srgbClr>
            </a:solidFill>
          </p:spPr>
          <p:txBody>
            <a:bodyPr/>
            <a:lstStyle/>
            <a:p/>
          </p:txBody>
        </p:sp>
        <p:sp>
          <p:nvSpPr>
            <p:cNvPr id="31" name="rc31"/>
            <p:cNvSpPr/>
            <p:nvPr/>
          </p:nvSpPr>
          <p:spPr>
            <a:xfrm>
              <a:off x="2362575" y="3690494"/>
              <a:ext cx="239877" cy="521218"/>
            </a:xfrm>
            <a:prstGeom prst="rect">
              <a:avLst/>
            </a:prstGeom>
            <a:solidFill>
              <a:srgbClr val="80BD41">
                <a:alpha val="100000"/>
              </a:srgbClr>
            </a:solidFill>
          </p:spPr>
          <p:txBody>
            <a:bodyPr/>
            <a:lstStyle/>
            <a:p/>
          </p:txBody>
        </p:sp>
        <p:sp>
          <p:nvSpPr>
            <p:cNvPr id="32" name="rc32"/>
            <p:cNvSpPr/>
            <p:nvPr/>
          </p:nvSpPr>
          <p:spPr>
            <a:xfrm>
              <a:off x="2362575" y="3400028"/>
              <a:ext cx="239877" cy="290466"/>
            </a:xfrm>
            <a:prstGeom prst="rect">
              <a:avLst/>
            </a:prstGeom>
            <a:solidFill>
              <a:srgbClr val="1CABE2">
                <a:alpha val="100000"/>
              </a:srgbClr>
            </a:solidFill>
          </p:spPr>
          <p:txBody>
            <a:bodyPr/>
            <a:lstStyle/>
            <a:p/>
          </p:txBody>
        </p:sp>
        <p:sp>
          <p:nvSpPr>
            <p:cNvPr id="33" name="rc33"/>
            <p:cNvSpPr/>
            <p:nvPr/>
          </p:nvSpPr>
          <p:spPr>
            <a:xfrm>
              <a:off x="2629106" y="3656208"/>
              <a:ext cx="239877" cy="555504"/>
            </a:xfrm>
            <a:prstGeom prst="rect">
              <a:avLst/>
            </a:prstGeom>
            <a:solidFill>
              <a:srgbClr val="80BD41">
                <a:alpha val="100000"/>
              </a:srgbClr>
            </a:solidFill>
          </p:spPr>
          <p:txBody>
            <a:bodyPr/>
            <a:lstStyle/>
            <a:p/>
          </p:txBody>
        </p:sp>
        <p:sp>
          <p:nvSpPr>
            <p:cNvPr id="34" name="rc34"/>
            <p:cNvSpPr/>
            <p:nvPr/>
          </p:nvSpPr>
          <p:spPr>
            <a:xfrm>
              <a:off x="2629106" y="3376755"/>
              <a:ext cx="239877" cy="279452"/>
            </a:xfrm>
            <a:prstGeom prst="rect">
              <a:avLst/>
            </a:prstGeom>
            <a:solidFill>
              <a:srgbClr val="1CABE2">
                <a:alpha val="100000"/>
              </a:srgbClr>
            </a:solidFill>
          </p:spPr>
          <p:txBody>
            <a:bodyPr/>
            <a:lstStyle/>
            <a:p/>
          </p:txBody>
        </p:sp>
        <p:sp>
          <p:nvSpPr>
            <p:cNvPr id="35" name="rc35"/>
            <p:cNvSpPr/>
            <p:nvPr/>
          </p:nvSpPr>
          <p:spPr>
            <a:xfrm>
              <a:off x="2895636" y="3625765"/>
              <a:ext cx="239877" cy="585946"/>
            </a:xfrm>
            <a:prstGeom prst="rect">
              <a:avLst/>
            </a:prstGeom>
            <a:solidFill>
              <a:srgbClr val="80BD41">
                <a:alpha val="100000"/>
              </a:srgbClr>
            </a:solidFill>
          </p:spPr>
          <p:txBody>
            <a:bodyPr/>
            <a:lstStyle/>
            <a:p/>
          </p:txBody>
        </p:sp>
        <p:sp>
          <p:nvSpPr>
            <p:cNvPr id="36" name="rc36"/>
            <p:cNvSpPr/>
            <p:nvPr/>
          </p:nvSpPr>
          <p:spPr>
            <a:xfrm>
              <a:off x="2895636" y="3354468"/>
              <a:ext cx="239877" cy="271297"/>
            </a:xfrm>
            <a:prstGeom prst="rect">
              <a:avLst/>
            </a:prstGeom>
            <a:solidFill>
              <a:srgbClr val="1CABE2">
                <a:alpha val="100000"/>
              </a:srgbClr>
            </a:solidFill>
          </p:spPr>
          <p:txBody>
            <a:bodyPr/>
            <a:lstStyle/>
            <a:p/>
          </p:txBody>
        </p:sp>
        <p:sp>
          <p:nvSpPr>
            <p:cNvPr id="37" name="rc37"/>
            <p:cNvSpPr/>
            <p:nvPr/>
          </p:nvSpPr>
          <p:spPr>
            <a:xfrm>
              <a:off x="3162166" y="3590161"/>
              <a:ext cx="239877" cy="621551"/>
            </a:xfrm>
            <a:prstGeom prst="rect">
              <a:avLst/>
            </a:prstGeom>
            <a:solidFill>
              <a:srgbClr val="80BD41">
                <a:alpha val="100000"/>
              </a:srgbClr>
            </a:solidFill>
          </p:spPr>
          <p:txBody>
            <a:bodyPr/>
            <a:lstStyle/>
            <a:p/>
          </p:txBody>
        </p:sp>
        <p:sp>
          <p:nvSpPr>
            <p:cNvPr id="38" name="rc38"/>
            <p:cNvSpPr/>
            <p:nvPr/>
          </p:nvSpPr>
          <p:spPr>
            <a:xfrm>
              <a:off x="3162166" y="3333601"/>
              <a:ext cx="239877" cy="256560"/>
            </a:xfrm>
            <a:prstGeom prst="rect">
              <a:avLst/>
            </a:prstGeom>
            <a:solidFill>
              <a:srgbClr val="1CABE2">
                <a:alpha val="100000"/>
              </a:srgbClr>
            </a:solidFill>
          </p:spPr>
          <p:txBody>
            <a:bodyPr/>
            <a:lstStyle/>
            <a:p/>
          </p:txBody>
        </p:sp>
        <p:sp>
          <p:nvSpPr>
            <p:cNvPr id="39" name="rc39"/>
            <p:cNvSpPr/>
            <p:nvPr/>
          </p:nvSpPr>
          <p:spPr>
            <a:xfrm>
              <a:off x="3428696" y="3529003"/>
              <a:ext cx="239877" cy="682709"/>
            </a:xfrm>
            <a:prstGeom prst="rect">
              <a:avLst/>
            </a:prstGeom>
            <a:solidFill>
              <a:srgbClr val="80BD41">
                <a:alpha val="100000"/>
              </a:srgbClr>
            </a:solidFill>
          </p:spPr>
          <p:txBody>
            <a:bodyPr/>
            <a:lstStyle/>
            <a:p/>
          </p:txBody>
        </p:sp>
        <p:sp>
          <p:nvSpPr>
            <p:cNvPr id="40" name="rc40"/>
            <p:cNvSpPr/>
            <p:nvPr/>
          </p:nvSpPr>
          <p:spPr>
            <a:xfrm>
              <a:off x="3428696" y="3310202"/>
              <a:ext cx="239877" cy="218800"/>
            </a:xfrm>
            <a:prstGeom prst="rect">
              <a:avLst/>
            </a:prstGeom>
            <a:solidFill>
              <a:srgbClr val="1CABE2">
                <a:alpha val="100000"/>
              </a:srgbClr>
            </a:solidFill>
          </p:spPr>
          <p:txBody>
            <a:bodyPr/>
            <a:lstStyle/>
            <a:p/>
          </p:txBody>
        </p:sp>
        <p:sp>
          <p:nvSpPr>
            <p:cNvPr id="41" name="rc41"/>
            <p:cNvSpPr/>
            <p:nvPr/>
          </p:nvSpPr>
          <p:spPr>
            <a:xfrm>
              <a:off x="3695227" y="3456531"/>
              <a:ext cx="239877" cy="755181"/>
            </a:xfrm>
            <a:prstGeom prst="rect">
              <a:avLst/>
            </a:prstGeom>
            <a:solidFill>
              <a:srgbClr val="80BD41">
                <a:alpha val="100000"/>
              </a:srgbClr>
            </a:solidFill>
          </p:spPr>
          <p:txBody>
            <a:bodyPr/>
            <a:lstStyle/>
            <a:p/>
          </p:txBody>
        </p:sp>
        <p:sp>
          <p:nvSpPr>
            <p:cNvPr id="42" name="rc42"/>
            <p:cNvSpPr/>
            <p:nvPr/>
          </p:nvSpPr>
          <p:spPr>
            <a:xfrm>
              <a:off x="3695227" y="3288262"/>
              <a:ext cx="239877" cy="168269"/>
            </a:xfrm>
            <a:prstGeom prst="rect">
              <a:avLst/>
            </a:prstGeom>
            <a:solidFill>
              <a:srgbClr val="1CABE2">
                <a:alpha val="100000"/>
              </a:srgbClr>
            </a:solidFill>
          </p:spPr>
          <p:txBody>
            <a:bodyPr/>
            <a:lstStyle/>
            <a:p/>
          </p:txBody>
        </p:sp>
        <p:sp>
          <p:nvSpPr>
            <p:cNvPr id="43" name="rc43"/>
            <p:cNvSpPr/>
            <p:nvPr/>
          </p:nvSpPr>
          <p:spPr>
            <a:xfrm>
              <a:off x="3961757" y="3499638"/>
              <a:ext cx="239877" cy="712074"/>
            </a:xfrm>
            <a:prstGeom prst="rect">
              <a:avLst/>
            </a:prstGeom>
            <a:solidFill>
              <a:srgbClr val="80BD41">
                <a:alpha val="100000"/>
              </a:srgbClr>
            </a:solidFill>
          </p:spPr>
          <p:txBody>
            <a:bodyPr/>
            <a:lstStyle/>
            <a:p/>
          </p:txBody>
        </p:sp>
        <p:sp>
          <p:nvSpPr>
            <p:cNvPr id="44" name="rc44"/>
            <p:cNvSpPr/>
            <p:nvPr/>
          </p:nvSpPr>
          <p:spPr>
            <a:xfrm>
              <a:off x="3961757" y="3266249"/>
              <a:ext cx="239877" cy="233388"/>
            </a:xfrm>
            <a:prstGeom prst="rect">
              <a:avLst/>
            </a:prstGeom>
            <a:solidFill>
              <a:srgbClr val="1CABE2">
                <a:alpha val="100000"/>
              </a:srgbClr>
            </a:solidFill>
          </p:spPr>
          <p:txBody>
            <a:bodyPr/>
            <a:lstStyle/>
            <a:p/>
          </p:txBody>
        </p:sp>
        <p:sp>
          <p:nvSpPr>
            <p:cNvPr id="45" name="rc45"/>
            <p:cNvSpPr/>
            <p:nvPr/>
          </p:nvSpPr>
          <p:spPr>
            <a:xfrm>
              <a:off x="4228287" y="3512566"/>
              <a:ext cx="239877" cy="699146"/>
            </a:xfrm>
            <a:prstGeom prst="rect">
              <a:avLst/>
            </a:prstGeom>
            <a:solidFill>
              <a:srgbClr val="80BD41">
                <a:alpha val="100000"/>
              </a:srgbClr>
            </a:solidFill>
          </p:spPr>
          <p:txBody>
            <a:bodyPr/>
            <a:lstStyle/>
            <a:p/>
          </p:txBody>
        </p:sp>
        <p:sp>
          <p:nvSpPr>
            <p:cNvPr id="46" name="rc46"/>
            <p:cNvSpPr/>
            <p:nvPr/>
          </p:nvSpPr>
          <p:spPr>
            <a:xfrm>
              <a:off x="4228287" y="3245252"/>
              <a:ext cx="239877" cy="267314"/>
            </a:xfrm>
            <a:prstGeom prst="rect">
              <a:avLst/>
            </a:prstGeom>
            <a:solidFill>
              <a:srgbClr val="1CABE2">
                <a:alpha val="100000"/>
              </a:srgbClr>
            </a:solidFill>
          </p:spPr>
          <p:txBody>
            <a:bodyPr/>
            <a:lstStyle/>
            <a:p/>
          </p:txBody>
        </p:sp>
        <p:sp>
          <p:nvSpPr>
            <p:cNvPr id="47" name="rc47"/>
            <p:cNvSpPr/>
            <p:nvPr/>
          </p:nvSpPr>
          <p:spPr>
            <a:xfrm>
              <a:off x="4494818" y="3511875"/>
              <a:ext cx="239877" cy="699837"/>
            </a:xfrm>
            <a:prstGeom prst="rect">
              <a:avLst/>
            </a:prstGeom>
            <a:solidFill>
              <a:srgbClr val="80BD41">
                <a:alpha val="100000"/>
              </a:srgbClr>
            </a:solidFill>
          </p:spPr>
          <p:txBody>
            <a:bodyPr/>
            <a:lstStyle/>
            <a:p/>
          </p:txBody>
        </p:sp>
        <p:sp>
          <p:nvSpPr>
            <p:cNvPr id="48" name="rc48"/>
            <p:cNvSpPr/>
            <p:nvPr/>
          </p:nvSpPr>
          <p:spPr>
            <a:xfrm>
              <a:off x="4494818" y="3226321"/>
              <a:ext cx="239877" cy="285554"/>
            </a:xfrm>
            <a:prstGeom prst="rect">
              <a:avLst/>
            </a:prstGeom>
            <a:solidFill>
              <a:srgbClr val="1CABE2">
                <a:alpha val="100000"/>
              </a:srgbClr>
            </a:solidFill>
          </p:spPr>
          <p:txBody>
            <a:bodyPr/>
            <a:lstStyle/>
            <a:p/>
          </p:txBody>
        </p:sp>
        <p:sp>
          <p:nvSpPr>
            <p:cNvPr id="49" name="rc49"/>
            <p:cNvSpPr/>
            <p:nvPr/>
          </p:nvSpPr>
          <p:spPr>
            <a:xfrm>
              <a:off x="4761348" y="3521598"/>
              <a:ext cx="239877" cy="690114"/>
            </a:xfrm>
            <a:prstGeom prst="rect">
              <a:avLst/>
            </a:prstGeom>
            <a:solidFill>
              <a:srgbClr val="80BD41">
                <a:alpha val="100000"/>
              </a:srgbClr>
            </a:solidFill>
          </p:spPr>
          <p:txBody>
            <a:bodyPr/>
            <a:lstStyle/>
            <a:p/>
          </p:txBody>
        </p:sp>
        <p:sp>
          <p:nvSpPr>
            <p:cNvPr id="50" name="rc50"/>
            <p:cNvSpPr/>
            <p:nvPr/>
          </p:nvSpPr>
          <p:spPr>
            <a:xfrm>
              <a:off x="4761348" y="3212874"/>
              <a:ext cx="239877" cy="308723"/>
            </a:xfrm>
            <a:prstGeom prst="rect">
              <a:avLst/>
            </a:prstGeom>
            <a:solidFill>
              <a:srgbClr val="1CABE2">
                <a:alpha val="100000"/>
              </a:srgbClr>
            </a:solidFill>
          </p:spPr>
          <p:txBody>
            <a:bodyPr/>
            <a:lstStyle/>
            <a:p/>
          </p:txBody>
        </p:sp>
        <p:sp>
          <p:nvSpPr>
            <p:cNvPr id="51" name="rc51"/>
            <p:cNvSpPr/>
            <p:nvPr/>
          </p:nvSpPr>
          <p:spPr>
            <a:xfrm>
              <a:off x="5027878" y="3507524"/>
              <a:ext cx="239877" cy="704187"/>
            </a:xfrm>
            <a:prstGeom prst="rect">
              <a:avLst/>
            </a:prstGeom>
            <a:solidFill>
              <a:srgbClr val="80BD41">
                <a:alpha val="100000"/>
              </a:srgbClr>
            </a:solidFill>
          </p:spPr>
          <p:txBody>
            <a:bodyPr/>
            <a:lstStyle/>
            <a:p/>
          </p:txBody>
        </p:sp>
        <p:sp>
          <p:nvSpPr>
            <p:cNvPr id="52" name="rc52"/>
            <p:cNvSpPr/>
            <p:nvPr/>
          </p:nvSpPr>
          <p:spPr>
            <a:xfrm>
              <a:off x="5027878" y="3197982"/>
              <a:ext cx="239877" cy="309542"/>
            </a:xfrm>
            <a:prstGeom prst="rect">
              <a:avLst/>
            </a:prstGeom>
            <a:solidFill>
              <a:srgbClr val="1CABE2">
                <a:alpha val="100000"/>
              </a:srgbClr>
            </a:solidFill>
          </p:spPr>
          <p:txBody>
            <a:bodyPr/>
            <a:lstStyle/>
            <a:p/>
          </p:txBody>
        </p:sp>
        <p:sp>
          <p:nvSpPr>
            <p:cNvPr id="53" name="rc53"/>
            <p:cNvSpPr/>
            <p:nvPr/>
          </p:nvSpPr>
          <p:spPr>
            <a:xfrm>
              <a:off x="5294409" y="3492441"/>
              <a:ext cx="239877" cy="719271"/>
            </a:xfrm>
            <a:prstGeom prst="rect">
              <a:avLst/>
            </a:prstGeom>
            <a:solidFill>
              <a:srgbClr val="80BD41">
                <a:alpha val="100000"/>
              </a:srgbClr>
            </a:solidFill>
          </p:spPr>
          <p:txBody>
            <a:bodyPr/>
            <a:lstStyle/>
            <a:p/>
          </p:txBody>
        </p:sp>
        <p:sp>
          <p:nvSpPr>
            <p:cNvPr id="54" name="rc54"/>
            <p:cNvSpPr/>
            <p:nvPr/>
          </p:nvSpPr>
          <p:spPr>
            <a:xfrm>
              <a:off x="5294409" y="3190522"/>
              <a:ext cx="239877" cy="301919"/>
            </a:xfrm>
            <a:prstGeom prst="rect">
              <a:avLst/>
            </a:prstGeom>
            <a:solidFill>
              <a:srgbClr val="1CABE2">
                <a:alpha val="100000"/>
              </a:srgbClr>
            </a:solidFill>
          </p:spPr>
          <p:txBody>
            <a:bodyPr/>
            <a:lstStyle/>
            <a:p/>
          </p:txBody>
        </p:sp>
        <p:sp>
          <p:nvSpPr>
            <p:cNvPr id="55" name="rc55"/>
            <p:cNvSpPr/>
            <p:nvPr/>
          </p:nvSpPr>
          <p:spPr>
            <a:xfrm>
              <a:off x="5560939" y="3424644"/>
              <a:ext cx="239877" cy="787068"/>
            </a:xfrm>
            <a:prstGeom prst="rect">
              <a:avLst/>
            </a:prstGeom>
            <a:solidFill>
              <a:srgbClr val="80BD41">
                <a:alpha val="100000"/>
              </a:srgbClr>
            </a:solidFill>
          </p:spPr>
          <p:txBody>
            <a:bodyPr/>
            <a:lstStyle/>
            <a:p/>
          </p:txBody>
        </p:sp>
        <p:sp>
          <p:nvSpPr>
            <p:cNvPr id="56" name="rc56"/>
            <p:cNvSpPr/>
            <p:nvPr/>
          </p:nvSpPr>
          <p:spPr>
            <a:xfrm>
              <a:off x="5560939" y="3188082"/>
              <a:ext cx="239877" cy="236561"/>
            </a:xfrm>
            <a:prstGeom prst="rect">
              <a:avLst/>
            </a:prstGeom>
            <a:solidFill>
              <a:srgbClr val="1CABE2">
                <a:alpha val="100000"/>
              </a:srgbClr>
            </a:solidFill>
          </p:spPr>
          <p:txBody>
            <a:bodyPr/>
            <a:lstStyle/>
            <a:p/>
          </p:txBody>
        </p:sp>
        <p:sp>
          <p:nvSpPr>
            <p:cNvPr id="57" name="rc57"/>
            <p:cNvSpPr/>
            <p:nvPr/>
          </p:nvSpPr>
          <p:spPr>
            <a:xfrm>
              <a:off x="5827469" y="3407081"/>
              <a:ext cx="239877" cy="804631"/>
            </a:xfrm>
            <a:prstGeom prst="rect">
              <a:avLst/>
            </a:prstGeom>
            <a:solidFill>
              <a:srgbClr val="80BD41">
                <a:alpha val="100000"/>
              </a:srgbClr>
            </a:solidFill>
          </p:spPr>
          <p:txBody>
            <a:bodyPr/>
            <a:lstStyle/>
            <a:p/>
          </p:txBody>
        </p:sp>
        <p:sp>
          <p:nvSpPr>
            <p:cNvPr id="58" name="rc58"/>
            <p:cNvSpPr/>
            <p:nvPr/>
          </p:nvSpPr>
          <p:spPr>
            <a:xfrm>
              <a:off x="5827469" y="3187452"/>
              <a:ext cx="239877" cy="219628"/>
            </a:xfrm>
            <a:prstGeom prst="rect">
              <a:avLst/>
            </a:prstGeom>
            <a:solidFill>
              <a:srgbClr val="1CABE2">
                <a:alpha val="100000"/>
              </a:srgbClr>
            </a:solidFill>
          </p:spPr>
          <p:txBody>
            <a:bodyPr/>
            <a:lstStyle/>
            <a:p/>
          </p:txBody>
        </p:sp>
        <p:sp>
          <p:nvSpPr>
            <p:cNvPr id="59" name="rc59"/>
            <p:cNvSpPr/>
            <p:nvPr/>
          </p:nvSpPr>
          <p:spPr>
            <a:xfrm>
              <a:off x="6094000" y="3390552"/>
              <a:ext cx="239877" cy="821160"/>
            </a:xfrm>
            <a:prstGeom prst="rect">
              <a:avLst/>
            </a:prstGeom>
            <a:solidFill>
              <a:srgbClr val="80BD41">
                <a:alpha val="100000"/>
              </a:srgbClr>
            </a:solidFill>
          </p:spPr>
          <p:txBody>
            <a:bodyPr/>
            <a:lstStyle/>
            <a:p/>
          </p:txBody>
        </p:sp>
        <p:sp>
          <p:nvSpPr>
            <p:cNvPr id="60" name="rc60"/>
            <p:cNvSpPr/>
            <p:nvPr/>
          </p:nvSpPr>
          <p:spPr>
            <a:xfrm>
              <a:off x="6094000" y="3189881"/>
              <a:ext cx="239877" cy="200670"/>
            </a:xfrm>
            <a:prstGeom prst="rect">
              <a:avLst/>
            </a:prstGeom>
            <a:solidFill>
              <a:srgbClr val="1CABE2">
                <a:alpha val="100000"/>
              </a:srgbClr>
            </a:solidFill>
          </p:spPr>
          <p:txBody>
            <a:bodyPr/>
            <a:lstStyle/>
            <a:p/>
          </p:txBody>
        </p:sp>
        <p:sp>
          <p:nvSpPr>
            <p:cNvPr id="61" name="rc61"/>
            <p:cNvSpPr/>
            <p:nvPr/>
          </p:nvSpPr>
          <p:spPr>
            <a:xfrm>
              <a:off x="6360530" y="3380083"/>
              <a:ext cx="239877" cy="831629"/>
            </a:xfrm>
            <a:prstGeom prst="rect">
              <a:avLst/>
            </a:prstGeom>
            <a:solidFill>
              <a:srgbClr val="80BD41">
                <a:alpha val="100000"/>
              </a:srgbClr>
            </a:solidFill>
          </p:spPr>
          <p:txBody>
            <a:bodyPr/>
            <a:lstStyle/>
            <a:p/>
          </p:txBody>
        </p:sp>
        <p:sp>
          <p:nvSpPr>
            <p:cNvPr id="62" name="rc62"/>
            <p:cNvSpPr/>
            <p:nvPr/>
          </p:nvSpPr>
          <p:spPr>
            <a:xfrm>
              <a:off x="6360530" y="3192217"/>
              <a:ext cx="239877" cy="187865"/>
            </a:xfrm>
            <a:prstGeom prst="rect">
              <a:avLst/>
            </a:prstGeom>
            <a:solidFill>
              <a:srgbClr val="1CABE2">
                <a:alpha val="100000"/>
              </a:srgbClr>
            </a:solidFill>
          </p:spPr>
          <p:txBody>
            <a:bodyPr/>
            <a:lstStyle/>
            <a:p/>
          </p:txBody>
        </p:sp>
        <p:sp>
          <p:nvSpPr>
            <p:cNvPr id="63" name="rc63"/>
            <p:cNvSpPr/>
            <p:nvPr/>
          </p:nvSpPr>
          <p:spPr>
            <a:xfrm>
              <a:off x="6627060" y="3402607"/>
              <a:ext cx="239877" cy="809105"/>
            </a:xfrm>
            <a:prstGeom prst="rect">
              <a:avLst/>
            </a:prstGeom>
            <a:solidFill>
              <a:srgbClr val="80BD41">
                <a:alpha val="100000"/>
              </a:srgbClr>
            </a:solidFill>
          </p:spPr>
          <p:txBody>
            <a:bodyPr/>
            <a:lstStyle/>
            <a:p/>
          </p:txBody>
        </p:sp>
        <p:sp>
          <p:nvSpPr>
            <p:cNvPr id="64" name="rc64"/>
            <p:cNvSpPr/>
            <p:nvPr/>
          </p:nvSpPr>
          <p:spPr>
            <a:xfrm>
              <a:off x="6627060" y="3192641"/>
              <a:ext cx="239877" cy="209966"/>
            </a:xfrm>
            <a:prstGeom prst="rect">
              <a:avLst/>
            </a:prstGeom>
            <a:solidFill>
              <a:srgbClr val="1CABE2">
                <a:alpha val="100000"/>
              </a:srgbClr>
            </a:solidFill>
          </p:spPr>
          <p:txBody>
            <a:bodyPr/>
            <a:lstStyle/>
            <a:p/>
          </p:txBody>
        </p:sp>
        <p:sp>
          <p:nvSpPr>
            <p:cNvPr id="65" name="rc65"/>
            <p:cNvSpPr/>
            <p:nvPr/>
          </p:nvSpPr>
          <p:spPr>
            <a:xfrm>
              <a:off x="6893590" y="3451739"/>
              <a:ext cx="239877" cy="759973"/>
            </a:xfrm>
            <a:prstGeom prst="rect">
              <a:avLst/>
            </a:prstGeom>
            <a:solidFill>
              <a:srgbClr val="80BD41">
                <a:alpha val="100000"/>
              </a:srgbClr>
            </a:solidFill>
          </p:spPr>
          <p:txBody>
            <a:bodyPr/>
            <a:lstStyle/>
            <a:p/>
          </p:txBody>
        </p:sp>
        <p:sp>
          <p:nvSpPr>
            <p:cNvPr id="66" name="rc66"/>
            <p:cNvSpPr/>
            <p:nvPr/>
          </p:nvSpPr>
          <p:spPr>
            <a:xfrm>
              <a:off x="6893590" y="3180304"/>
              <a:ext cx="239877" cy="271435"/>
            </a:xfrm>
            <a:prstGeom prst="rect">
              <a:avLst/>
            </a:prstGeom>
            <a:solidFill>
              <a:srgbClr val="1CABE2">
                <a:alpha val="100000"/>
              </a:srgbClr>
            </a:solidFill>
          </p:spPr>
          <p:txBody>
            <a:bodyPr/>
            <a:lstStyle/>
            <a:p/>
          </p:txBody>
        </p:sp>
        <p:sp>
          <p:nvSpPr>
            <p:cNvPr id="67" name="rc67"/>
            <p:cNvSpPr/>
            <p:nvPr/>
          </p:nvSpPr>
          <p:spPr>
            <a:xfrm>
              <a:off x="7160121" y="3409570"/>
              <a:ext cx="239877" cy="802142"/>
            </a:xfrm>
            <a:prstGeom prst="rect">
              <a:avLst/>
            </a:prstGeom>
            <a:solidFill>
              <a:srgbClr val="80BD41">
                <a:alpha val="100000"/>
              </a:srgbClr>
            </a:solidFill>
          </p:spPr>
          <p:txBody>
            <a:bodyPr/>
            <a:lstStyle/>
            <a:p/>
          </p:txBody>
        </p:sp>
        <p:sp>
          <p:nvSpPr>
            <p:cNvPr id="68" name="rc68"/>
            <p:cNvSpPr/>
            <p:nvPr/>
          </p:nvSpPr>
          <p:spPr>
            <a:xfrm>
              <a:off x="7160121" y="3169384"/>
              <a:ext cx="239877" cy="240185"/>
            </a:xfrm>
            <a:prstGeom prst="rect">
              <a:avLst/>
            </a:prstGeom>
            <a:solidFill>
              <a:srgbClr val="1CABE2">
                <a:alpha val="100000"/>
              </a:srgbClr>
            </a:solidFill>
          </p:spPr>
          <p:txBody>
            <a:bodyPr/>
            <a:lstStyle/>
            <a:p/>
          </p:txBody>
        </p:sp>
        <p:sp>
          <p:nvSpPr>
            <p:cNvPr id="69" name="rc69"/>
            <p:cNvSpPr/>
            <p:nvPr/>
          </p:nvSpPr>
          <p:spPr>
            <a:xfrm>
              <a:off x="7426651" y="3356010"/>
              <a:ext cx="239877" cy="855702"/>
            </a:xfrm>
            <a:prstGeom prst="rect">
              <a:avLst/>
            </a:prstGeom>
            <a:solidFill>
              <a:srgbClr val="80BD41">
                <a:alpha val="100000"/>
              </a:srgbClr>
            </a:solidFill>
          </p:spPr>
          <p:txBody>
            <a:bodyPr/>
            <a:lstStyle/>
            <a:p/>
          </p:txBody>
        </p:sp>
        <p:sp>
          <p:nvSpPr>
            <p:cNvPr id="70" name="rc70"/>
            <p:cNvSpPr/>
            <p:nvPr/>
          </p:nvSpPr>
          <p:spPr>
            <a:xfrm>
              <a:off x="7426651" y="3155755"/>
              <a:ext cx="239877" cy="200254"/>
            </a:xfrm>
            <a:prstGeom prst="rect">
              <a:avLst/>
            </a:prstGeom>
            <a:solidFill>
              <a:srgbClr val="1CABE2">
                <a:alpha val="100000"/>
              </a:srgbClr>
            </a:solidFill>
          </p:spPr>
          <p:txBody>
            <a:bodyPr/>
            <a:lstStyle/>
            <a:p/>
          </p:txBody>
        </p:sp>
        <p:sp>
          <p:nvSpPr>
            <p:cNvPr id="71" name="rc71"/>
            <p:cNvSpPr/>
            <p:nvPr/>
          </p:nvSpPr>
          <p:spPr>
            <a:xfrm>
              <a:off x="7693181" y="3342373"/>
              <a:ext cx="239877" cy="869339"/>
            </a:xfrm>
            <a:prstGeom prst="rect">
              <a:avLst/>
            </a:prstGeom>
            <a:solidFill>
              <a:srgbClr val="80BD41">
                <a:alpha val="100000"/>
              </a:srgbClr>
            </a:solidFill>
          </p:spPr>
          <p:txBody>
            <a:bodyPr/>
            <a:lstStyle/>
            <a:p/>
          </p:txBody>
        </p:sp>
        <p:sp>
          <p:nvSpPr>
            <p:cNvPr id="72" name="rc72"/>
            <p:cNvSpPr/>
            <p:nvPr/>
          </p:nvSpPr>
          <p:spPr>
            <a:xfrm>
              <a:off x="7693181" y="3147351"/>
              <a:ext cx="239877" cy="195021"/>
            </a:xfrm>
            <a:prstGeom prst="rect">
              <a:avLst/>
            </a:prstGeom>
            <a:solidFill>
              <a:srgbClr val="1CABE2">
                <a:alpha val="100000"/>
              </a:srgbClr>
            </a:solidFill>
          </p:spPr>
          <p:txBody>
            <a:bodyPr/>
            <a:lstStyle/>
            <a:p/>
          </p:txBody>
        </p:sp>
        <p:sp>
          <p:nvSpPr>
            <p:cNvPr id="73" name="rc73"/>
            <p:cNvSpPr/>
            <p:nvPr/>
          </p:nvSpPr>
          <p:spPr>
            <a:xfrm>
              <a:off x="7959712" y="3337866"/>
              <a:ext cx="239877" cy="873846"/>
            </a:xfrm>
            <a:prstGeom prst="rect">
              <a:avLst/>
            </a:prstGeom>
            <a:solidFill>
              <a:srgbClr val="80BD41">
                <a:alpha val="100000"/>
              </a:srgbClr>
            </a:solidFill>
          </p:spPr>
          <p:txBody>
            <a:bodyPr/>
            <a:lstStyle/>
            <a:p/>
          </p:txBody>
        </p:sp>
        <p:sp>
          <p:nvSpPr>
            <p:cNvPr id="74" name="rc74"/>
            <p:cNvSpPr/>
            <p:nvPr/>
          </p:nvSpPr>
          <p:spPr>
            <a:xfrm>
              <a:off x="7959712" y="3137666"/>
              <a:ext cx="239877" cy="200200"/>
            </a:xfrm>
            <a:prstGeom prst="rect">
              <a:avLst/>
            </a:prstGeom>
            <a:solidFill>
              <a:srgbClr val="1CABE2">
                <a:alpha val="100000"/>
              </a:srgbClr>
            </a:solidFill>
          </p:spPr>
          <p:txBody>
            <a:bodyPr/>
            <a:lstStyle/>
            <a:p/>
          </p:txBody>
        </p:sp>
        <p:sp>
          <p:nvSpPr>
            <p:cNvPr id="75" name="pl75"/>
            <p:cNvSpPr/>
            <p:nvPr/>
          </p:nvSpPr>
          <p:spPr>
            <a:xfrm>
              <a:off x="1416393" y="2450276"/>
              <a:ext cx="6663257" cy="472580"/>
            </a:xfrm>
            <a:custGeom>
              <a:avLst/>
              <a:pathLst>
                <a:path w="6663257" h="472580">
                  <a:moveTo>
                    <a:pt x="0" y="451099"/>
                  </a:moveTo>
                  <a:lnTo>
                    <a:pt x="266530" y="472580"/>
                  </a:lnTo>
                  <a:lnTo>
                    <a:pt x="533060" y="451099"/>
                  </a:lnTo>
                  <a:lnTo>
                    <a:pt x="799590" y="408137"/>
                  </a:lnTo>
                  <a:lnTo>
                    <a:pt x="1066121" y="386656"/>
                  </a:lnTo>
                  <a:lnTo>
                    <a:pt x="1332651" y="322213"/>
                  </a:lnTo>
                  <a:lnTo>
                    <a:pt x="1599181" y="300733"/>
                  </a:lnTo>
                  <a:lnTo>
                    <a:pt x="1865712" y="236290"/>
                  </a:lnTo>
                  <a:lnTo>
                    <a:pt x="2132242" y="128885"/>
                  </a:lnTo>
                  <a:lnTo>
                    <a:pt x="2398772" y="0"/>
                  </a:lnTo>
                  <a:lnTo>
                    <a:pt x="2665303" y="150366"/>
                  </a:lnTo>
                  <a:lnTo>
                    <a:pt x="2931833" y="214809"/>
                  </a:lnTo>
                  <a:lnTo>
                    <a:pt x="3198363" y="236290"/>
                  </a:lnTo>
                  <a:lnTo>
                    <a:pt x="3464893" y="279252"/>
                  </a:lnTo>
                  <a:lnTo>
                    <a:pt x="3731424" y="279252"/>
                  </a:lnTo>
                  <a:lnTo>
                    <a:pt x="3997954" y="257771"/>
                  </a:lnTo>
                  <a:lnTo>
                    <a:pt x="4264484" y="107404"/>
                  </a:lnTo>
                  <a:lnTo>
                    <a:pt x="4531015" y="64442"/>
                  </a:lnTo>
                  <a:lnTo>
                    <a:pt x="4797545" y="42961"/>
                  </a:lnTo>
                  <a:lnTo>
                    <a:pt x="5064075" y="0"/>
                  </a:lnTo>
                  <a:lnTo>
                    <a:pt x="5330606" y="64442"/>
                  </a:lnTo>
                  <a:lnTo>
                    <a:pt x="5597136" y="171847"/>
                  </a:lnTo>
                  <a:lnTo>
                    <a:pt x="5863666" y="107404"/>
                  </a:lnTo>
                  <a:lnTo>
                    <a:pt x="6130197" y="21480"/>
                  </a:lnTo>
                  <a:lnTo>
                    <a:pt x="6396727" y="0"/>
                  </a:lnTo>
                  <a:lnTo>
                    <a:pt x="6663257" y="21480"/>
                  </a:lnTo>
                </a:path>
              </a:pathLst>
            </a:custGeom>
            <a:ln w="27101" cap="flat">
              <a:solidFill>
                <a:srgbClr val="0058AB">
                  <a:alpha val="100000"/>
                </a:srgbClr>
              </a:solidFill>
              <a:prstDash val="solid"/>
              <a:round/>
            </a:ln>
          </p:spPr>
          <p:txBody>
            <a:bodyPr/>
            <a:lstStyle/>
            <a:p/>
          </p:txBody>
        </p:sp>
        <p:sp>
          <p:nvSpPr>
            <p:cNvPr id="76" name="tx76"/>
            <p:cNvSpPr/>
            <p:nvPr/>
          </p:nvSpPr>
          <p:spPr>
            <a:xfrm>
              <a:off x="1346075" y="272032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61</a:t>
              </a:r>
            </a:p>
          </p:txBody>
        </p:sp>
        <p:sp>
          <p:nvSpPr>
            <p:cNvPr id="77" name="tx77"/>
            <p:cNvSpPr/>
            <p:nvPr/>
          </p:nvSpPr>
          <p:spPr>
            <a:xfrm>
              <a:off x="2678727" y="25914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67</a:t>
              </a:r>
            </a:p>
          </p:txBody>
        </p:sp>
        <p:sp>
          <p:nvSpPr>
            <p:cNvPr id="78" name="tx78"/>
            <p:cNvSpPr/>
            <p:nvPr/>
          </p:nvSpPr>
          <p:spPr>
            <a:xfrm>
              <a:off x="4011378" y="241959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75</a:t>
              </a:r>
            </a:p>
          </p:txBody>
        </p:sp>
        <p:sp>
          <p:nvSpPr>
            <p:cNvPr id="79" name="tx79"/>
            <p:cNvSpPr/>
            <p:nvPr/>
          </p:nvSpPr>
          <p:spPr>
            <a:xfrm>
              <a:off x="5344030" y="252699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70</a:t>
              </a:r>
            </a:p>
          </p:txBody>
        </p:sp>
        <p:sp>
          <p:nvSpPr>
            <p:cNvPr id="80" name="tx80"/>
            <p:cNvSpPr/>
            <p:nvPr/>
          </p:nvSpPr>
          <p:spPr>
            <a:xfrm>
              <a:off x="6410151" y="226922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81" name="tx81"/>
            <p:cNvSpPr/>
            <p:nvPr/>
          </p:nvSpPr>
          <p:spPr>
            <a:xfrm>
              <a:off x="6676681" y="233366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79</a:t>
              </a:r>
            </a:p>
          </p:txBody>
        </p:sp>
        <p:sp>
          <p:nvSpPr>
            <p:cNvPr id="82" name="tx82"/>
            <p:cNvSpPr/>
            <p:nvPr/>
          </p:nvSpPr>
          <p:spPr>
            <a:xfrm>
              <a:off x="6943212" y="244107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74</a:t>
              </a:r>
            </a:p>
          </p:txBody>
        </p:sp>
        <p:sp>
          <p:nvSpPr>
            <p:cNvPr id="83" name="tx83"/>
            <p:cNvSpPr/>
            <p:nvPr/>
          </p:nvSpPr>
          <p:spPr>
            <a:xfrm>
              <a:off x="7209742" y="2376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4" name="tx84"/>
            <p:cNvSpPr/>
            <p:nvPr/>
          </p:nvSpPr>
          <p:spPr>
            <a:xfrm>
              <a:off x="7476272" y="229070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5" name="tx85"/>
            <p:cNvSpPr/>
            <p:nvPr/>
          </p:nvSpPr>
          <p:spPr>
            <a:xfrm>
              <a:off x="7742803" y="226922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86" name="tx86"/>
            <p:cNvSpPr/>
            <p:nvPr/>
          </p:nvSpPr>
          <p:spPr>
            <a:xfrm>
              <a:off x="8009333" y="229070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7" name="tx87"/>
            <p:cNvSpPr/>
            <p:nvPr/>
          </p:nvSpPr>
          <p:spPr>
            <a:xfrm>
              <a:off x="1341092" y="394984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6.3</a:t>
              </a:r>
            </a:p>
          </p:txBody>
        </p:sp>
        <p:sp>
          <p:nvSpPr>
            <p:cNvPr id="88" name="tx88"/>
            <p:cNvSpPr/>
            <p:nvPr/>
          </p:nvSpPr>
          <p:spPr>
            <a:xfrm>
              <a:off x="1341092" y="358223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89" name="tx89"/>
            <p:cNvSpPr/>
            <p:nvPr/>
          </p:nvSpPr>
          <p:spPr>
            <a:xfrm>
              <a:off x="2673743" y="389514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7.8</a:t>
              </a:r>
            </a:p>
          </p:txBody>
        </p:sp>
        <p:sp>
          <p:nvSpPr>
            <p:cNvPr id="90" name="tx90"/>
            <p:cNvSpPr/>
            <p:nvPr/>
          </p:nvSpPr>
          <p:spPr>
            <a:xfrm>
              <a:off x="2673743" y="347766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91" name="tx91"/>
            <p:cNvSpPr/>
            <p:nvPr/>
          </p:nvSpPr>
          <p:spPr>
            <a:xfrm>
              <a:off x="3976265" y="381685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10.1</a:t>
              </a:r>
            </a:p>
          </p:txBody>
        </p:sp>
        <p:sp>
          <p:nvSpPr>
            <p:cNvPr id="92" name="tx92"/>
            <p:cNvSpPr/>
            <p:nvPr/>
          </p:nvSpPr>
          <p:spPr>
            <a:xfrm>
              <a:off x="4006395" y="334412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93" name="tx93"/>
            <p:cNvSpPr/>
            <p:nvPr/>
          </p:nvSpPr>
          <p:spPr>
            <a:xfrm>
              <a:off x="5308917" y="381326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10.2</a:t>
              </a:r>
            </a:p>
          </p:txBody>
        </p:sp>
        <p:sp>
          <p:nvSpPr>
            <p:cNvPr id="94" name="tx94"/>
            <p:cNvSpPr/>
            <p:nvPr/>
          </p:nvSpPr>
          <p:spPr>
            <a:xfrm>
              <a:off x="5339046" y="330266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95" name="tx95"/>
            <p:cNvSpPr/>
            <p:nvPr/>
          </p:nvSpPr>
          <p:spPr>
            <a:xfrm>
              <a:off x="6379062" y="3757082"/>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11.7</a:t>
              </a:r>
            </a:p>
          </p:txBody>
        </p:sp>
        <p:sp>
          <p:nvSpPr>
            <p:cNvPr id="96" name="tx96"/>
            <p:cNvSpPr/>
            <p:nvPr/>
          </p:nvSpPr>
          <p:spPr>
            <a:xfrm>
              <a:off x="6405168" y="324733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97" name="tx97"/>
            <p:cNvSpPr/>
            <p:nvPr/>
          </p:nvSpPr>
          <p:spPr>
            <a:xfrm>
              <a:off x="6645592" y="3768343"/>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11.4</a:t>
              </a:r>
            </a:p>
          </p:txBody>
        </p:sp>
        <p:sp>
          <p:nvSpPr>
            <p:cNvPr id="98" name="tx98"/>
            <p:cNvSpPr/>
            <p:nvPr/>
          </p:nvSpPr>
          <p:spPr>
            <a:xfrm>
              <a:off x="6716869" y="32588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99" name="tx99"/>
            <p:cNvSpPr/>
            <p:nvPr/>
          </p:nvSpPr>
          <p:spPr>
            <a:xfrm>
              <a:off x="6908099" y="379290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10.7</a:t>
              </a:r>
            </a:p>
          </p:txBody>
        </p:sp>
        <p:sp>
          <p:nvSpPr>
            <p:cNvPr id="100" name="tx100"/>
            <p:cNvSpPr/>
            <p:nvPr/>
          </p:nvSpPr>
          <p:spPr>
            <a:xfrm>
              <a:off x="6938228" y="327720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01" name="tx101"/>
            <p:cNvSpPr/>
            <p:nvPr/>
          </p:nvSpPr>
          <p:spPr>
            <a:xfrm>
              <a:off x="7178652" y="3771825"/>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11.3</a:t>
              </a:r>
            </a:p>
          </p:txBody>
        </p:sp>
        <p:sp>
          <p:nvSpPr>
            <p:cNvPr id="102" name="tx102"/>
            <p:cNvSpPr/>
            <p:nvPr/>
          </p:nvSpPr>
          <p:spPr>
            <a:xfrm>
              <a:off x="7204759" y="325066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03" name="tx103"/>
            <p:cNvSpPr/>
            <p:nvPr/>
          </p:nvSpPr>
          <p:spPr>
            <a:xfrm>
              <a:off x="7441159" y="374504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12.1</a:t>
              </a:r>
            </a:p>
          </p:txBody>
        </p:sp>
        <p:sp>
          <p:nvSpPr>
            <p:cNvPr id="104" name="tx104"/>
            <p:cNvSpPr/>
            <p:nvPr/>
          </p:nvSpPr>
          <p:spPr>
            <a:xfrm>
              <a:off x="7471289" y="321706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05" name="tx105"/>
            <p:cNvSpPr/>
            <p:nvPr/>
          </p:nvSpPr>
          <p:spPr>
            <a:xfrm>
              <a:off x="7707690" y="373822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12.3</a:t>
              </a:r>
            </a:p>
          </p:txBody>
        </p:sp>
        <p:sp>
          <p:nvSpPr>
            <p:cNvPr id="106" name="tx106"/>
            <p:cNvSpPr/>
            <p:nvPr/>
          </p:nvSpPr>
          <p:spPr>
            <a:xfrm>
              <a:off x="7737819" y="320604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07" name="tx107"/>
            <p:cNvSpPr/>
            <p:nvPr/>
          </p:nvSpPr>
          <p:spPr>
            <a:xfrm>
              <a:off x="7974220" y="373597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12.3</a:t>
              </a:r>
            </a:p>
          </p:txBody>
        </p:sp>
        <p:sp>
          <p:nvSpPr>
            <p:cNvPr id="108" name="tx108"/>
            <p:cNvSpPr/>
            <p:nvPr/>
          </p:nvSpPr>
          <p:spPr>
            <a:xfrm>
              <a:off x="8004349" y="319895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09" name="tx109"/>
            <p:cNvSpPr/>
            <p:nvPr/>
          </p:nvSpPr>
          <p:spPr>
            <a:xfrm>
              <a:off x="1310962" y="332120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10.4</a:t>
              </a:r>
            </a:p>
          </p:txBody>
        </p:sp>
        <p:sp>
          <p:nvSpPr>
            <p:cNvPr id="110" name="tx110"/>
            <p:cNvSpPr/>
            <p:nvPr/>
          </p:nvSpPr>
          <p:spPr>
            <a:xfrm>
              <a:off x="2647637" y="3221490"/>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11.8</a:t>
              </a:r>
            </a:p>
          </p:txBody>
        </p:sp>
        <p:sp>
          <p:nvSpPr>
            <p:cNvPr id="111" name="tx111"/>
            <p:cNvSpPr/>
            <p:nvPr/>
          </p:nvSpPr>
          <p:spPr>
            <a:xfrm>
              <a:off x="3976265" y="311098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13.4</a:t>
              </a:r>
            </a:p>
          </p:txBody>
        </p:sp>
        <p:sp>
          <p:nvSpPr>
            <p:cNvPr id="112" name="tx112"/>
            <p:cNvSpPr/>
            <p:nvPr/>
          </p:nvSpPr>
          <p:spPr>
            <a:xfrm>
              <a:off x="5308917" y="303525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14.4</a:t>
              </a:r>
            </a:p>
          </p:txBody>
        </p:sp>
        <p:sp>
          <p:nvSpPr>
            <p:cNvPr id="113" name="tx113"/>
            <p:cNvSpPr/>
            <p:nvPr/>
          </p:nvSpPr>
          <p:spPr>
            <a:xfrm>
              <a:off x="6375038" y="303695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14.4</a:t>
              </a:r>
            </a:p>
          </p:txBody>
        </p:sp>
        <p:sp>
          <p:nvSpPr>
            <p:cNvPr id="114" name="tx114"/>
            <p:cNvSpPr/>
            <p:nvPr/>
          </p:nvSpPr>
          <p:spPr>
            <a:xfrm>
              <a:off x="6641568" y="303737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14.4</a:t>
              </a:r>
            </a:p>
          </p:txBody>
        </p:sp>
        <p:sp>
          <p:nvSpPr>
            <p:cNvPr id="115" name="tx115"/>
            <p:cNvSpPr/>
            <p:nvPr/>
          </p:nvSpPr>
          <p:spPr>
            <a:xfrm>
              <a:off x="6908099" y="302503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14.6</a:t>
              </a:r>
            </a:p>
          </p:txBody>
        </p:sp>
        <p:sp>
          <p:nvSpPr>
            <p:cNvPr id="116" name="tx116"/>
            <p:cNvSpPr/>
            <p:nvPr/>
          </p:nvSpPr>
          <p:spPr>
            <a:xfrm>
              <a:off x="7174629" y="301411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14.7</a:t>
              </a:r>
            </a:p>
          </p:txBody>
        </p:sp>
        <p:sp>
          <p:nvSpPr>
            <p:cNvPr id="117" name="tx117"/>
            <p:cNvSpPr/>
            <p:nvPr/>
          </p:nvSpPr>
          <p:spPr>
            <a:xfrm>
              <a:off x="7441159" y="300049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14.9</a:t>
              </a:r>
            </a:p>
          </p:txBody>
        </p:sp>
        <p:sp>
          <p:nvSpPr>
            <p:cNvPr id="118" name="tx118"/>
            <p:cNvSpPr/>
            <p:nvPr/>
          </p:nvSpPr>
          <p:spPr>
            <a:xfrm>
              <a:off x="7752861" y="2992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19" name="tx119"/>
            <p:cNvSpPr/>
            <p:nvPr/>
          </p:nvSpPr>
          <p:spPr>
            <a:xfrm>
              <a:off x="7974220" y="298240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15.2</a:t>
              </a:r>
            </a:p>
          </p:txBody>
        </p:sp>
        <p:sp>
          <p:nvSpPr>
            <p:cNvPr id="120" name="tx120"/>
            <p:cNvSpPr/>
            <p:nvPr/>
          </p:nvSpPr>
          <p:spPr>
            <a:xfrm>
              <a:off x="694540"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1" name="tx121"/>
            <p:cNvSpPr/>
            <p:nvPr/>
          </p:nvSpPr>
          <p:spPr>
            <a:xfrm>
              <a:off x="616816" y="3453883"/>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22" name="tx122"/>
            <p:cNvSpPr/>
            <p:nvPr/>
          </p:nvSpPr>
          <p:spPr>
            <a:xfrm>
              <a:off x="616816" y="2746072"/>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3" name="tx123"/>
            <p:cNvSpPr/>
            <p:nvPr/>
          </p:nvSpPr>
          <p:spPr>
            <a:xfrm>
              <a:off x="616816" y="2038260"/>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30M</a:t>
              </a:r>
            </a:p>
          </p:txBody>
        </p:sp>
        <p:sp>
          <p:nvSpPr>
            <p:cNvPr id="124" name="tx124"/>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5" name="tx125"/>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6" name="tx126"/>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7" name="tx127"/>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8" name="tx128"/>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29" name="tx129"/>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0" name="tx130"/>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1" name="tx131"/>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2" name="tx132"/>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3" name="tx133"/>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4" name="tx134"/>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5" name="tx135"/>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6" name="tx136"/>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7" name="tx137"/>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8" name="tx138"/>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9" name="tx139"/>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0" name="tx140"/>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1" name="tx141"/>
            <p:cNvSpPr/>
            <p:nvPr/>
          </p:nvSpPr>
          <p:spPr>
            <a:xfrm rot="5400000">
              <a:off x="8325788" y="3033946"/>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42" name="pl142"/>
            <p:cNvSpPr/>
            <p:nvPr/>
          </p:nvSpPr>
          <p:spPr>
            <a:xfrm>
              <a:off x="2536487"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803586" y="5130764"/>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44" name="rc144"/>
            <p:cNvSpPr/>
            <p:nvPr/>
          </p:nvSpPr>
          <p:spPr>
            <a:xfrm>
              <a:off x="4061761" y="5080054"/>
              <a:ext cx="201456" cy="201456"/>
            </a:xfrm>
            <a:prstGeom prst="rect">
              <a:avLst/>
            </a:prstGeom>
            <a:solidFill>
              <a:srgbClr val="1CABE2">
                <a:alpha val="100000"/>
              </a:srgbClr>
            </a:solidFill>
          </p:spPr>
          <p:txBody>
            <a:bodyPr/>
            <a:lstStyle/>
            <a:p/>
          </p:txBody>
        </p:sp>
        <p:sp>
          <p:nvSpPr>
            <p:cNvPr id="145" name="rc145"/>
            <p:cNvSpPr/>
            <p:nvPr/>
          </p:nvSpPr>
          <p:spPr>
            <a:xfrm>
              <a:off x="6020412" y="5080054"/>
              <a:ext cx="201456" cy="201456"/>
            </a:xfrm>
            <a:prstGeom prst="rect">
              <a:avLst/>
            </a:prstGeom>
            <a:solidFill>
              <a:srgbClr val="80BD41">
                <a:alpha val="100000"/>
              </a:srgbClr>
            </a:solidFill>
          </p:spPr>
          <p:txBody>
            <a:bodyPr/>
            <a:lstStyle/>
            <a:p/>
          </p:txBody>
        </p:sp>
        <p:sp>
          <p:nvSpPr>
            <p:cNvPr id="146" name="tx146"/>
            <p:cNvSpPr/>
            <p:nvPr/>
          </p:nvSpPr>
          <p:spPr>
            <a:xfrm>
              <a:off x="4341806" y="5130764"/>
              <a:ext cx="1600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 (zero-dose)</a:t>
              </a:r>
            </a:p>
          </p:txBody>
        </p:sp>
        <p:sp>
          <p:nvSpPr>
            <p:cNvPr id="147" name="tx147"/>
            <p:cNvSpPr/>
            <p:nvPr/>
          </p:nvSpPr>
          <p:spPr>
            <a:xfrm>
              <a:off x="6300457"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8" name="tx148"/>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51297" y="1618677"/>
              <a:ext cx="179396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AFRO-West, 2000-2025</a:t>
              </a:r>
            </a:p>
          </p:txBody>
        </p:sp>
        <p:sp>
          <p:nvSpPr>
            <p:cNvPr id="150" name="pl150"/>
            <p:cNvSpPr/>
            <p:nvPr/>
          </p:nvSpPr>
          <p:spPr>
            <a:xfrm>
              <a:off x="2379611"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545926"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712241"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4" name="pl154"/>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5" name="pl155"/>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6" name="pl156"/>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462769"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629083"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795398"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454" y="5840421"/>
              <a:ext cx="5090537" cy="124052"/>
            </a:xfrm>
            <a:prstGeom prst="rect">
              <a:avLst/>
            </a:prstGeom>
            <a:solidFill>
              <a:srgbClr val="80BD41">
                <a:alpha val="100000"/>
              </a:srgbClr>
            </a:solidFill>
          </p:spPr>
          <p:txBody>
            <a:bodyPr/>
            <a:lstStyle/>
            <a:p/>
          </p:txBody>
        </p:sp>
        <p:sp>
          <p:nvSpPr>
            <p:cNvPr id="161" name="rc161"/>
            <p:cNvSpPr/>
            <p:nvPr/>
          </p:nvSpPr>
          <p:spPr>
            <a:xfrm>
              <a:off x="6386991" y="5840421"/>
              <a:ext cx="1149957" cy="124052"/>
            </a:xfrm>
            <a:prstGeom prst="rect">
              <a:avLst/>
            </a:prstGeom>
            <a:solidFill>
              <a:srgbClr val="1CABE2">
                <a:alpha val="100000"/>
              </a:srgbClr>
            </a:solidFill>
          </p:spPr>
          <p:txBody>
            <a:bodyPr/>
            <a:lstStyle/>
            <a:p/>
          </p:txBody>
        </p:sp>
        <p:sp>
          <p:nvSpPr>
            <p:cNvPr id="162" name="rc162"/>
            <p:cNvSpPr/>
            <p:nvPr/>
          </p:nvSpPr>
          <p:spPr>
            <a:xfrm>
              <a:off x="1296454" y="5685356"/>
              <a:ext cx="5321370" cy="124052"/>
            </a:xfrm>
            <a:prstGeom prst="rect">
              <a:avLst/>
            </a:prstGeom>
            <a:solidFill>
              <a:srgbClr val="80BD41">
                <a:alpha val="100000"/>
              </a:srgbClr>
            </a:solidFill>
          </p:spPr>
          <p:txBody>
            <a:bodyPr/>
            <a:lstStyle/>
            <a:p/>
          </p:txBody>
        </p:sp>
        <p:sp>
          <p:nvSpPr>
            <p:cNvPr id="163" name="rc163"/>
            <p:cNvSpPr/>
            <p:nvPr/>
          </p:nvSpPr>
          <p:spPr>
            <a:xfrm>
              <a:off x="6617824" y="5685356"/>
              <a:ext cx="1193757" cy="124052"/>
            </a:xfrm>
            <a:prstGeom prst="rect">
              <a:avLst/>
            </a:prstGeom>
            <a:solidFill>
              <a:srgbClr val="1CABE2">
                <a:alpha val="100000"/>
              </a:srgbClr>
            </a:solidFill>
          </p:spPr>
          <p:txBody>
            <a:bodyPr/>
            <a:lstStyle/>
            <a:p/>
          </p:txBody>
        </p:sp>
        <p:sp>
          <p:nvSpPr>
            <p:cNvPr id="164" name="rc164"/>
            <p:cNvSpPr/>
            <p:nvPr/>
          </p:nvSpPr>
          <p:spPr>
            <a:xfrm>
              <a:off x="1296454" y="5530290"/>
              <a:ext cx="5348955" cy="124052"/>
            </a:xfrm>
            <a:prstGeom prst="rect">
              <a:avLst/>
            </a:prstGeom>
            <a:solidFill>
              <a:srgbClr val="80BD41">
                <a:alpha val="100000"/>
              </a:srgbClr>
            </a:solidFill>
          </p:spPr>
          <p:txBody>
            <a:bodyPr/>
            <a:lstStyle/>
            <a:p/>
          </p:txBody>
        </p:sp>
        <p:sp>
          <p:nvSpPr>
            <p:cNvPr id="165" name="rc165"/>
            <p:cNvSpPr/>
            <p:nvPr/>
          </p:nvSpPr>
          <p:spPr>
            <a:xfrm>
              <a:off x="6645409" y="5530290"/>
              <a:ext cx="1225459" cy="124052"/>
            </a:xfrm>
            <a:prstGeom prst="rect">
              <a:avLst/>
            </a:prstGeom>
            <a:solidFill>
              <a:srgbClr val="1CABE2">
                <a:alpha val="100000"/>
              </a:srgbClr>
            </a:solidFill>
          </p:spPr>
          <p:txBody>
            <a:bodyPr/>
            <a:lstStyle/>
            <a:p/>
          </p:txBody>
        </p:sp>
        <p:sp>
          <p:nvSpPr>
            <p:cNvPr id="166" name="tx166"/>
            <p:cNvSpPr/>
            <p:nvPr/>
          </p:nvSpPr>
          <p:spPr>
            <a:xfrm>
              <a:off x="3723399" y="5857185"/>
              <a:ext cx="23664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11.7</a:t>
              </a:r>
            </a:p>
          </p:txBody>
        </p:sp>
        <p:sp>
          <p:nvSpPr>
            <p:cNvPr id="167" name="tx167"/>
            <p:cNvSpPr/>
            <p:nvPr/>
          </p:nvSpPr>
          <p:spPr>
            <a:xfrm>
              <a:off x="6874096"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2.7</a:t>
              </a:r>
            </a:p>
          </p:txBody>
        </p:sp>
        <p:sp>
          <p:nvSpPr>
            <p:cNvPr id="168" name="tx168"/>
            <p:cNvSpPr/>
            <p:nvPr/>
          </p:nvSpPr>
          <p:spPr>
            <a:xfrm>
              <a:off x="3834107"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12.3</a:t>
              </a:r>
            </a:p>
          </p:txBody>
        </p:sp>
        <p:sp>
          <p:nvSpPr>
            <p:cNvPr id="169" name="tx169"/>
            <p:cNvSpPr/>
            <p:nvPr/>
          </p:nvSpPr>
          <p:spPr>
            <a:xfrm>
              <a:off x="7126829"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2.8</a:t>
              </a:r>
            </a:p>
          </p:txBody>
        </p:sp>
        <p:sp>
          <p:nvSpPr>
            <p:cNvPr id="170" name="tx170"/>
            <p:cNvSpPr/>
            <p:nvPr/>
          </p:nvSpPr>
          <p:spPr>
            <a:xfrm>
              <a:off x="3847899"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12.3</a:t>
              </a:r>
            </a:p>
          </p:txBody>
        </p:sp>
        <p:sp>
          <p:nvSpPr>
            <p:cNvPr id="171" name="tx171"/>
            <p:cNvSpPr/>
            <p:nvPr/>
          </p:nvSpPr>
          <p:spPr>
            <a:xfrm>
              <a:off x="7170265"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2.8</a:t>
              </a:r>
            </a:p>
          </p:txBody>
        </p:sp>
        <p:sp>
          <p:nvSpPr>
            <p:cNvPr id="172" name="tx172"/>
            <p:cNvSpPr/>
            <p:nvPr/>
          </p:nvSpPr>
          <p:spPr>
            <a:xfrm>
              <a:off x="7725941"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14.4</a:t>
              </a:r>
            </a:p>
          </p:txBody>
        </p:sp>
        <p:sp>
          <p:nvSpPr>
            <p:cNvPr id="173" name="tx173"/>
            <p:cNvSpPr/>
            <p:nvPr/>
          </p:nvSpPr>
          <p:spPr>
            <a:xfrm>
              <a:off x="8067020" y="570211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15</a:t>
              </a:r>
            </a:p>
          </p:txBody>
        </p:sp>
        <p:sp>
          <p:nvSpPr>
            <p:cNvPr id="174" name="tx174"/>
            <p:cNvSpPr/>
            <p:nvPr/>
          </p:nvSpPr>
          <p:spPr>
            <a:xfrm>
              <a:off x="8076556"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15.2</a:t>
              </a:r>
            </a:p>
          </p:txBody>
        </p:sp>
        <p:sp>
          <p:nvSpPr>
            <p:cNvPr id="175" name="tx175"/>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6" name="tx176"/>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7" name="tx177"/>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8" name="tx178"/>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79" name="tx179"/>
            <p:cNvSpPr/>
            <p:nvPr/>
          </p:nvSpPr>
          <p:spPr>
            <a:xfrm>
              <a:off x="3346274"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 M</a:t>
              </a:r>
            </a:p>
          </p:txBody>
        </p:sp>
        <p:sp>
          <p:nvSpPr>
            <p:cNvPr id="180" name="tx180"/>
            <p:cNvSpPr/>
            <p:nvPr/>
          </p:nvSpPr>
          <p:spPr>
            <a:xfrm>
              <a:off x="5473727"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81" name="tx181"/>
            <p:cNvSpPr/>
            <p:nvPr/>
          </p:nvSpPr>
          <p:spPr>
            <a:xfrm>
              <a:off x="7640042"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 M</a:t>
              </a:r>
            </a:p>
          </p:txBody>
        </p:sp>
        <p:sp>
          <p:nvSpPr>
            <p:cNvPr id="182" name="tx182"/>
            <p:cNvSpPr/>
            <p:nvPr/>
          </p:nvSpPr>
          <p:spPr>
            <a:xfrm>
              <a:off x="385890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3" name="tx183"/>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4" name="tx184"/>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DTP1 coverage in 2025 (81%) was within 1% of coverage in 2019 (82%).
The number of children vaccinated with DTP1 increased 5% from 11.7 million in 2019 to 12.3 million in 2025.
The number of surviving infants increased approximately 5% from 14.4 million in 2019 to 15.2 million in 2025.
In 2025, 596,000 more children were vaccinated than in 2019.
In 2025, there were 771,000 more surviving infants (target population) than in 2019.
For vaccine coverage to increase, the number of children vaccinated must increase at a faster rate than the population increases.</a:t>
            </a:r>
          </a:p>
        </p:txBody>
      </p:sp>
      <p:sp>
        <p:nvSpPr>
          <p:cNvPr id="1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coverage was 81%: 12.3 million children received at least one dose of DTP-containing vaccine, but 2.8 million remain unreached.</a:t>
            </a:r>
          </a:p>
        </p:txBody>
      </p:sp>
      <p:grpSp xmlns:pic="http://schemas.openxmlformats.org/drawingml/2006/picture">
        <p:nvGrpSpPr>
          <p:cNvPr id="187" name=""/>
          <p:cNvGrpSpPr/>
          <p:nvPr/>
        </p:nvGrpSpPr>
        <p:grpSpPr>
          <a:xfrm>
            <a:off x="292608" y="1097280"/>
            <a:ext cx="8595360" cy="28575"/>
            <a:chOff x="292608" y="1097280"/>
            <a:chExt cx="8595360" cy="28575"/>
          </a:xfrm>
        </p:grpSpPr>
        <p:sp>
          <p:nvSpPr>
            <p:cNvPr id="18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171" y="8994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5" name="pl5"/>
            <p:cNvSpPr/>
            <p:nvPr/>
          </p:nvSpPr>
          <p:spPr>
            <a:xfrm>
              <a:off x="695171" y="119867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6" name="pl6"/>
            <p:cNvSpPr/>
            <p:nvPr/>
          </p:nvSpPr>
          <p:spPr>
            <a:xfrm>
              <a:off x="695171" y="1497880"/>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7" name="pl7"/>
            <p:cNvSpPr/>
            <p:nvPr/>
          </p:nvSpPr>
          <p:spPr>
            <a:xfrm>
              <a:off x="695171" y="1797083"/>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8" name="pl8"/>
            <p:cNvSpPr/>
            <p:nvPr/>
          </p:nvSpPr>
          <p:spPr>
            <a:xfrm>
              <a:off x="695171" y="209628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9" name="pl9"/>
            <p:cNvSpPr/>
            <p:nvPr/>
          </p:nvSpPr>
          <p:spPr>
            <a:xfrm>
              <a:off x="695171" y="2395490"/>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0" name="pl10"/>
            <p:cNvSpPr/>
            <p:nvPr/>
          </p:nvSpPr>
          <p:spPr>
            <a:xfrm>
              <a:off x="695171" y="2694693"/>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1" name="pl11"/>
            <p:cNvSpPr/>
            <p:nvPr/>
          </p:nvSpPr>
          <p:spPr>
            <a:xfrm>
              <a:off x="695171" y="299389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2" name="pl12"/>
            <p:cNvSpPr/>
            <p:nvPr/>
          </p:nvSpPr>
          <p:spPr>
            <a:xfrm>
              <a:off x="695171" y="329309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3" name="pl13"/>
            <p:cNvSpPr/>
            <p:nvPr/>
          </p:nvSpPr>
          <p:spPr>
            <a:xfrm>
              <a:off x="695171" y="359230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4" name="pl14"/>
            <p:cNvSpPr/>
            <p:nvPr/>
          </p:nvSpPr>
          <p:spPr>
            <a:xfrm>
              <a:off x="695171" y="3891505"/>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5" name="pl15"/>
            <p:cNvSpPr/>
            <p:nvPr/>
          </p:nvSpPr>
          <p:spPr>
            <a:xfrm>
              <a:off x="695171" y="419070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6" name="pl16"/>
            <p:cNvSpPr/>
            <p:nvPr/>
          </p:nvSpPr>
          <p:spPr>
            <a:xfrm>
              <a:off x="695171" y="448991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7" name="pl17"/>
            <p:cNvSpPr/>
            <p:nvPr/>
          </p:nvSpPr>
          <p:spPr>
            <a:xfrm>
              <a:off x="695171" y="4789115"/>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8" name="pl18"/>
            <p:cNvSpPr/>
            <p:nvPr/>
          </p:nvSpPr>
          <p:spPr>
            <a:xfrm>
              <a:off x="695171" y="508831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9" name="pl19"/>
            <p:cNvSpPr/>
            <p:nvPr/>
          </p:nvSpPr>
          <p:spPr>
            <a:xfrm>
              <a:off x="695171" y="5387521"/>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0" name="pl20"/>
            <p:cNvSpPr/>
            <p:nvPr/>
          </p:nvSpPr>
          <p:spPr>
            <a:xfrm>
              <a:off x="695171" y="56867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1" name="pl21"/>
            <p:cNvSpPr/>
            <p:nvPr/>
          </p:nvSpPr>
          <p:spPr>
            <a:xfrm>
              <a:off x="2482351" y="2395490"/>
              <a:ext cx="4687686" cy="2692326"/>
            </a:xfrm>
            <a:custGeom>
              <a:avLst/>
              <a:pathLst>
                <a:path w="4687686" h="2692326">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401"/>
                  </a:lnTo>
                  <a:lnTo>
                    <a:pt x="1183759" y="471"/>
                  </a:lnTo>
                  <a:lnTo>
                    <a:pt x="1195596" y="554"/>
                  </a:lnTo>
                  <a:lnTo>
                    <a:pt x="1207434" y="651"/>
                  </a:lnTo>
                  <a:lnTo>
                    <a:pt x="1219272" y="765"/>
                  </a:lnTo>
                  <a:lnTo>
                    <a:pt x="1231109" y="900"/>
                  </a:lnTo>
                  <a:lnTo>
                    <a:pt x="1242947" y="1057"/>
                  </a:lnTo>
                  <a:lnTo>
                    <a:pt x="1254784" y="1243"/>
                  </a:lnTo>
                  <a:lnTo>
                    <a:pt x="1266622" y="1461"/>
                  </a:lnTo>
                  <a:lnTo>
                    <a:pt x="1278459" y="1716"/>
                  </a:lnTo>
                  <a:lnTo>
                    <a:pt x="1290297" y="2017"/>
                  </a:lnTo>
                  <a:lnTo>
                    <a:pt x="1302135" y="2370"/>
                  </a:lnTo>
                  <a:lnTo>
                    <a:pt x="1313972" y="2785"/>
                  </a:lnTo>
                  <a:lnTo>
                    <a:pt x="1325810" y="3272"/>
                  </a:lnTo>
                  <a:lnTo>
                    <a:pt x="1337647" y="3845"/>
                  </a:lnTo>
                  <a:lnTo>
                    <a:pt x="1349485" y="4517"/>
                  </a:lnTo>
                  <a:lnTo>
                    <a:pt x="1361323" y="5305"/>
                  </a:lnTo>
                  <a:lnTo>
                    <a:pt x="1373160" y="6231"/>
                  </a:lnTo>
                  <a:lnTo>
                    <a:pt x="1384998" y="7318"/>
                  </a:lnTo>
                  <a:lnTo>
                    <a:pt x="1396835" y="8592"/>
                  </a:lnTo>
                  <a:lnTo>
                    <a:pt x="1408673" y="10087"/>
                  </a:lnTo>
                  <a:lnTo>
                    <a:pt x="1420511" y="11839"/>
                  </a:lnTo>
                  <a:lnTo>
                    <a:pt x="1432348" y="13891"/>
                  </a:lnTo>
                  <a:lnTo>
                    <a:pt x="1444186" y="16295"/>
                  </a:lnTo>
                  <a:lnTo>
                    <a:pt x="1456023" y="19108"/>
                  </a:lnTo>
                  <a:lnTo>
                    <a:pt x="1467861" y="22397"/>
                  </a:lnTo>
                  <a:lnTo>
                    <a:pt x="1479699" y="26239"/>
                  </a:lnTo>
                  <a:lnTo>
                    <a:pt x="1491536" y="30724"/>
                  </a:lnTo>
                  <a:lnTo>
                    <a:pt x="1503374" y="35951"/>
                  </a:lnTo>
                  <a:lnTo>
                    <a:pt x="1515211" y="42036"/>
                  </a:lnTo>
                  <a:lnTo>
                    <a:pt x="1527049" y="49107"/>
                  </a:lnTo>
                  <a:lnTo>
                    <a:pt x="1538887" y="57308"/>
                  </a:lnTo>
                  <a:lnTo>
                    <a:pt x="1550724" y="66799"/>
                  </a:lnTo>
                  <a:lnTo>
                    <a:pt x="1562562" y="77755"/>
                  </a:lnTo>
                  <a:lnTo>
                    <a:pt x="1574399" y="90365"/>
                  </a:lnTo>
                  <a:lnTo>
                    <a:pt x="1586237" y="104827"/>
                  </a:lnTo>
                  <a:lnTo>
                    <a:pt x="1598074" y="121350"/>
                  </a:lnTo>
                  <a:lnTo>
                    <a:pt x="1609912" y="140144"/>
                  </a:lnTo>
                  <a:lnTo>
                    <a:pt x="1621750" y="161411"/>
                  </a:lnTo>
                  <a:lnTo>
                    <a:pt x="1633587" y="185340"/>
                  </a:lnTo>
                  <a:lnTo>
                    <a:pt x="1645425" y="212089"/>
                  </a:lnTo>
                  <a:lnTo>
                    <a:pt x="1657262" y="241776"/>
                  </a:lnTo>
                  <a:lnTo>
                    <a:pt x="1669100" y="274460"/>
                  </a:lnTo>
                  <a:lnTo>
                    <a:pt x="1680938" y="310127"/>
                  </a:lnTo>
                  <a:lnTo>
                    <a:pt x="1692775" y="348678"/>
                  </a:lnTo>
                  <a:lnTo>
                    <a:pt x="1704613" y="389913"/>
                  </a:lnTo>
                  <a:lnTo>
                    <a:pt x="1716450" y="433533"/>
                  </a:lnTo>
                  <a:lnTo>
                    <a:pt x="1728288" y="479134"/>
                  </a:lnTo>
                  <a:lnTo>
                    <a:pt x="1740126" y="526225"/>
                  </a:lnTo>
                  <a:lnTo>
                    <a:pt x="1751963" y="574241"/>
                  </a:lnTo>
                  <a:lnTo>
                    <a:pt x="1763801" y="622571"/>
                  </a:lnTo>
                  <a:lnTo>
                    <a:pt x="1775638" y="670587"/>
                  </a:lnTo>
                  <a:lnTo>
                    <a:pt x="1787476" y="717678"/>
                  </a:lnTo>
                  <a:lnTo>
                    <a:pt x="1799314" y="763279"/>
                  </a:lnTo>
                  <a:lnTo>
                    <a:pt x="1811151" y="806898"/>
                  </a:lnTo>
                  <a:lnTo>
                    <a:pt x="1822989" y="848134"/>
                  </a:lnTo>
                  <a:lnTo>
                    <a:pt x="1834826" y="886684"/>
                  </a:lnTo>
                  <a:lnTo>
                    <a:pt x="1846664" y="922352"/>
                  </a:lnTo>
                  <a:lnTo>
                    <a:pt x="1858502" y="955036"/>
                  </a:lnTo>
                  <a:lnTo>
                    <a:pt x="1870339" y="984723"/>
                  </a:lnTo>
                  <a:lnTo>
                    <a:pt x="1882177" y="1011472"/>
                  </a:lnTo>
                  <a:lnTo>
                    <a:pt x="1894014" y="1035400"/>
                  </a:lnTo>
                  <a:lnTo>
                    <a:pt x="1905852" y="1056668"/>
                  </a:lnTo>
                  <a:lnTo>
                    <a:pt x="1917689" y="1075461"/>
                  </a:lnTo>
                  <a:lnTo>
                    <a:pt x="1929527" y="1091984"/>
                  </a:lnTo>
                  <a:lnTo>
                    <a:pt x="1941365" y="1106447"/>
                  </a:lnTo>
                  <a:lnTo>
                    <a:pt x="1953202" y="1119056"/>
                  </a:lnTo>
                  <a:lnTo>
                    <a:pt x="1965040" y="1130012"/>
                  </a:lnTo>
                  <a:lnTo>
                    <a:pt x="1976877" y="1139504"/>
                  </a:lnTo>
                  <a:lnTo>
                    <a:pt x="1988715" y="1147705"/>
                  </a:lnTo>
                  <a:lnTo>
                    <a:pt x="2000553" y="1154776"/>
                  </a:lnTo>
                  <a:lnTo>
                    <a:pt x="2012390" y="1160861"/>
                  </a:lnTo>
                  <a:lnTo>
                    <a:pt x="2024228" y="1166088"/>
                  </a:lnTo>
                  <a:lnTo>
                    <a:pt x="2036065" y="1170573"/>
                  </a:lnTo>
                  <a:lnTo>
                    <a:pt x="2047903" y="1174415"/>
                  </a:lnTo>
                  <a:lnTo>
                    <a:pt x="2059741" y="1177704"/>
                  </a:lnTo>
                  <a:lnTo>
                    <a:pt x="2071578" y="1180517"/>
                  </a:lnTo>
                  <a:lnTo>
                    <a:pt x="2083416" y="1182920"/>
                  </a:lnTo>
                  <a:lnTo>
                    <a:pt x="2095253" y="1184973"/>
                  </a:lnTo>
                  <a:lnTo>
                    <a:pt x="2107091" y="1186725"/>
                  </a:lnTo>
                  <a:lnTo>
                    <a:pt x="2118929" y="1188219"/>
                  </a:lnTo>
                  <a:lnTo>
                    <a:pt x="2130766" y="1189494"/>
                  </a:lnTo>
                  <a:lnTo>
                    <a:pt x="2142604" y="1190580"/>
                  </a:lnTo>
                  <a:lnTo>
                    <a:pt x="2154441" y="1191506"/>
                  </a:lnTo>
                  <a:lnTo>
                    <a:pt x="2166279" y="1192295"/>
                  </a:lnTo>
                  <a:lnTo>
                    <a:pt x="2178117" y="1192967"/>
                  </a:lnTo>
                  <a:lnTo>
                    <a:pt x="2189954" y="1193539"/>
                  </a:lnTo>
                  <a:lnTo>
                    <a:pt x="2201792" y="1194027"/>
                  </a:lnTo>
                  <a:lnTo>
                    <a:pt x="2213629" y="1194441"/>
                  </a:lnTo>
                  <a:lnTo>
                    <a:pt x="2225467" y="1194795"/>
                  </a:lnTo>
                  <a:lnTo>
                    <a:pt x="2237304" y="1195095"/>
                  </a:lnTo>
                  <a:lnTo>
                    <a:pt x="2249142" y="1195351"/>
                  </a:lnTo>
                  <a:lnTo>
                    <a:pt x="2260980" y="1195569"/>
                  </a:lnTo>
                  <a:lnTo>
                    <a:pt x="2272817" y="1195754"/>
                  </a:lnTo>
                  <a:lnTo>
                    <a:pt x="2284655" y="1195912"/>
                  </a:lnTo>
                  <a:lnTo>
                    <a:pt x="2296492" y="1196046"/>
                  </a:lnTo>
                  <a:lnTo>
                    <a:pt x="2308330" y="1196161"/>
                  </a:lnTo>
                  <a:lnTo>
                    <a:pt x="2320168" y="1196258"/>
                  </a:lnTo>
                  <a:lnTo>
                    <a:pt x="2332005" y="1196340"/>
                  </a:lnTo>
                  <a:lnTo>
                    <a:pt x="2343843" y="1196411"/>
                  </a:lnTo>
                  <a:lnTo>
                    <a:pt x="2343843" y="1196812"/>
                  </a:lnTo>
                  <a:lnTo>
                    <a:pt x="2355680" y="1196812"/>
                  </a:lnTo>
                  <a:lnTo>
                    <a:pt x="2367518" y="1196812"/>
                  </a:lnTo>
                  <a:lnTo>
                    <a:pt x="2379356" y="1196812"/>
                  </a:lnTo>
                  <a:lnTo>
                    <a:pt x="2391193" y="1196812"/>
                  </a:lnTo>
                  <a:lnTo>
                    <a:pt x="2403031" y="1196812"/>
                  </a:lnTo>
                  <a:lnTo>
                    <a:pt x="2414868" y="1196812"/>
                  </a:lnTo>
                  <a:lnTo>
                    <a:pt x="2426706" y="1196812"/>
                  </a:lnTo>
                  <a:lnTo>
                    <a:pt x="2438544" y="1196812"/>
                  </a:lnTo>
                  <a:lnTo>
                    <a:pt x="2450381" y="1196812"/>
                  </a:lnTo>
                  <a:lnTo>
                    <a:pt x="2462219" y="1196812"/>
                  </a:lnTo>
                  <a:lnTo>
                    <a:pt x="2474056" y="1196812"/>
                  </a:lnTo>
                  <a:lnTo>
                    <a:pt x="2485894" y="1196812"/>
                  </a:lnTo>
                  <a:lnTo>
                    <a:pt x="2497732" y="1196812"/>
                  </a:lnTo>
                  <a:lnTo>
                    <a:pt x="2509569" y="1196812"/>
                  </a:lnTo>
                  <a:lnTo>
                    <a:pt x="2521407" y="1196812"/>
                  </a:lnTo>
                  <a:lnTo>
                    <a:pt x="2533244" y="1196812"/>
                  </a:lnTo>
                  <a:lnTo>
                    <a:pt x="2545082" y="1196812"/>
                  </a:lnTo>
                  <a:lnTo>
                    <a:pt x="2556919" y="1196812"/>
                  </a:lnTo>
                  <a:lnTo>
                    <a:pt x="2568757" y="1196812"/>
                  </a:lnTo>
                  <a:lnTo>
                    <a:pt x="2580595" y="1196812"/>
                  </a:lnTo>
                  <a:lnTo>
                    <a:pt x="2592432" y="1196812"/>
                  </a:lnTo>
                  <a:lnTo>
                    <a:pt x="2604270" y="1196812"/>
                  </a:lnTo>
                  <a:lnTo>
                    <a:pt x="2616107" y="1196812"/>
                  </a:lnTo>
                  <a:lnTo>
                    <a:pt x="2627945" y="1196812"/>
                  </a:lnTo>
                  <a:lnTo>
                    <a:pt x="2639783" y="1196812"/>
                  </a:lnTo>
                  <a:lnTo>
                    <a:pt x="2651620" y="1196812"/>
                  </a:lnTo>
                  <a:lnTo>
                    <a:pt x="2663458" y="1196812"/>
                  </a:lnTo>
                  <a:lnTo>
                    <a:pt x="2675295" y="1196812"/>
                  </a:lnTo>
                  <a:lnTo>
                    <a:pt x="2687133" y="1196812"/>
                  </a:lnTo>
                  <a:lnTo>
                    <a:pt x="2698971" y="1196812"/>
                  </a:lnTo>
                  <a:lnTo>
                    <a:pt x="2710808" y="1196812"/>
                  </a:lnTo>
                  <a:lnTo>
                    <a:pt x="2722646" y="1196812"/>
                  </a:lnTo>
                  <a:lnTo>
                    <a:pt x="2734483" y="1196812"/>
                  </a:lnTo>
                  <a:lnTo>
                    <a:pt x="2746321" y="1196812"/>
                  </a:lnTo>
                  <a:lnTo>
                    <a:pt x="2758159" y="1196812"/>
                  </a:lnTo>
                  <a:lnTo>
                    <a:pt x="2769996" y="1196812"/>
                  </a:lnTo>
                  <a:lnTo>
                    <a:pt x="2781834" y="1196812"/>
                  </a:lnTo>
                  <a:lnTo>
                    <a:pt x="2793671" y="1196812"/>
                  </a:lnTo>
                  <a:lnTo>
                    <a:pt x="2805509" y="1196812"/>
                  </a:lnTo>
                  <a:lnTo>
                    <a:pt x="2817347" y="1196812"/>
                  </a:lnTo>
                  <a:lnTo>
                    <a:pt x="2829184" y="1196812"/>
                  </a:lnTo>
                  <a:lnTo>
                    <a:pt x="2841022" y="1196812"/>
                  </a:lnTo>
                  <a:lnTo>
                    <a:pt x="2852859" y="1196812"/>
                  </a:lnTo>
                  <a:lnTo>
                    <a:pt x="2864697" y="1196812"/>
                  </a:lnTo>
                  <a:lnTo>
                    <a:pt x="2876534" y="1196812"/>
                  </a:lnTo>
                  <a:lnTo>
                    <a:pt x="2888372" y="1196812"/>
                  </a:lnTo>
                  <a:lnTo>
                    <a:pt x="2900210" y="1196812"/>
                  </a:lnTo>
                  <a:lnTo>
                    <a:pt x="2912047" y="1196812"/>
                  </a:lnTo>
                  <a:lnTo>
                    <a:pt x="2923885" y="1196812"/>
                  </a:lnTo>
                  <a:lnTo>
                    <a:pt x="2935722" y="1196812"/>
                  </a:lnTo>
                  <a:lnTo>
                    <a:pt x="2947560" y="1196812"/>
                  </a:lnTo>
                  <a:lnTo>
                    <a:pt x="2959398" y="1196812"/>
                  </a:lnTo>
                  <a:lnTo>
                    <a:pt x="2971235" y="1196812"/>
                  </a:lnTo>
                  <a:lnTo>
                    <a:pt x="2983073" y="1196812"/>
                  </a:lnTo>
                  <a:lnTo>
                    <a:pt x="2994910" y="1196812"/>
                  </a:lnTo>
                  <a:lnTo>
                    <a:pt x="3006748" y="1196812"/>
                  </a:lnTo>
                  <a:lnTo>
                    <a:pt x="3018586" y="1196812"/>
                  </a:lnTo>
                  <a:lnTo>
                    <a:pt x="3030423" y="1196812"/>
                  </a:lnTo>
                  <a:lnTo>
                    <a:pt x="3042261" y="1196812"/>
                  </a:lnTo>
                  <a:lnTo>
                    <a:pt x="3054098" y="1196812"/>
                  </a:lnTo>
                  <a:lnTo>
                    <a:pt x="3065936" y="1196812"/>
                  </a:lnTo>
                  <a:lnTo>
                    <a:pt x="3077774" y="1196812"/>
                  </a:lnTo>
                  <a:lnTo>
                    <a:pt x="3089611" y="1196812"/>
                  </a:lnTo>
                  <a:lnTo>
                    <a:pt x="3101449" y="1196812"/>
                  </a:lnTo>
                  <a:lnTo>
                    <a:pt x="3113286" y="1196812"/>
                  </a:lnTo>
                  <a:lnTo>
                    <a:pt x="3125124" y="1196812"/>
                  </a:lnTo>
                  <a:lnTo>
                    <a:pt x="3136962" y="1196812"/>
                  </a:lnTo>
                  <a:lnTo>
                    <a:pt x="3148799" y="1196812"/>
                  </a:lnTo>
                  <a:lnTo>
                    <a:pt x="3160637" y="1196812"/>
                  </a:lnTo>
                  <a:lnTo>
                    <a:pt x="3172474" y="1196812"/>
                  </a:lnTo>
                  <a:lnTo>
                    <a:pt x="3184312" y="1196812"/>
                  </a:lnTo>
                  <a:lnTo>
                    <a:pt x="3196149" y="1196812"/>
                  </a:lnTo>
                  <a:lnTo>
                    <a:pt x="3207987" y="1196812"/>
                  </a:lnTo>
                  <a:lnTo>
                    <a:pt x="3219825" y="1196812"/>
                  </a:lnTo>
                  <a:lnTo>
                    <a:pt x="3231662" y="1196812"/>
                  </a:lnTo>
                  <a:lnTo>
                    <a:pt x="3243500" y="1196812"/>
                  </a:lnTo>
                  <a:lnTo>
                    <a:pt x="3255337" y="1196812"/>
                  </a:lnTo>
                  <a:lnTo>
                    <a:pt x="3267175" y="1196812"/>
                  </a:lnTo>
                  <a:lnTo>
                    <a:pt x="3279013" y="1196812"/>
                  </a:lnTo>
                  <a:lnTo>
                    <a:pt x="3290850" y="1196812"/>
                  </a:lnTo>
                  <a:lnTo>
                    <a:pt x="3302688" y="1196812"/>
                  </a:lnTo>
                  <a:lnTo>
                    <a:pt x="3314525" y="1196812"/>
                  </a:lnTo>
                  <a:lnTo>
                    <a:pt x="3326363" y="1196812"/>
                  </a:lnTo>
                  <a:lnTo>
                    <a:pt x="3338201" y="1196812"/>
                  </a:lnTo>
                  <a:lnTo>
                    <a:pt x="3350038" y="1196812"/>
                  </a:lnTo>
                  <a:lnTo>
                    <a:pt x="3361876" y="1196812"/>
                  </a:lnTo>
                  <a:lnTo>
                    <a:pt x="3373713" y="1196812"/>
                  </a:lnTo>
                  <a:lnTo>
                    <a:pt x="3385551" y="1196812"/>
                  </a:lnTo>
                  <a:lnTo>
                    <a:pt x="3397389" y="1196812"/>
                  </a:lnTo>
                  <a:lnTo>
                    <a:pt x="3409226" y="1196812"/>
                  </a:lnTo>
                  <a:lnTo>
                    <a:pt x="3421064" y="1196812"/>
                  </a:lnTo>
                  <a:lnTo>
                    <a:pt x="3432901" y="1196812"/>
                  </a:lnTo>
                  <a:lnTo>
                    <a:pt x="3444739" y="1196812"/>
                  </a:lnTo>
                  <a:lnTo>
                    <a:pt x="3456576" y="1196812"/>
                  </a:lnTo>
                  <a:lnTo>
                    <a:pt x="3468414" y="1196812"/>
                  </a:lnTo>
                  <a:lnTo>
                    <a:pt x="3480252" y="1196812"/>
                  </a:lnTo>
                  <a:lnTo>
                    <a:pt x="3492089" y="1196812"/>
                  </a:lnTo>
                  <a:lnTo>
                    <a:pt x="3503927" y="1196812"/>
                  </a:lnTo>
                  <a:lnTo>
                    <a:pt x="3515764" y="1196812"/>
                  </a:lnTo>
                  <a:lnTo>
                    <a:pt x="3515764" y="1197314"/>
                  </a:lnTo>
                  <a:lnTo>
                    <a:pt x="3527602" y="1197402"/>
                  </a:lnTo>
                  <a:lnTo>
                    <a:pt x="3539440" y="1197505"/>
                  </a:lnTo>
                  <a:lnTo>
                    <a:pt x="3551277" y="1197627"/>
                  </a:lnTo>
                  <a:lnTo>
                    <a:pt x="3563115" y="1197769"/>
                  </a:lnTo>
                  <a:lnTo>
                    <a:pt x="3574952" y="1197937"/>
                  </a:lnTo>
                  <a:lnTo>
                    <a:pt x="3586790" y="1198134"/>
                  </a:lnTo>
                  <a:lnTo>
                    <a:pt x="3598628" y="1198366"/>
                  </a:lnTo>
                  <a:lnTo>
                    <a:pt x="3610465" y="1198638"/>
                  </a:lnTo>
                  <a:lnTo>
                    <a:pt x="3622303" y="1198958"/>
                  </a:lnTo>
                  <a:lnTo>
                    <a:pt x="3634140" y="1199334"/>
                  </a:lnTo>
                  <a:lnTo>
                    <a:pt x="3645978" y="1199776"/>
                  </a:lnTo>
                  <a:lnTo>
                    <a:pt x="3657816" y="1200294"/>
                  </a:lnTo>
                  <a:lnTo>
                    <a:pt x="3669653" y="1200903"/>
                  </a:lnTo>
                  <a:lnTo>
                    <a:pt x="3681491" y="1201619"/>
                  </a:lnTo>
                  <a:lnTo>
                    <a:pt x="3693328" y="1202459"/>
                  </a:lnTo>
                  <a:lnTo>
                    <a:pt x="3705166" y="1203445"/>
                  </a:lnTo>
                  <a:lnTo>
                    <a:pt x="3717004" y="1204602"/>
                  </a:lnTo>
                  <a:lnTo>
                    <a:pt x="3728841" y="1205960"/>
                  </a:lnTo>
                  <a:lnTo>
                    <a:pt x="3740679" y="1207553"/>
                  </a:lnTo>
                  <a:lnTo>
                    <a:pt x="3752516" y="1209421"/>
                  </a:lnTo>
                  <a:lnTo>
                    <a:pt x="3764354" y="1211611"/>
                  </a:lnTo>
                  <a:lnTo>
                    <a:pt x="3776191" y="1214177"/>
                  </a:lnTo>
                  <a:lnTo>
                    <a:pt x="3788029" y="1217181"/>
                  </a:lnTo>
                  <a:lnTo>
                    <a:pt x="3799867" y="1220697"/>
                  </a:lnTo>
                  <a:lnTo>
                    <a:pt x="3811704" y="1224809"/>
                  </a:lnTo>
                  <a:lnTo>
                    <a:pt x="3823542" y="1229612"/>
                  </a:lnTo>
                  <a:lnTo>
                    <a:pt x="3835379" y="1235217"/>
                  </a:lnTo>
                  <a:lnTo>
                    <a:pt x="3847217" y="1241752"/>
                  </a:lnTo>
                  <a:lnTo>
                    <a:pt x="3859055" y="1249357"/>
                  </a:lnTo>
                  <a:lnTo>
                    <a:pt x="3870892" y="1258196"/>
                  </a:lnTo>
                  <a:lnTo>
                    <a:pt x="3882730" y="1268448"/>
                  </a:lnTo>
                  <a:lnTo>
                    <a:pt x="3894567" y="1280312"/>
                  </a:lnTo>
                  <a:lnTo>
                    <a:pt x="3906405" y="1294007"/>
                  </a:lnTo>
                  <a:lnTo>
                    <a:pt x="3918243" y="1309769"/>
                  </a:lnTo>
                  <a:lnTo>
                    <a:pt x="3930080" y="1327847"/>
                  </a:lnTo>
                  <a:lnTo>
                    <a:pt x="3941918" y="1348501"/>
                  </a:lnTo>
                  <a:lnTo>
                    <a:pt x="3953755" y="1371993"/>
                  </a:lnTo>
                  <a:lnTo>
                    <a:pt x="3965593" y="1398577"/>
                  </a:lnTo>
                  <a:lnTo>
                    <a:pt x="3977431" y="1428487"/>
                  </a:lnTo>
                  <a:lnTo>
                    <a:pt x="3989268" y="1461924"/>
                  </a:lnTo>
                  <a:lnTo>
                    <a:pt x="4001106" y="1499032"/>
                  </a:lnTo>
                  <a:lnTo>
                    <a:pt x="4012943" y="1539887"/>
                  </a:lnTo>
                  <a:lnTo>
                    <a:pt x="4024781" y="1584472"/>
                  </a:lnTo>
                  <a:lnTo>
                    <a:pt x="4036619" y="1632660"/>
                  </a:lnTo>
                  <a:lnTo>
                    <a:pt x="4048456" y="1684204"/>
                  </a:lnTo>
                  <a:lnTo>
                    <a:pt x="4060294" y="1738728"/>
                  </a:lnTo>
                  <a:lnTo>
                    <a:pt x="4072131" y="1795730"/>
                  </a:lnTo>
                  <a:lnTo>
                    <a:pt x="4083969" y="1854594"/>
                  </a:lnTo>
                  <a:lnTo>
                    <a:pt x="4095806" y="1914614"/>
                  </a:lnTo>
                  <a:lnTo>
                    <a:pt x="4107644" y="1975026"/>
                  </a:lnTo>
                  <a:lnTo>
                    <a:pt x="4119482" y="2035046"/>
                  </a:lnTo>
                  <a:lnTo>
                    <a:pt x="4131319" y="2093910"/>
                  </a:lnTo>
                  <a:lnTo>
                    <a:pt x="4143157" y="2150912"/>
                  </a:lnTo>
                  <a:lnTo>
                    <a:pt x="4154994" y="2205436"/>
                  </a:lnTo>
                  <a:lnTo>
                    <a:pt x="4166832" y="2256980"/>
                  </a:lnTo>
                  <a:lnTo>
                    <a:pt x="4178670" y="2305168"/>
                  </a:lnTo>
                  <a:lnTo>
                    <a:pt x="4190507" y="2349753"/>
                  </a:lnTo>
                  <a:lnTo>
                    <a:pt x="4202345" y="2390608"/>
                  </a:lnTo>
                  <a:lnTo>
                    <a:pt x="4214182" y="2427716"/>
                  </a:lnTo>
                  <a:lnTo>
                    <a:pt x="4226020" y="2461153"/>
                  </a:lnTo>
                  <a:lnTo>
                    <a:pt x="4237858" y="2491063"/>
                  </a:lnTo>
                  <a:lnTo>
                    <a:pt x="4249695" y="2517647"/>
                  </a:lnTo>
                  <a:lnTo>
                    <a:pt x="4261533" y="2541139"/>
                  </a:lnTo>
                  <a:lnTo>
                    <a:pt x="4273370" y="2561793"/>
                  </a:lnTo>
                  <a:lnTo>
                    <a:pt x="4285208" y="2579872"/>
                  </a:lnTo>
                  <a:lnTo>
                    <a:pt x="4297046" y="2595633"/>
                  </a:lnTo>
                  <a:lnTo>
                    <a:pt x="4308883" y="2609328"/>
                  </a:lnTo>
                  <a:lnTo>
                    <a:pt x="4320721" y="2621192"/>
                  </a:lnTo>
                  <a:lnTo>
                    <a:pt x="4332558" y="2631444"/>
                  </a:lnTo>
                  <a:lnTo>
                    <a:pt x="4344396" y="2640283"/>
                  </a:lnTo>
                  <a:lnTo>
                    <a:pt x="4356234" y="2647889"/>
                  </a:lnTo>
                  <a:lnTo>
                    <a:pt x="4368071" y="2654423"/>
                  </a:lnTo>
                  <a:lnTo>
                    <a:pt x="4379909" y="2660029"/>
                  </a:lnTo>
                  <a:lnTo>
                    <a:pt x="4391746" y="2664832"/>
                  </a:lnTo>
                  <a:lnTo>
                    <a:pt x="4403584" y="2668943"/>
                  </a:lnTo>
                  <a:lnTo>
                    <a:pt x="4415421" y="2672459"/>
                  </a:lnTo>
                  <a:lnTo>
                    <a:pt x="4427259" y="2675463"/>
                  </a:lnTo>
                  <a:lnTo>
                    <a:pt x="4439097" y="2678029"/>
                  </a:lnTo>
                  <a:lnTo>
                    <a:pt x="4450934" y="2680219"/>
                  </a:lnTo>
                  <a:lnTo>
                    <a:pt x="4462772" y="2682087"/>
                  </a:lnTo>
                  <a:lnTo>
                    <a:pt x="4474609" y="2683680"/>
                  </a:lnTo>
                  <a:lnTo>
                    <a:pt x="4486447" y="2685038"/>
                  </a:lnTo>
                  <a:lnTo>
                    <a:pt x="4498285" y="2686196"/>
                  </a:lnTo>
                  <a:lnTo>
                    <a:pt x="4510122" y="2687182"/>
                  </a:lnTo>
                  <a:lnTo>
                    <a:pt x="4521960" y="2688022"/>
                  </a:lnTo>
                  <a:lnTo>
                    <a:pt x="4533797" y="2688737"/>
                  </a:lnTo>
                  <a:lnTo>
                    <a:pt x="4545635" y="2689346"/>
                  </a:lnTo>
                  <a:lnTo>
                    <a:pt x="4557473" y="2689865"/>
                  </a:lnTo>
                  <a:lnTo>
                    <a:pt x="4569310" y="2690306"/>
                  </a:lnTo>
                  <a:lnTo>
                    <a:pt x="4581148" y="2690682"/>
                  </a:lnTo>
                  <a:lnTo>
                    <a:pt x="4592985" y="2691002"/>
                  </a:lnTo>
                  <a:lnTo>
                    <a:pt x="4604823" y="2691274"/>
                  </a:lnTo>
                  <a:lnTo>
                    <a:pt x="4616661" y="2691506"/>
                  </a:lnTo>
                  <a:lnTo>
                    <a:pt x="4628498" y="2691703"/>
                  </a:lnTo>
                  <a:lnTo>
                    <a:pt x="4640336" y="2691871"/>
                  </a:lnTo>
                  <a:lnTo>
                    <a:pt x="4652173" y="2692013"/>
                  </a:lnTo>
                  <a:lnTo>
                    <a:pt x="4664011" y="2692135"/>
                  </a:lnTo>
                  <a:lnTo>
                    <a:pt x="4675849" y="2692238"/>
                  </a:lnTo>
                  <a:lnTo>
                    <a:pt x="4687686" y="2692326"/>
                  </a:lnTo>
                </a:path>
              </a:pathLst>
            </a:custGeom>
            <a:ln w="40651" cap="flat">
              <a:solidFill>
                <a:srgbClr val="F8766D">
                  <a:alpha val="100000"/>
                </a:srgbClr>
              </a:solidFill>
              <a:prstDash val="solid"/>
              <a:round/>
            </a:ln>
          </p:spPr>
          <p:txBody>
            <a:bodyPr/>
            <a:lstStyle/>
            <a:p/>
          </p:txBody>
        </p:sp>
        <p:sp>
          <p:nvSpPr>
            <p:cNvPr id="22" name="pl22"/>
            <p:cNvSpPr/>
            <p:nvPr/>
          </p:nvSpPr>
          <p:spPr>
            <a:xfrm>
              <a:off x="2482351" y="1797184"/>
              <a:ext cx="4687686" cy="299102"/>
            </a:xfrm>
            <a:custGeom>
              <a:avLst/>
              <a:pathLst>
                <a:path w="4687686" h="299102">
                  <a:moveTo>
                    <a:pt x="0" y="299102"/>
                  </a:moveTo>
                  <a:lnTo>
                    <a:pt x="11837" y="299102"/>
                  </a:lnTo>
                  <a:lnTo>
                    <a:pt x="23675" y="299102"/>
                  </a:lnTo>
                  <a:lnTo>
                    <a:pt x="35512" y="299102"/>
                  </a:lnTo>
                  <a:lnTo>
                    <a:pt x="47350" y="299102"/>
                  </a:lnTo>
                  <a:lnTo>
                    <a:pt x="59187" y="299102"/>
                  </a:lnTo>
                  <a:lnTo>
                    <a:pt x="71025" y="299102"/>
                  </a:lnTo>
                  <a:lnTo>
                    <a:pt x="82863" y="299102"/>
                  </a:lnTo>
                  <a:lnTo>
                    <a:pt x="94700" y="299102"/>
                  </a:lnTo>
                  <a:lnTo>
                    <a:pt x="106538" y="299102"/>
                  </a:lnTo>
                  <a:lnTo>
                    <a:pt x="118375" y="299102"/>
                  </a:lnTo>
                  <a:lnTo>
                    <a:pt x="130213" y="299102"/>
                  </a:lnTo>
                  <a:lnTo>
                    <a:pt x="142051" y="299102"/>
                  </a:lnTo>
                  <a:lnTo>
                    <a:pt x="153888" y="299102"/>
                  </a:lnTo>
                  <a:lnTo>
                    <a:pt x="165726" y="299102"/>
                  </a:lnTo>
                  <a:lnTo>
                    <a:pt x="177563" y="299102"/>
                  </a:lnTo>
                  <a:lnTo>
                    <a:pt x="189401" y="299102"/>
                  </a:lnTo>
                  <a:lnTo>
                    <a:pt x="201239" y="299102"/>
                  </a:lnTo>
                  <a:lnTo>
                    <a:pt x="213076" y="299102"/>
                  </a:lnTo>
                  <a:lnTo>
                    <a:pt x="224914" y="299102"/>
                  </a:lnTo>
                  <a:lnTo>
                    <a:pt x="236751" y="299102"/>
                  </a:lnTo>
                  <a:lnTo>
                    <a:pt x="248589" y="299102"/>
                  </a:lnTo>
                  <a:lnTo>
                    <a:pt x="260427" y="299102"/>
                  </a:lnTo>
                  <a:lnTo>
                    <a:pt x="272264" y="299102"/>
                  </a:lnTo>
                  <a:lnTo>
                    <a:pt x="284102" y="299102"/>
                  </a:lnTo>
                  <a:lnTo>
                    <a:pt x="295939" y="299102"/>
                  </a:lnTo>
                  <a:lnTo>
                    <a:pt x="307777" y="299102"/>
                  </a:lnTo>
                  <a:lnTo>
                    <a:pt x="319614" y="299102"/>
                  </a:lnTo>
                  <a:lnTo>
                    <a:pt x="331452" y="299102"/>
                  </a:lnTo>
                  <a:lnTo>
                    <a:pt x="343290" y="299102"/>
                  </a:lnTo>
                  <a:lnTo>
                    <a:pt x="355127" y="299102"/>
                  </a:lnTo>
                  <a:lnTo>
                    <a:pt x="366965" y="299102"/>
                  </a:lnTo>
                  <a:lnTo>
                    <a:pt x="378802" y="299102"/>
                  </a:lnTo>
                  <a:lnTo>
                    <a:pt x="390640" y="299102"/>
                  </a:lnTo>
                  <a:lnTo>
                    <a:pt x="402478" y="299102"/>
                  </a:lnTo>
                  <a:lnTo>
                    <a:pt x="414315" y="299102"/>
                  </a:lnTo>
                  <a:lnTo>
                    <a:pt x="426153" y="299102"/>
                  </a:lnTo>
                  <a:lnTo>
                    <a:pt x="437990" y="299102"/>
                  </a:lnTo>
                  <a:lnTo>
                    <a:pt x="449828" y="299102"/>
                  </a:lnTo>
                  <a:lnTo>
                    <a:pt x="461666" y="299102"/>
                  </a:lnTo>
                  <a:lnTo>
                    <a:pt x="473503" y="299102"/>
                  </a:lnTo>
                  <a:lnTo>
                    <a:pt x="485341" y="299102"/>
                  </a:lnTo>
                  <a:lnTo>
                    <a:pt x="497178" y="299102"/>
                  </a:lnTo>
                  <a:lnTo>
                    <a:pt x="509016" y="299102"/>
                  </a:lnTo>
                  <a:lnTo>
                    <a:pt x="520854" y="299102"/>
                  </a:lnTo>
                  <a:lnTo>
                    <a:pt x="532691" y="299102"/>
                  </a:lnTo>
                  <a:lnTo>
                    <a:pt x="544529" y="299102"/>
                  </a:lnTo>
                  <a:lnTo>
                    <a:pt x="556366" y="299102"/>
                  </a:lnTo>
                  <a:lnTo>
                    <a:pt x="568204" y="299102"/>
                  </a:lnTo>
                  <a:lnTo>
                    <a:pt x="580042" y="299102"/>
                  </a:lnTo>
                  <a:lnTo>
                    <a:pt x="591879" y="299102"/>
                  </a:lnTo>
                  <a:lnTo>
                    <a:pt x="603717" y="299102"/>
                  </a:lnTo>
                  <a:lnTo>
                    <a:pt x="615554" y="299102"/>
                  </a:lnTo>
                  <a:lnTo>
                    <a:pt x="627392" y="299102"/>
                  </a:lnTo>
                  <a:lnTo>
                    <a:pt x="639229" y="299102"/>
                  </a:lnTo>
                  <a:lnTo>
                    <a:pt x="651067" y="299102"/>
                  </a:lnTo>
                  <a:lnTo>
                    <a:pt x="662905" y="299102"/>
                  </a:lnTo>
                  <a:lnTo>
                    <a:pt x="674742" y="299102"/>
                  </a:lnTo>
                  <a:lnTo>
                    <a:pt x="686580" y="299102"/>
                  </a:lnTo>
                  <a:lnTo>
                    <a:pt x="698417" y="299102"/>
                  </a:lnTo>
                  <a:lnTo>
                    <a:pt x="710255" y="299102"/>
                  </a:lnTo>
                  <a:lnTo>
                    <a:pt x="722093" y="299102"/>
                  </a:lnTo>
                  <a:lnTo>
                    <a:pt x="733930" y="299102"/>
                  </a:lnTo>
                  <a:lnTo>
                    <a:pt x="745768" y="299102"/>
                  </a:lnTo>
                  <a:lnTo>
                    <a:pt x="757605" y="299102"/>
                  </a:lnTo>
                  <a:lnTo>
                    <a:pt x="769443" y="299102"/>
                  </a:lnTo>
                  <a:lnTo>
                    <a:pt x="781281" y="299102"/>
                  </a:lnTo>
                  <a:lnTo>
                    <a:pt x="793118" y="299102"/>
                  </a:lnTo>
                  <a:lnTo>
                    <a:pt x="804956" y="299102"/>
                  </a:lnTo>
                  <a:lnTo>
                    <a:pt x="816793" y="299102"/>
                  </a:lnTo>
                  <a:lnTo>
                    <a:pt x="828631" y="299102"/>
                  </a:lnTo>
                  <a:lnTo>
                    <a:pt x="840469" y="299102"/>
                  </a:lnTo>
                  <a:lnTo>
                    <a:pt x="852306" y="299102"/>
                  </a:lnTo>
                  <a:lnTo>
                    <a:pt x="864144" y="299102"/>
                  </a:lnTo>
                  <a:lnTo>
                    <a:pt x="875981" y="299102"/>
                  </a:lnTo>
                  <a:lnTo>
                    <a:pt x="887819" y="299102"/>
                  </a:lnTo>
                  <a:lnTo>
                    <a:pt x="899657" y="299102"/>
                  </a:lnTo>
                  <a:lnTo>
                    <a:pt x="911494" y="299102"/>
                  </a:lnTo>
                  <a:lnTo>
                    <a:pt x="923332" y="299102"/>
                  </a:lnTo>
                  <a:lnTo>
                    <a:pt x="935169" y="299102"/>
                  </a:lnTo>
                  <a:lnTo>
                    <a:pt x="947007" y="299102"/>
                  </a:lnTo>
                  <a:lnTo>
                    <a:pt x="958844" y="299102"/>
                  </a:lnTo>
                  <a:lnTo>
                    <a:pt x="970682" y="299102"/>
                  </a:lnTo>
                  <a:lnTo>
                    <a:pt x="982520" y="299102"/>
                  </a:lnTo>
                  <a:lnTo>
                    <a:pt x="994357" y="299102"/>
                  </a:lnTo>
                  <a:lnTo>
                    <a:pt x="1006195" y="299102"/>
                  </a:lnTo>
                  <a:lnTo>
                    <a:pt x="1018032" y="299102"/>
                  </a:lnTo>
                  <a:lnTo>
                    <a:pt x="1029870" y="299102"/>
                  </a:lnTo>
                  <a:lnTo>
                    <a:pt x="1041708" y="299102"/>
                  </a:lnTo>
                  <a:lnTo>
                    <a:pt x="1053545" y="299102"/>
                  </a:lnTo>
                  <a:lnTo>
                    <a:pt x="1065383" y="299102"/>
                  </a:lnTo>
                  <a:lnTo>
                    <a:pt x="1077220" y="299102"/>
                  </a:lnTo>
                  <a:lnTo>
                    <a:pt x="1089058" y="299102"/>
                  </a:lnTo>
                  <a:lnTo>
                    <a:pt x="1100896" y="299102"/>
                  </a:lnTo>
                  <a:lnTo>
                    <a:pt x="1112733" y="299102"/>
                  </a:lnTo>
                  <a:lnTo>
                    <a:pt x="1124571" y="299102"/>
                  </a:lnTo>
                  <a:lnTo>
                    <a:pt x="1136408" y="299102"/>
                  </a:lnTo>
                  <a:lnTo>
                    <a:pt x="1148246" y="299102"/>
                  </a:lnTo>
                  <a:lnTo>
                    <a:pt x="1160084" y="299102"/>
                  </a:lnTo>
                  <a:lnTo>
                    <a:pt x="1171921" y="299102"/>
                  </a:lnTo>
                  <a:lnTo>
                    <a:pt x="1171921" y="299102"/>
                  </a:lnTo>
                  <a:lnTo>
                    <a:pt x="1183759" y="299102"/>
                  </a:lnTo>
                  <a:lnTo>
                    <a:pt x="1195596" y="299102"/>
                  </a:lnTo>
                  <a:lnTo>
                    <a:pt x="1207434" y="299102"/>
                  </a:lnTo>
                  <a:lnTo>
                    <a:pt x="1219272" y="299102"/>
                  </a:lnTo>
                  <a:lnTo>
                    <a:pt x="1231109" y="299102"/>
                  </a:lnTo>
                  <a:lnTo>
                    <a:pt x="1242947" y="299102"/>
                  </a:lnTo>
                  <a:lnTo>
                    <a:pt x="1254784" y="299102"/>
                  </a:lnTo>
                  <a:lnTo>
                    <a:pt x="1266622" y="299102"/>
                  </a:lnTo>
                  <a:lnTo>
                    <a:pt x="1278459" y="299102"/>
                  </a:lnTo>
                  <a:lnTo>
                    <a:pt x="1290297" y="299102"/>
                  </a:lnTo>
                  <a:lnTo>
                    <a:pt x="1302135" y="299102"/>
                  </a:lnTo>
                  <a:lnTo>
                    <a:pt x="1313972" y="299102"/>
                  </a:lnTo>
                  <a:lnTo>
                    <a:pt x="1325810" y="299102"/>
                  </a:lnTo>
                  <a:lnTo>
                    <a:pt x="1337647" y="299102"/>
                  </a:lnTo>
                  <a:lnTo>
                    <a:pt x="1349485" y="299102"/>
                  </a:lnTo>
                  <a:lnTo>
                    <a:pt x="1361323" y="299102"/>
                  </a:lnTo>
                  <a:lnTo>
                    <a:pt x="1373160" y="299102"/>
                  </a:lnTo>
                  <a:lnTo>
                    <a:pt x="1384998" y="299102"/>
                  </a:lnTo>
                  <a:lnTo>
                    <a:pt x="1396835" y="299102"/>
                  </a:lnTo>
                  <a:lnTo>
                    <a:pt x="1408673" y="299102"/>
                  </a:lnTo>
                  <a:lnTo>
                    <a:pt x="1420511" y="299102"/>
                  </a:lnTo>
                  <a:lnTo>
                    <a:pt x="1432348" y="299102"/>
                  </a:lnTo>
                  <a:lnTo>
                    <a:pt x="1444186" y="299102"/>
                  </a:lnTo>
                  <a:lnTo>
                    <a:pt x="1456023" y="299102"/>
                  </a:lnTo>
                  <a:lnTo>
                    <a:pt x="1467861" y="299102"/>
                  </a:lnTo>
                  <a:lnTo>
                    <a:pt x="1479699" y="299102"/>
                  </a:lnTo>
                  <a:lnTo>
                    <a:pt x="1491536" y="299102"/>
                  </a:lnTo>
                  <a:lnTo>
                    <a:pt x="1503374" y="299102"/>
                  </a:lnTo>
                  <a:lnTo>
                    <a:pt x="1515211" y="299102"/>
                  </a:lnTo>
                  <a:lnTo>
                    <a:pt x="1527049" y="299102"/>
                  </a:lnTo>
                  <a:lnTo>
                    <a:pt x="1538887" y="299102"/>
                  </a:lnTo>
                  <a:lnTo>
                    <a:pt x="1550724" y="299102"/>
                  </a:lnTo>
                  <a:lnTo>
                    <a:pt x="1562562" y="299102"/>
                  </a:lnTo>
                  <a:lnTo>
                    <a:pt x="1574399" y="299102"/>
                  </a:lnTo>
                  <a:lnTo>
                    <a:pt x="1586237" y="299102"/>
                  </a:lnTo>
                  <a:lnTo>
                    <a:pt x="1598074" y="299102"/>
                  </a:lnTo>
                  <a:lnTo>
                    <a:pt x="1609912" y="299102"/>
                  </a:lnTo>
                  <a:lnTo>
                    <a:pt x="1621750" y="299102"/>
                  </a:lnTo>
                  <a:lnTo>
                    <a:pt x="1633587" y="299102"/>
                  </a:lnTo>
                  <a:lnTo>
                    <a:pt x="1645425" y="299102"/>
                  </a:lnTo>
                  <a:lnTo>
                    <a:pt x="1657262" y="299102"/>
                  </a:lnTo>
                  <a:lnTo>
                    <a:pt x="1669100" y="299102"/>
                  </a:lnTo>
                  <a:lnTo>
                    <a:pt x="1680938" y="299102"/>
                  </a:lnTo>
                  <a:lnTo>
                    <a:pt x="1692775" y="299102"/>
                  </a:lnTo>
                  <a:lnTo>
                    <a:pt x="1704613" y="299102"/>
                  </a:lnTo>
                  <a:lnTo>
                    <a:pt x="1716450" y="299102"/>
                  </a:lnTo>
                  <a:lnTo>
                    <a:pt x="1728288" y="299102"/>
                  </a:lnTo>
                  <a:lnTo>
                    <a:pt x="1740126" y="299102"/>
                  </a:lnTo>
                  <a:lnTo>
                    <a:pt x="1751963" y="299102"/>
                  </a:lnTo>
                  <a:lnTo>
                    <a:pt x="1763801" y="299102"/>
                  </a:lnTo>
                  <a:lnTo>
                    <a:pt x="1775638" y="299102"/>
                  </a:lnTo>
                  <a:lnTo>
                    <a:pt x="1787476" y="299102"/>
                  </a:lnTo>
                  <a:lnTo>
                    <a:pt x="1799314" y="299102"/>
                  </a:lnTo>
                  <a:lnTo>
                    <a:pt x="1811151" y="299102"/>
                  </a:lnTo>
                  <a:lnTo>
                    <a:pt x="1822989" y="299102"/>
                  </a:lnTo>
                  <a:lnTo>
                    <a:pt x="1834826" y="299102"/>
                  </a:lnTo>
                  <a:lnTo>
                    <a:pt x="1846664" y="299102"/>
                  </a:lnTo>
                  <a:lnTo>
                    <a:pt x="1858502" y="299102"/>
                  </a:lnTo>
                  <a:lnTo>
                    <a:pt x="1870339" y="299102"/>
                  </a:lnTo>
                  <a:lnTo>
                    <a:pt x="1882177" y="299102"/>
                  </a:lnTo>
                  <a:lnTo>
                    <a:pt x="1894014" y="299102"/>
                  </a:lnTo>
                  <a:lnTo>
                    <a:pt x="1905852" y="299102"/>
                  </a:lnTo>
                  <a:lnTo>
                    <a:pt x="1917689" y="299102"/>
                  </a:lnTo>
                  <a:lnTo>
                    <a:pt x="1929527" y="299102"/>
                  </a:lnTo>
                  <a:lnTo>
                    <a:pt x="1941365" y="299102"/>
                  </a:lnTo>
                  <a:lnTo>
                    <a:pt x="1953202" y="299102"/>
                  </a:lnTo>
                  <a:lnTo>
                    <a:pt x="1965040" y="299102"/>
                  </a:lnTo>
                  <a:lnTo>
                    <a:pt x="1976877" y="299102"/>
                  </a:lnTo>
                  <a:lnTo>
                    <a:pt x="1988715" y="299102"/>
                  </a:lnTo>
                  <a:lnTo>
                    <a:pt x="2000553" y="299102"/>
                  </a:lnTo>
                  <a:lnTo>
                    <a:pt x="2012390" y="299102"/>
                  </a:lnTo>
                  <a:lnTo>
                    <a:pt x="2024228" y="299102"/>
                  </a:lnTo>
                  <a:lnTo>
                    <a:pt x="2036065" y="299102"/>
                  </a:lnTo>
                  <a:lnTo>
                    <a:pt x="2047903" y="299102"/>
                  </a:lnTo>
                  <a:lnTo>
                    <a:pt x="2059741" y="299102"/>
                  </a:lnTo>
                  <a:lnTo>
                    <a:pt x="2071578" y="299102"/>
                  </a:lnTo>
                  <a:lnTo>
                    <a:pt x="2083416" y="299102"/>
                  </a:lnTo>
                  <a:lnTo>
                    <a:pt x="2095253" y="299102"/>
                  </a:lnTo>
                  <a:lnTo>
                    <a:pt x="2107091" y="299102"/>
                  </a:lnTo>
                  <a:lnTo>
                    <a:pt x="2118929" y="299102"/>
                  </a:lnTo>
                  <a:lnTo>
                    <a:pt x="2130766" y="299102"/>
                  </a:lnTo>
                  <a:lnTo>
                    <a:pt x="2142604" y="299102"/>
                  </a:lnTo>
                  <a:lnTo>
                    <a:pt x="2154441" y="299102"/>
                  </a:lnTo>
                  <a:lnTo>
                    <a:pt x="2166279" y="299102"/>
                  </a:lnTo>
                  <a:lnTo>
                    <a:pt x="2178117" y="299102"/>
                  </a:lnTo>
                  <a:lnTo>
                    <a:pt x="2189954" y="299102"/>
                  </a:lnTo>
                  <a:lnTo>
                    <a:pt x="2201792" y="299102"/>
                  </a:lnTo>
                  <a:lnTo>
                    <a:pt x="2213629" y="299102"/>
                  </a:lnTo>
                  <a:lnTo>
                    <a:pt x="2225467" y="299102"/>
                  </a:lnTo>
                  <a:lnTo>
                    <a:pt x="2237304" y="299102"/>
                  </a:lnTo>
                  <a:lnTo>
                    <a:pt x="2249142" y="299102"/>
                  </a:lnTo>
                  <a:lnTo>
                    <a:pt x="2260980" y="299102"/>
                  </a:lnTo>
                  <a:lnTo>
                    <a:pt x="2272817" y="299102"/>
                  </a:lnTo>
                  <a:lnTo>
                    <a:pt x="2284655" y="299102"/>
                  </a:lnTo>
                  <a:lnTo>
                    <a:pt x="2296492" y="299102"/>
                  </a:lnTo>
                  <a:lnTo>
                    <a:pt x="2308330" y="299102"/>
                  </a:lnTo>
                  <a:lnTo>
                    <a:pt x="2320168" y="299102"/>
                  </a:lnTo>
                  <a:lnTo>
                    <a:pt x="2332005" y="299102"/>
                  </a:lnTo>
                  <a:lnTo>
                    <a:pt x="2343843" y="299102"/>
                  </a:lnTo>
                  <a:lnTo>
                    <a:pt x="2343843" y="299002"/>
                  </a:lnTo>
                  <a:lnTo>
                    <a:pt x="2355680" y="298984"/>
                  </a:lnTo>
                  <a:lnTo>
                    <a:pt x="2367518" y="298964"/>
                  </a:lnTo>
                  <a:lnTo>
                    <a:pt x="2379356" y="298939"/>
                  </a:lnTo>
                  <a:lnTo>
                    <a:pt x="2391193" y="298911"/>
                  </a:lnTo>
                  <a:lnTo>
                    <a:pt x="2403031" y="298877"/>
                  </a:lnTo>
                  <a:lnTo>
                    <a:pt x="2414868" y="298838"/>
                  </a:lnTo>
                  <a:lnTo>
                    <a:pt x="2426706" y="298792"/>
                  </a:lnTo>
                  <a:lnTo>
                    <a:pt x="2438544" y="298737"/>
                  </a:lnTo>
                  <a:lnTo>
                    <a:pt x="2450381" y="298673"/>
                  </a:lnTo>
                  <a:lnTo>
                    <a:pt x="2462219" y="298598"/>
                  </a:lnTo>
                  <a:lnTo>
                    <a:pt x="2474056" y="298510"/>
                  </a:lnTo>
                  <a:lnTo>
                    <a:pt x="2485894" y="298406"/>
                  </a:lnTo>
                  <a:lnTo>
                    <a:pt x="2497732" y="298284"/>
                  </a:lnTo>
                  <a:lnTo>
                    <a:pt x="2509569" y="298141"/>
                  </a:lnTo>
                  <a:lnTo>
                    <a:pt x="2521407" y="297973"/>
                  </a:lnTo>
                  <a:lnTo>
                    <a:pt x="2533244" y="297776"/>
                  </a:lnTo>
                  <a:lnTo>
                    <a:pt x="2545082" y="297544"/>
                  </a:lnTo>
                  <a:lnTo>
                    <a:pt x="2556919" y="297273"/>
                  </a:lnTo>
                  <a:lnTo>
                    <a:pt x="2568757" y="296954"/>
                  </a:lnTo>
                  <a:lnTo>
                    <a:pt x="2580595" y="296581"/>
                  </a:lnTo>
                  <a:lnTo>
                    <a:pt x="2592432" y="296143"/>
                  </a:lnTo>
                  <a:lnTo>
                    <a:pt x="2604270" y="295629"/>
                  </a:lnTo>
                  <a:lnTo>
                    <a:pt x="2616107" y="295028"/>
                  </a:lnTo>
                  <a:lnTo>
                    <a:pt x="2627945" y="294325"/>
                  </a:lnTo>
                  <a:lnTo>
                    <a:pt x="2639783" y="293503"/>
                  </a:lnTo>
                  <a:lnTo>
                    <a:pt x="2651620" y="292542"/>
                  </a:lnTo>
                  <a:lnTo>
                    <a:pt x="2663458" y="291421"/>
                  </a:lnTo>
                  <a:lnTo>
                    <a:pt x="2675295" y="290114"/>
                  </a:lnTo>
                  <a:lnTo>
                    <a:pt x="2687133" y="288593"/>
                  </a:lnTo>
                  <a:lnTo>
                    <a:pt x="2698971" y="286826"/>
                  </a:lnTo>
                  <a:lnTo>
                    <a:pt x="2710808" y="284775"/>
                  </a:lnTo>
                  <a:lnTo>
                    <a:pt x="2722646" y="282402"/>
                  </a:lnTo>
                  <a:lnTo>
                    <a:pt x="2734483" y="279663"/>
                  </a:lnTo>
                  <a:lnTo>
                    <a:pt x="2746321" y="276511"/>
                  </a:lnTo>
                  <a:lnTo>
                    <a:pt x="2758159" y="272895"/>
                  </a:lnTo>
                  <a:lnTo>
                    <a:pt x="2769996" y="268765"/>
                  </a:lnTo>
                  <a:lnTo>
                    <a:pt x="2781834" y="264066"/>
                  </a:lnTo>
                  <a:lnTo>
                    <a:pt x="2793671" y="258749"/>
                  </a:lnTo>
                  <a:lnTo>
                    <a:pt x="2805509" y="252767"/>
                  </a:lnTo>
                  <a:lnTo>
                    <a:pt x="2817347" y="246080"/>
                  </a:lnTo>
                  <a:lnTo>
                    <a:pt x="2829184" y="238658"/>
                  </a:lnTo>
                  <a:lnTo>
                    <a:pt x="2841022" y="230487"/>
                  </a:lnTo>
                  <a:lnTo>
                    <a:pt x="2852859" y="221570"/>
                  </a:lnTo>
                  <a:lnTo>
                    <a:pt x="2864697" y="211933"/>
                  </a:lnTo>
                  <a:lnTo>
                    <a:pt x="2876534" y="201624"/>
                  </a:lnTo>
                  <a:lnTo>
                    <a:pt x="2888372" y="190719"/>
                  </a:lnTo>
                  <a:lnTo>
                    <a:pt x="2900210" y="179319"/>
                  </a:lnTo>
                  <a:lnTo>
                    <a:pt x="2912047" y="167546"/>
                  </a:lnTo>
                  <a:lnTo>
                    <a:pt x="2923885" y="155542"/>
                  </a:lnTo>
                  <a:lnTo>
                    <a:pt x="2935722" y="143460"/>
                  </a:lnTo>
                  <a:lnTo>
                    <a:pt x="2947560" y="131456"/>
                  </a:lnTo>
                  <a:lnTo>
                    <a:pt x="2959398" y="119683"/>
                  </a:lnTo>
                  <a:lnTo>
                    <a:pt x="2971235" y="108282"/>
                  </a:lnTo>
                  <a:lnTo>
                    <a:pt x="2983073" y="97378"/>
                  </a:lnTo>
                  <a:lnTo>
                    <a:pt x="2994910" y="87069"/>
                  </a:lnTo>
                  <a:lnTo>
                    <a:pt x="3006748" y="77431"/>
                  </a:lnTo>
                  <a:lnTo>
                    <a:pt x="3018586" y="68514"/>
                  </a:lnTo>
                  <a:lnTo>
                    <a:pt x="3030423" y="60343"/>
                  </a:lnTo>
                  <a:lnTo>
                    <a:pt x="3042261" y="52921"/>
                  </a:lnTo>
                  <a:lnTo>
                    <a:pt x="3054098" y="46234"/>
                  </a:lnTo>
                  <a:lnTo>
                    <a:pt x="3065936" y="40252"/>
                  </a:lnTo>
                  <a:lnTo>
                    <a:pt x="3077774" y="34935"/>
                  </a:lnTo>
                  <a:lnTo>
                    <a:pt x="3089611" y="30237"/>
                  </a:lnTo>
                  <a:lnTo>
                    <a:pt x="3101449" y="26106"/>
                  </a:lnTo>
                  <a:lnTo>
                    <a:pt x="3113286" y="22490"/>
                  </a:lnTo>
                  <a:lnTo>
                    <a:pt x="3125124" y="19338"/>
                  </a:lnTo>
                  <a:lnTo>
                    <a:pt x="3136962" y="16599"/>
                  </a:lnTo>
                  <a:lnTo>
                    <a:pt x="3148799" y="14226"/>
                  </a:lnTo>
                  <a:lnTo>
                    <a:pt x="3160637" y="12176"/>
                  </a:lnTo>
                  <a:lnTo>
                    <a:pt x="3172474" y="10408"/>
                  </a:lnTo>
                  <a:lnTo>
                    <a:pt x="3184312" y="8887"/>
                  </a:lnTo>
                  <a:lnTo>
                    <a:pt x="3196149" y="7580"/>
                  </a:lnTo>
                  <a:lnTo>
                    <a:pt x="3207987" y="6459"/>
                  </a:lnTo>
                  <a:lnTo>
                    <a:pt x="3219825" y="5498"/>
                  </a:lnTo>
                  <a:lnTo>
                    <a:pt x="3231662" y="4676"/>
                  </a:lnTo>
                  <a:lnTo>
                    <a:pt x="3243500" y="3973"/>
                  </a:lnTo>
                  <a:lnTo>
                    <a:pt x="3255337" y="3372"/>
                  </a:lnTo>
                  <a:lnTo>
                    <a:pt x="3267175" y="2859"/>
                  </a:lnTo>
                  <a:lnTo>
                    <a:pt x="3279013" y="2421"/>
                  </a:lnTo>
                  <a:lnTo>
                    <a:pt x="3290850" y="2047"/>
                  </a:lnTo>
                  <a:lnTo>
                    <a:pt x="3302688" y="1729"/>
                  </a:lnTo>
                  <a:lnTo>
                    <a:pt x="3314525" y="1457"/>
                  </a:lnTo>
                  <a:lnTo>
                    <a:pt x="3326363" y="1226"/>
                  </a:lnTo>
                  <a:lnTo>
                    <a:pt x="3338201" y="1028"/>
                  </a:lnTo>
                  <a:lnTo>
                    <a:pt x="3350038" y="860"/>
                  </a:lnTo>
                  <a:lnTo>
                    <a:pt x="3361876" y="717"/>
                  </a:lnTo>
                  <a:lnTo>
                    <a:pt x="3373713" y="596"/>
                  </a:lnTo>
                  <a:lnTo>
                    <a:pt x="3385551" y="492"/>
                  </a:lnTo>
                  <a:lnTo>
                    <a:pt x="3397389" y="404"/>
                  </a:lnTo>
                  <a:lnTo>
                    <a:pt x="3409226" y="328"/>
                  </a:lnTo>
                  <a:lnTo>
                    <a:pt x="3421064" y="264"/>
                  </a:lnTo>
                  <a:lnTo>
                    <a:pt x="3432901" y="210"/>
                  </a:lnTo>
                  <a:lnTo>
                    <a:pt x="3444739" y="164"/>
                  </a:lnTo>
                  <a:lnTo>
                    <a:pt x="3456576" y="124"/>
                  </a:lnTo>
                  <a:lnTo>
                    <a:pt x="3468414" y="91"/>
                  </a:lnTo>
                  <a:lnTo>
                    <a:pt x="3480252" y="62"/>
                  </a:lnTo>
                  <a:lnTo>
                    <a:pt x="3492089" y="38"/>
                  </a:lnTo>
                  <a:lnTo>
                    <a:pt x="3503927" y="17"/>
                  </a:lnTo>
                  <a:lnTo>
                    <a:pt x="3515764" y="0"/>
                  </a:lnTo>
                  <a:lnTo>
                    <a:pt x="3515764" y="0"/>
                  </a:lnTo>
                  <a:lnTo>
                    <a:pt x="3527602" y="17"/>
                  </a:lnTo>
                  <a:lnTo>
                    <a:pt x="3539440" y="38"/>
                  </a:lnTo>
                  <a:lnTo>
                    <a:pt x="3551277" y="62"/>
                  </a:lnTo>
                  <a:lnTo>
                    <a:pt x="3563115" y="91"/>
                  </a:lnTo>
                  <a:lnTo>
                    <a:pt x="3574952" y="124"/>
                  </a:lnTo>
                  <a:lnTo>
                    <a:pt x="3586790" y="164"/>
                  </a:lnTo>
                  <a:lnTo>
                    <a:pt x="3598628" y="210"/>
                  </a:lnTo>
                  <a:lnTo>
                    <a:pt x="3610465" y="264"/>
                  </a:lnTo>
                  <a:lnTo>
                    <a:pt x="3622303" y="328"/>
                  </a:lnTo>
                  <a:lnTo>
                    <a:pt x="3634140" y="404"/>
                  </a:lnTo>
                  <a:lnTo>
                    <a:pt x="3645978" y="492"/>
                  </a:lnTo>
                  <a:lnTo>
                    <a:pt x="3657816" y="596"/>
                  </a:lnTo>
                  <a:lnTo>
                    <a:pt x="3669653" y="717"/>
                  </a:lnTo>
                  <a:lnTo>
                    <a:pt x="3681491" y="860"/>
                  </a:lnTo>
                  <a:lnTo>
                    <a:pt x="3693328" y="1028"/>
                  </a:lnTo>
                  <a:lnTo>
                    <a:pt x="3705166" y="1226"/>
                  </a:lnTo>
                  <a:lnTo>
                    <a:pt x="3717004" y="1457"/>
                  </a:lnTo>
                  <a:lnTo>
                    <a:pt x="3728841" y="1729"/>
                  </a:lnTo>
                  <a:lnTo>
                    <a:pt x="3740679" y="2047"/>
                  </a:lnTo>
                  <a:lnTo>
                    <a:pt x="3752516" y="2421"/>
                  </a:lnTo>
                  <a:lnTo>
                    <a:pt x="3764354" y="2859"/>
                  </a:lnTo>
                  <a:lnTo>
                    <a:pt x="3776191" y="3372"/>
                  </a:lnTo>
                  <a:lnTo>
                    <a:pt x="3788029" y="3973"/>
                  </a:lnTo>
                  <a:lnTo>
                    <a:pt x="3799867" y="4676"/>
                  </a:lnTo>
                  <a:lnTo>
                    <a:pt x="3811704" y="5498"/>
                  </a:lnTo>
                  <a:lnTo>
                    <a:pt x="3823542" y="6459"/>
                  </a:lnTo>
                  <a:lnTo>
                    <a:pt x="3835379" y="7580"/>
                  </a:lnTo>
                  <a:lnTo>
                    <a:pt x="3847217" y="8887"/>
                  </a:lnTo>
                  <a:lnTo>
                    <a:pt x="3859055" y="10408"/>
                  </a:lnTo>
                  <a:lnTo>
                    <a:pt x="3870892" y="12176"/>
                  </a:lnTo>
                  <a:lnTo>
                    <a:pt x="3882730" y="14226"/>
                  </a:lnTo>
                  <a:lnTo>
                    <a:pt x="3894567" y="16599"/>
                  </a:lnTo>
                  <a:lnTo>
                    <a:pt x="3906405" y="19338"/>
                  </a:lnTo>
                  <a:lnTo>
                    <a:pt x="3918243" y="22490"/>
                  </a:lnTo>
                  <a:lnTo>
                    <a:pt x="3930080" y="26106"/>
                  </a:lnTo>
                  <a:lnTo>
                    <a:pt x="3941918" y="30237"/>
                  </a:lnTo>
                  <a:lnTo>
                    <a:pt x="3953755" y="34935"/>
                  </a:lnTo>
                  <a:lnTo>
                    <a:pt x="3965593" y="40252"/>
                  </a:lnTo>
                  <a:lnTo>
                    <a:pt x="3977431" y="46234"/>
                  </a:lnTo>
                  <a:lnTo>
                    <a:pt x="3989268" y="52921"/>
                  </a:lnTo>
                  <a:lnTo>
                    <a:pt x="4001106" y="60343"/>
                  </a:lnTo>
                  <a:lnTo>
                    <a:pt x="4012943" y="68514"/>
                  </a:lnTo>
                  <a:lnTo>
                    <a:pt x="4024781" y="77431"/>
                  </a:lnTo>
                  <a:lnTo>
                    <a:pt x="4036619" y="87069"/>
                  </a:lnTo>
                  <a:lnTo>
                    <a:pt x="4048456" y="97378"/>
                  </a:lnTo>
                  <a:lnTo>
                    <a:pt x="4060294" y="108282"/>
                  </a:lnTo>
                  <a:lnTo>
                    <a:pt x="4072131" y="119683"/>
                  </a:lnTo>
                  <a:lnTo>
                    <a:pt x="4083969" y="131456"/>
                  </a:lnTo>
                  <a:lnTo>
                    <a:pt x="4095806" y="143460"/>
                  </a:lnTo>
                  <a:lnTo>
                    <a:pt x="4107644" y="155542"/>
                  </a:lnTo>
                  <a:lnTo>
                    <a:pt x="4119482" y="167546"/>
                  </a:lnTo>
                  <a:lnTo>
                    <a:pt x="4131319" y="179319"/>
                  </a:lnTo>
                  <a:lnTo>
                    <a:pt x="4143157" y="190719"/>
                  </a:lnTo>
                  <a:lnTo>
                    <a:pt x="4154994" y="201624"/>
                  </a:lnTo>
                  <a:lnTo>
                    <a:pt x="4166832" y="211933"/>
                  </a:lnTo>
                  <a:lnTo>
                    <a:pt x="4178670" y="221570"/>
                  </a:lnTo>
                  <a:lnTo>
                    <a:pt x="4190507" y="230487"/>
                  </a:lnTo>
                  <a:lnTo>
                    <a:pt x="4202345" y="238658"/>
                  </a:lnTo>
                  <a:lnTo>
                    <a:pt x="4214182" y="246080"/>
                  </a:lnTo>
                  <a:lnTo>
                    <a:pt x="4226020" y="252767"/>
                  </a:lnTo>
                  <a:lnTo>
                    <a:pt x="4237858" y="258749"/>
                  </a:lnTo>
                  <a:lnTo>
                    <a:pt x="4249695" y="264066"/>
                  </a:lnTo>
                  <a:lnTo>
                    <a:pt x="4261533" y="268765"/>
                  </a:lnTo>
                  <a:lnTo>
                    <a:pt x="4273370" y="272895"/>
                  </a:lnTo>
                  <a:lnTo>
                    <a:pt x="4285208" y="276511"/>
                  </a:lnTo>
                  <a:lnTo>
                    <a:pt x="4297046" y="279663"/>
                  </a:lnTo>
                  <a:lnTo>
                    <a:pt x="4308883" y="282402"/>
                  </a:lnTo>
                  <a:lnTo>
                    <a:pt x="4320721" y="284775"/>
                  </a:lnTo>
                  <a:lnTo>
                    <a:pt x="4332558" y="286826"/>
                  </a:lnTo>
                  <a:lnTo>
                    <a:pt x="4344396" y="288593"/>
                  </a:lnTo>
                  <a:lnTo>
                    <a:pt x="4356234" y="290114"/>
                  </a:lnTo>
                  <a:lnTo>
                    <a:pt x="4368071" y="291421"/>
                  </a:lnTo>
                  <a:lnTo>
                    <a:pt x="4379909" y="292542"/>
                  </a:lnTo>
                  <a:lnTo>
                    <a:pt x="4391746" y="293503"/>
                  </a:lnTo>
                  <a:lnTo>
                    <a:pt x="4403584" y="294325"/>
                  </a:lnTo>
                  <a:lnTo>
                    <a:pt x="4415421" y="295028"/>
                  </a:lnTo>
                  <a:lnTo>
                    <a:pt x="4427259" y="295629"/>
                  </a:lnTo>
                  <a:lnTo>
                    <a:pt x="4439097" y="296143"/>
                  </a:lnTo>
                  <a:lnTo>
                    <a:pt x="4450934" y="296581"/>
                  </a:lnTo>
                  <a:lnTo>
                    <a:pt x="4462772" y="296954"/>
                  </a:lnTo>
                  <a:lnTo>
                    <a:pt x="4474609" y="297273"/>
                  </a:lnTo>
                  <a:lnTo>
                    <a:pt x="4486447" y="297544"/>
                  </a:lnTo>
                  <a:lnTo>
                    <a:pt x="4498285" y="297776"/>
                  </a:lnTo>
                  <a:lnTo>
                    <a:pt x="4510122" y="297973"/>
                  </a:lnTo>
                  <a:lnTo>
                    <a:pt x="4521960" y="298141"/>
                  </a:lnTo>
                  <a:lnTo>
                    <a:pt x="4533797" y="298284"/>
                  </a:lnTo>
                  <a:lnTo>
                    <a:pt x="4545635" y="298406"/>
                  </a:lnTo>
                  <a:lnTo>
                    <a:pt x="4557473" y="298510"/>
                  </a:lnTo>
                  <a:lnTo>
                    <a:pt x="4569310" y="298598"/>
                  </a:lnTo>
                  <a:lnTo>
                    <a:pt x="4581148" y="298673"/>
                  </a:lnTo>
                  <a:lnTo>
                    <a:pt x="4592985" y="298737"/>
                  </a:lnTo>
                  <a:lnTo>
                    <a:pt x="4604823" y="298792"/>
                  </a:lnTo>
                  <a:lnTo>
                    <a:pt x="4616661" y="298838"/>
                  </a:lnTo>
                  <a:lnTo>
                    <a:pt x="4628498" y="298877"/>
                  </a:lnTo>
                  <a:lnTo>
                    <a:pt x="4640336" y="298911"/>
                  </a:lnTo>
                  <a:lnTo>
                    <a:pt x="4652173" y="298939"/>
                  </a:lnTo>
                  <a:lnTo>
                    <a:pt x="4664011" y="298964"/>
                  </a:lnTo>
                  <a:lnTo>
                    <a:pt x="4675849" y="298984"/>
                  </a:lnTo>
                  <a:lnTo>
                    <a:pt x="4687686" y="299002"/>
                  </a:lnTo>
                </a:path>
              </a:pathLst>
            </a:custGeom>
            <a:ln w="40651" cap="flat">
              <a:solidFill>
                <a:srgbClr val="E7851E">
                  <a:alpha val="100000"/>
                </a:srgbClr>
              </a:solidFill>
              <a:prstDash val="solid"/>
              <a:round/>
            </a:ln>
          </p:spPr>
          <p:txBody>
            <a:bodyPr/>
            <a:lstStyle/>
            <a:p/>
          </p:txBody>
        </p:sp>
        <p:sp>
          <p:nvSpPr>
            <p:cNvPr id="23" name="pl23"/>
            <p:cNvSpPr/>
            <p:nvPr/>
          </p:nvSpPr>
          <p:spPr>
            <a:xfrm>
              <a:off x="2482351" y="2694693"/>
              <a:ext cx="4687686" cy="598406"/>
            </a:xfrm>
            <a:custGeom>
              <a:avLst/>
              <a:pathLst>
                <a:path w="4687686" h="598406">
                  <a:moveTo>
                    <a:pt x="0" y="598406"/>
                  </a:moveTo>
                  <a:lnTo>
                    <a:pt x="11837" y="598406"/>
                  </a:lnTo>
                  <a:lnTo>
                    <a:pt x="23675" y="598406"/>
                  </a:lnTo>
                  <a:lnTo>
                    <a:pt x="35512" y="598406"/>
                  </a:lnTo>
                  <a:lnTo>
                    <a:pt x="47350" y="598406"/>
                  </a:lnTo>
                  <a:lnTo>
                    <a:pt x="59187" y="598406"/>
                  </a:lnTo>
                  <a:lnTo>
                    <a:pt x="71025" y="598406"/>
                  </a:lnTo>
                  <a:lnTo>
                    <a:pt x="82863" y="598406"/>
                  </a:lnTo>
                  <a:lnTo>
                    <a:pt x="94700" y="598406"/>
                  </a:lnTo>
                  <a:lnTo>
                    <a:pt x="106538" y="598406"/>
                  </a:lnTo>
                  <a:lnTo>
                    <a:pt x="118375" y="598406"/>
                  </a:lnTo>
                  <a:lnTo>
                    <a:pt x="130213" y="598406"/>
                  </a:lnTo>
                  <a:lnTo>
                    <a:pt x="142051" y="598406"/>
                  </a:lnTo>
                  <a:lnTo>
                    <a:pt x="153888" y="598406"/>
                  </a:lnTo>
                  <a:lnTo>
                    <a:pt x="165726" y="598406"/>
                  </a:lnTo>
                  <a:lnTo>
                    <a:pt x="177563" y="598406"/>
                  </a:lnTo>
                  <a:lnTo>
                    <a:pt x="189401" y="598406"/>
                  </a:lnTo>
                  <a:lnTo>
                    <a:pt x="201239" y="598406"/>
                  </a:lnTo>
                  <a:lnTo>
                    <a:pt x="213076" y="598406"/>
                  </a:lnTo>
                  <a:lnTo>
                    <a:pt x="224914" y="598406"/>
                  </a:lnTo>
                  <a:lnTo>
                    <a:pt x="236751" y="598406"/>
                  </a:lnTo>
                  <a:lnTo>
                    <a:pt x="248589" y="598406"/>
                  </a:lnTo>
                  <a:lnTo>
                    <a:pt x="260427" y="598406"/>
                  </a:lnTo>
                  <a:lnTo>
                    <a:pt x="272264" y="598406"/>
                  </a:lnTo>
                  <a:lnTo>
                    <a:pt x="284102" y="598406"/>
                  </a:lnTo>
                  <a:lnTo>
                    <a:pt x="295939" y="598406"/>
                  </a:lnTo>
                  <a:lnTo>
                    <a:pt x="307777" y="598406"/>
                  </a:lnTo>
                  <a:lnTo>
                    <a:pt x="319614" y="598406"/>
                  </a:lnTo>
                  <a:lnTo>
                    <a:pt x="331452" y="598406"/>
                  </a:lnTo>
                  <a:lnTo>
                    <a:pt x="343290" y="598406"/>
                  </a:lnTo>
                  <a:lnTo>
                    <a:pt x="355127" y="598406"/>
                  </a:lnTo>
                  <a:lnTo>
                    <a:pt x="366965" y="598406"/>
                  </a:lnTo>
                  <a:lnTo>
                    <a:pt x="378802" y="598406"/>
                  </a:lnTo>
                  <a:lnTo>
                    <a:pt x="390640" y="598406"/>
                  </a:lnTo>
                  <a:lnTo>
                    <a:pt x="402478" y="598406"/>
                  </a:lnTo>
                  <a:lnTo>
                    <a:pt x="414315" y="598406"/>
                  </a:lnTo>
                  <a:lnTo>
                    <a:pt x="426153" y="598406"/>
                  </a:lnTo>
                  <a:lnTo>
                    <a:pt x="437990" y="598406"/>
                  </a:lnTo>
                  <a:lnTo>
                    <a:pt x="449828" y="598406"/>
                  </a:lnTo>
                  <a:lnTo>
                    <a:pt x="461666" y="598406"/>
                  </a:lnTo>
                  <a:lnTo>
                    <a:pt x="473503" y="598406"/>
                  </a:lnTo>
                  <a:lnTo>
                    <a:pt x="485341" y="598406"/>
                  </a:lnTo>
                  <a:lnTo>
                    <a:pt x="497178" y="598406"/>
                  </a:lnTo>
                  <a:lnTo>
                    <a:pt x="509016" y="598406"/>
                  </a:lnTo>
                  <a:lnTo>
                    <a:pt x="520854" y="598406"/>
                  </a:lnTo>
                  <a:lnTo>
                    <a:pt x="532691" y="598406"/>
                  </a:lnTo>
                  <a:lnTo>
                    <a:pt x="544529" y="598406"/>
                  </a:lnTo>
                  <a:lnTo>
                    <a:pt x="556366" y="598406"/>
                  </a:lnTo>
                  <a:lnTo>
                    <a:pt x="568204" y="598406"/>
                  </a:lnTo>
                  <a:lnTo>
                    <a:pt x="580042" y="598406"/>
                  </a:lnTo>
                  <a:lnTo>
                    <a:pt x="591879" y="598406"/>
                  </a:lnTo>
                  <a:lnTo>
                    <a:pt x="603717" y="598406"/>
                  </a:lnTo>
                  <a:lnTo>
                    <a:pt x="615554" y="598406"/>
                  </a:lnTo>
                  <a:lnTo>
                    <a:pt x="627392" y="598406"/>
                  </a:lnTo>
                  <a:lnTo>
                    <a:pt x="639229" y="598406"/>
                  </a:lnTo>
                  <a:lnTo>
                    <a:pt x="651067" y="598406"/>
                  </a:lnTo>
                  <a:lnTo>
                    <a:pt x="662905" y="598406"/>
                  </a:lnTo>
                  <a:lnTo>
                    <a:pt x="674742" y="598406"/>
                  </a:lnTo>
                  <a:lnTo>
                    <a:pt x="686580" y="598406"/>
                  </a:lnTo>
                  <a:lnTo>
                    <a:pt x="698417" y="598406"/>
                  </a:lnTo>
                  <a:lnTo>
                    <a:pt x="710255" y="598406"/>
                  </a:lnTo>
                  <a:lnTo>
                    <a:pt x="722093" y="598406"/>
                  </a:lnTo>
                  <a:lnTo>
                    <a:pt x="733930" y="598406"/>
                  </a:lnTo>
                  <a:lnTo>
                    <a:pt x="745768" y="598406"/>
                  </a:lnTo>
                  <a:lnTo>
                    <a:pt x="757605" y="598406"/>
                  </a:lnTo>
                  <a:lnTo>
                    <a:pt x="769443" y="598406"/>
                  </a:lnTo>
                  <a:lnTo>
                    <a:pt x="781281" y="598406"/>
                  </a:lnTo>
                  <a:lnTo>
                    <a:pt x="793118" y="598406"/>
                  </a:lnTo>
                  <a:lnTo>
                    <a:pt x="804956" y="598406"/>
                  </a:lnTo>
                  <a:lnTo>
                    <a:pt x="816793" y="598406"/>
                  </a:lnTo>
                  <a:lnTo>
                    <a:pt x="828631" y="598406"/>
                  </a:lnTo>
                  <a:lnTo>
                    <a:pt x="840469" y="598406"/>
                  </a:lnTo>
                  <a:lnTo>
                    <a:pt x="852306" y="598406"/>
                  </a:lnTo>
                  <a:lnTo>
                    <a:pt x="864144" y="598406"/>
                  </a:lnTo>
                  <a:lnTo>
                    <a:pt x="875981" y="598406"/>
                  </a:lnTo>
                  <a:lnTo>
                    <a:pt x="887819" y="598406"/>
                  </a:lnTo>
                  <a:lnTo>
                    <a:pt x="899657" y="598406"/>
                  </a:lnTo>
                  <a:lnTo>
                    <a:pt x="911494" y="598406"/>
                  </a:lnTo>
                  <a:lnTo>
                    <a:pt x="923332" y="598406"/>
                  </a:lnTo>
                  <a:lnTo>
                    <a:pt x="935169" y="598406"/>
                  </a:lnTo>
                  <a:lnTo>
                    <a:pt x="947007" y="598406"/>
                  </a:lnTo>
                  <a:lnTo>
                    <a:pt x="958844" y="598406"/>
                  </a:lnTo>
                  <a:lnTo>
                    <a:pt x="970682" y="598406"/>
                  </a:lnTo>
                  <a:lnTo>
                    <a:pt x="982520" y="598406"/>
                  </a:lnTo>
                  <a:lnTo>
                    <a:pt x="994357" y="598406"/>
                  </a:lnTo>
                  <a:lnTo>
                    <a:pt x="1006195" y="598406"/>
                  </a:lnTo>
                  <a:lnTo>
                    <a:pt x="1018032" y="598406"/>
                  </a:lnTo>
                  <a:lnTo>
                    <a:pt x="1029870" y="598406"/>
                  </a:lnTo>
                  <a:lnTo>
                    <a:pt x="1041708" y="598406"/>
                  </a:lnTo>
                  <a:lnTo>
                    <a:pt x="1053545" y="598406"/>
                  </a:lnTo>
                  <a:lnTo>
                    <a:pt x="1065383" y="598406"/>
                  </a:lnTo>
                  <a:lnTo>
                    <a:pt x="1077220" y="598406"/>
                  </a:lnTo>
                  <a:lnTo>
                    <a:pt x="1089058" y="598406"/>
                  </a:lnTo>
                  <a:lnTo>
                    <a:pt x="1100896" y="598406"/>
                  </a:lnTo>
                  <a:lnTo>
                    <a:pt x="1112733" y="598406"/>
                  </a:lnTo>
                  <a:lnTo>
                    <a:pt x="1124571" y="598406"/>
                  </a:lnTo>
                  <a:lnTo>
                    <a:pt x="1136408" y="598406"/>
                  </a:lnTo>
                  <a:lnTo>
                    <a:pt x="1148246" y="598406"/>
                  </a:lnTo>
                  <a:lnTo>
                    <a:pt x="1160084" y="598406"/>
                  </a:lnTo>
                  <a:lnTo>
                    <a:pt x="1171921" y="598406"/>
                  </a:lnTo>
                  <a:lnTo>
                    <a:pt x="1171921" y="598305"/>
                  </a:lnTo>
                  <a:lnTo>
                    <a:pt x="1183759" y="598288"/>
                  </a:lnTo>
                  <a:lnTo>
                    <a:pt x="1195596" y="598267"/>
                  </a:lnTo>
                  <a:lnTo>
                    <a:pt x="1207434" y="598243"/>
                  </a:lnTo>
                  <a:lnTo>
                    <a:pt x="1219272" y="598214"/>
                  </a:lnTo>
                  <a:lnTo>
                    <a:pt x="1231109" y="598181"/>
                  </a:lnTo>
                  <a:lnTo>
                    <a:pt x="1242947" y="598141"/>
                  </a:lnTo>
                  <a:lnTo>
                    <a:pt x="1254784" y="598095"/>
                  </a:lnTo>
                  <a:lnTo>
                    <a:pt x="1266622" y="598041"/>
                  </a:lnTo>
                  <a:lnTo>
                    <a:pt x="1278459" y="597977"/>
                  </a:lnTo>
                  <a:lnTo>
                    <a:pt x="1290297" y="597901"/>
                  </a:lnTo>
                  <a:lnTo>
                    <a:pt x="1302135" y="597813"/>
                  </a:lnTo>
                  <a:lnTo>
                    <a:pt x="1313972" y="597709"/>
                  </a:lnTo>
                  <a:lnTo>
                    <a:pt x="1325810" y="597588"/>
                  </a:lnTo>
                  <a:lnTo>
                    <a:pt x="1337647" y="597445"/>
                  </a:lnTo>
                  <a:lnTo>
                    <a:pt x="1349485" y="597277"/>
                  </a:lnTo>
                  <a:lnTo>
                    <a:pt x="1361323" y="597079"/>
                  </a:lnTo>
                  <a:lnTo>
                    <a:pt x="1373160" y="596848"/>
                  </a:lnTo>
                  <a:lnTo>
                    <a:pt x="1384998" y="596576"/>
                  </a:lnTo>
                  <a:lnTo>
                    <a:pt x="1396835" y="596258"/>
                  </a:lnTo>
                  <a:lnTo>
                    <a:pt x="1408673" y="595884"/>
                  </a:lnTo>
                  <a:lnTo>
                    <a:pt x="1420511" y="595446"/>
                  </a:lnTo>
                  <a:lnTo>
                    <a:pt x="1432348" y="594933"/>
                  </a:lnTo>
                  <a:lnTo>
                    <a:pt x="1444186" y="594332"/>
                  </a:lnTo>
                  <a:lnTo>
                    <a:pt x="1456023" y="593629"/>
                  </a:lnTo>
                  <a:lnTo>
                    <a:pt x="1467861" y="592807"/>
                  </a:lnTo>
                  <a:lnTo>
                    <a:pt x="1479699" y="591846"/>
                  </a:lnTo>
                  <a:lnTo>
                    <a:pt x="1491536" y="590725"/>
                  </a:lnTo>
                  <a:lnTo>
                    <a:pt x="1503374" y="589418"/>
                  </a:lnTo>
                  <a:lnTo>
                    <a:pt x="1515211" y="587897"/>
                  </a:lnTo>
                  <a:lnTo>
                    <a:pt x="1527049" y="586129"/>
                  </a:lnTo>
                  <a:lnTo>
                    <a:pt x="1538887" y="584079"/>
                  </a:lnTo>
                  <a:lnTo>
                    <a:pt x="1550724" y="581706"/>
                  </a:lnTo>
                  <a:lnTo>
                    <a:pt x="1562562" y="578967"/>
                  </a:lnTo>
                  <a:lnTo>
                    <a:pt x="1574399" y="575815"/>
                  </a:lnTo>
                  <a:lnTo>
                    <a:pt x="1586237" y="572199"/>
                  </a:lnTo>
                  <a:lnTo>
                    <a:pt x="1598074" y="568068"/>
                  </a:lnTo>
                  <a:lnTo>
                    <a:pt x="1609912" y="563370"/>
                  </a:lnTo>
                  <a:lnTo>
                    <a:pt x="1621750" y="558053"/>
                  </a:lnTo>
                  <a:lnTo>
                    <a:pt x="1633587" y="552071"/>
                  </a:lnTo>
                  <a:lnTo>
                    <a:pt x="1645425" y="545384"/>
                  </a:lnTo>
                  <a:lnTo>
                    <a:pt x="1657262" y="537962"/>
                  </a:lnTo>
                  <a:lnTo>
                    <a:pt x="1669100" y="529791"/>
                  </a:lnTo>
                  <a:lnTo>
                    <a:pt x="1680938" y="520874"/>
                  </a:lnTo>
                  <a:lnTo>
                    <a:pt x="1692775" y="511236"/>
                  </a:lnTo>
                  <a:lnTo>
                    <a:pt x="1704613" y="500927"/>
                  </a:lnTo>
                  <a:lnTo>
                    <a:pt x="1716450" y="490023"/>
                  </a:lnTo>
                  <a:lnTo>
                    <a:pt x="1728288" y="478622"/>
                  </a:lnTo>
                  <a:lnTo>
                    <a:pt x="1740126" y="466849"/>
                  </a:lnTo>
                  <a:lnTo>
                    <a:pt x="1751963" y="454845"/>
                  </a:lnTo>
                  <a:lnTo>
                    <a:pt x="1763801" y="442763"/>
                  </a:lnTo>
                  <a:lnTo>
                    <a:pt x="1775638" y="430759"/>
                  </a:lnTo>
                  <a:lnTo>
                    <a:pt x="1787476" y="418986"/>
                  </a:lnTo>
                  <a:lnTo>
                    <a:pt x="1799314" y="407586"/>
                  </a:lnTo>
                  <a:lnTo>
                    <a:pt x="1811151" y="396681"/>
                  </a:lnTo>
                  <a:lnTo>
                    <a:pt x="1822989" y="386372"/>
                  </a:lnTo>
                  <a:lnTo>
                    <a:pt x="1834826" y="376735"/>
                  </a:lnTo>
                  <a:lnTo>
                    <a:pt x="1846664" y="367818"/>
                  </a:lnTo>
                  <a:lnTo>
                    <a:pt x="1858502" y="359647"/>
                  </a:lnTo>
                  <a:lnTo>
                    <a:pt x="1870339" y="352225"/>
                  </a:lnTo>
                  <a:lnTo>
                    <a:pt x="1882177" y="345538"/>
                  </a:lnTo>
                  <a:lnTo>
                    <a:pt x="1894014" y="339556"/>
                  </a:lnTo>
                  <a:lnTo>
                    <a:pt x="1905852" y="334239"/>
                  </a:lnTo>
                  <a:lnTo>
                    <a:pt x="1917689" y="329540"/>
                  </a:lnTo>
                  <a:lnTo>
                    <a:pt x="1929527" y="325410"/>
                  </a:lnTo>
                  <a:lnTo>
                    <a:pt x="1941365" y="321794"/>
                  </a:lnTo>
                  <a:lnTo>
                    <a:pt x="1953202" y="318642"/>
                  </a:lnTo>
                  <a:lnTo>
                    <a:pt x="1965040" y="315903"/>
                  </a:lnTo>
                  <a:lnTo>
                    <a:pt x="1976877" y="313530"/>
                  </a:lnTo>
                  <a:lnTo>
                    <a:pt x="1988715" y="311479"/>
                  </a:lnTo>
                  <a:lnTo>
                    <a:pt x="2000553" y="309712"/>
                  </a:lnTo>
                  <a:lnTo>
                    <a:pt x="2012390" y="308191"/>
                  </a:lnTo>
                  <a:lnTo>
                    <a:pt x="2024228" y="306884"/>
                  </a:lnTo>
                  <a:lnTo>
                    <a:pt x="2036065" y="305763"/>
                  </a:lnTo>
                  <a:lnTo>
                    <a:pt x="2047903" y="304802"/>
                  </a:lnTo>
                  <a:lnTo>
                    <a:pt x="2059741" y="303980"/>
                  </a:lnTo>
                  <a:lnTo>
                    <a:pt x="2071578" y="303277"/>
                  </a:lnTo>
                  <a:lnTo>
                    <a:pt x="2083416" y="302676"/>
                  </a:lnTo>
                  <a:lnTo>
                    <a:pt x="2095253" y="302162"/>
                  </a:lnTo>
                  <a:lnTo>
                    <a:pt x="2107091" y="301724"/>
                  </a:lnTo>
                  <a:lnTo>
                    <a:pt x="2118929" y="301351"/>
                  </a:lnTo>
                  <a:lnTo>
                    <a:pt x="2130766" y="301032"/>
                  </a:lnTo>
                  <a:lnTo>
                    <a:pt x="2142604" y="300761"/>
                  </a:lnTo>
                  <a:lnTo>
                    <a:pt x="2154441" y="300529"/>
                  </a:lnTo>
                  <a:lnTo>
                    <a:pt x="2166279" y="300332"/>
                  </a:lnTo>
                  <a:lnTo>
                    <a:pt x="2178117" y="300164"/>
                  </a:lnTo>
                  <a:lnTo>
                    <a:pt x="2189954" y="300021"/>
                  </a:lnTo>
                  <a:lnTo>
                    <a:pt x="2201792" y="299899"/>
                  </a:lnTo>
                  <a:lnTo>
                    <a:pt x="2213629" y="299795"/>
                  </a:lnTo>
                  <a:lnTo>
                    <a:pt x="2225467" y="299707"/>
                  </a:lnTo>
                  <a:lnTo>
                    <a:pt x="2237304" y="299632"/>
                  </a:lnTo>
                  <a:lnTo>
                    <a:pt x="2249142" y="299568"/>
                  </a:lnTo>
                  <a:lnTo>
                    <a:pt x="2260980" y="299513"/>
                  </a:lnTo>
                  <a:lnTo>
                    <a:pt x="2272817" y="299467"/>
                  </a:lnTo>
                  <a:lnTo>
                    <a:pt x="2284655" y="299428"/>
                  </a:lnTo>
                  <a:lnTo>
                    <a:pt x="2296492" y="299394"/>
                  </a:lnTo>
                  <a:lnTo>
                    <a:pt x="2308330" y="299366"/>
                  </a:lnTo>
                  <a:lnTo>
                    <a:pt x="2320168" y="299341"/>
                  </a:lnTo>
                  <a:lnTo>
                    <a:pt x="2332005" y="299321"/>
                  </a:lnTo>
                  <a:lnTo>
                    <a:pt x="2343843" y="299303"/>
                  </a:lnTo>
                  <a:lnTo>
                    <a:pt x="2343843" y="299102"/>
                  </a:lnTo>
                  <a:lnTo>
                    <a:pt x="2355680" y="299085"/>
                  </a:lnTo>
                  <a:lnTo>
                    <a:pt x="2367518" y="299064"/>
                  </a:lnTo>
                  <a:lnTo>
                    <a:pt x="2379356" y="299040"/>
                  </a:lnTo>
                  <a:lnTo>
                    <a:pt x="2391193" y="299011"/>
                  </a:lnTo>
                  <a:lnTo>
                    <a:pt x="2403031" y="298978"/>
                  </a:lnTo>
                  <a:lnTo>
                    <a:pt x="2414868" y="298938"/>
                  </a:lnTo>
                  <a:lnTo>
                    <a:pt x="2426706" y="298892"/>
                  </a:lnTo>
                  <a:lnTo>
                    <a:pt x="2438544" y="298837"/>
                  </a:lnTo>
                  <a:lnTo>
                    <a:pt x="2450381" y="298773"/>
                  </a:lnTo>
                  <a:lnTo>
                    <a:pt x="2462219" y="298698"/>
                  </a:lnTo>
                  <a:lnTo>
                    <a:pt x="2474056" y="298610"/>
                  </a:lnTo>
                  <a:lnTo>
                    <a:pt x="2485894" y="298506"/>
                  </a:lnTo>
                  <a:lnTo>
                    <a:pt x="2497732" y="298384"/>
                  </a:lnTo>
                  <a:lnTo>
                    <a:pt x="2509569" y="298241"/>
                  </a:lnTo>
                  <a:lnTo>
                    <a:pt x="2521407" y="298073"/>
                  </a:lnTo>
                  <a:lnTo>
                    <a:pt x="2533244" y="297876"/>
                  </a:lnTo>
                  <a:lnTo>
                    <a:pt x="2545082" y="297645"/>
                  </a:lnTo>
                  <a:lnTo>
                    <a:pt x="2556919" y="297373"/>
                  </a:lnTo>
                  <a:lnTo>
                    <a:pt x="2568757" y="297054"/>
                  </a:lnTo>
                  <a:lnTo>
                    <a:pt x="2580595" y="296681"/>
                  </a:lnTo>
                  <a:lnTo>
                    <a:pt x="2592432" y="296243"/>
                  </a:lnTo>
                  <a:lnTo>
                    <a:pt x="2604270" y="295730"/>
                  </a:lnTo>
                  <a:lnTo>
                    <a:pt x="2616107" y="295129"/>
                  </a:lnTo>
                  <a:lnTo>
                    <a:pt x="2627945" y="294426"/>
                  </a:lnTo>
                  <a:lnTo>
                    <a:pt x="2639783" y="293603"/>
                  </a:lnTo>
                  <a:lnTo>
                    <a:pt x="2651620" y="292643"/>
                  </a:lnTo>
                  <a:lnTo>
                    <a:pt x="2663458" y="291522"/>
                  </a:lnTo>
                  <a:lnTo>
                    <a:pt x="2675295" y="290215"/>
                  </a:lnTo>
                  <a:lnTo>
                    <a:pt x="2687133" y="288694"/>
                  </a:lnTo>
                  <a:lnTo>
                    <a:pt x="2698971" y="286926"/>
                  </a:lnTo>
                  <a:lnTo>
                    <a:pt x="2710808" y="284876"/>
                  </a:lnTo>
                  <a:lnTo>
                    <a:pt x="2722646" y="282503"/>
                  </a:lnTo>
                  <a:lnTo>
                    <a:pt x="2734483" y="279764"/>
                  </a:lnTo>
                  <a:lnTo>
                    <a:pt x="2746321" y="276611"/>
                  </a:lnTo>
                  <a:lnTo>
                    <a:pt x="2758159" y="272996"/>
                  </a:lnTo>
                  <a:lnTo>
                    <a:pt x="2769996" y="268865"/>
                  </a:lnTo>
                  <a:lnTo>
                    <a:pt x="2781834" y="264167"/>
                  </a:lnTo>
                  <a:lnTo>
                    <a:pt x="2793671" y="258850"/>
                  </a:lnTo>
                  <a:lnTo>
                    <a:pt x="2805509" y="252868"/>
                  </a:lnTo>
                  <a:lnTo>
                    <a:pt x="2817347" y="246180"/>
                  </a:lnTo>
                  <a:lnTo>
                    <a:pt x="2829184" y="238759"/>
                  </a:lnTo>
                  <a:lnTo>
                    <a:pt x="2841022" y="230588"/>
                  </a:lnTo>
                  <a:lnTo>
                    <a:pt x="2852859" y="221671"/>
                  </a:lnTo>
                  <a:lnTo>
                    <a:pt x="2864697" y="212033"/>
                  </a:lnTo>
                  <a:lnTo>
                    <a:pt x="2876534" y="201724"/>
                  </a:lnTo>
                  <a:lnTo>
                    <a:pt x="2888372" y="190819"/>
                  </a:lnTo>
                  <a:lnTo>
                    <a:pt x="2900210" y="179419"/>
                  </a:lnTo>
                  <a:lnTo>
                    <a:pt x="2912047" y="167646"/>
                  </a:lnTo>
                  <a:lnTo>
                    <a:pt x="2923885" y="155642"/>
                  </a:lnTo>
                  <a:lnTo>
                    <a:pt x="2935722" y="143560"/>
                  </a:lnTo>
                  <a:lnTo>
                    <a:pt x="2947560" y="131556"/>
                  </a:lnTo>
                  <a:lnTo>
                    <a:pt x="2959398" y="119783"/>
                  </a:lnTo>
                  <a:lnTo>
                    <a:pt x="2971235" y="108383"/>
                  </a:lnTo>
                  <a:lnTo>
                    <a:pt x="2983073" y="97478"/>
                  </a:lnTo>
                  <a:lnTo>
                    <a:pt x="2994910" y="87169"/>
                  </a:lnTo>
                  <a:lnTo>
                    <a:pt x="3006748" y="77531"/>
                  </a:lnTo>
                  <a:lnTo>
                    <a:pt x="3018586" y="68615"/>
                  </a:lnTo>
                  <a:lnTo>
                    <a:pt x="3030423" y="60444"/>
                  </a:lnTo>
                  <a:lnTo>
                    <a:pt x="3042261" y="53022"/>
                  </a:lnTo>
                  <a:lnTo>
                    <a:pt x="3054098" y="46335"/>
                  </a:lnTo>
                  <a:lnTo>
                    <a:pt x="3065936" y="40352"/>
                  </a:lnTo>
                  <a:lnTo>
                    <a:pt x="3077774" y="35036"/>
                  </a:lnTo>
                  <a:lnTo>
                    <a:pt x="3089611" y="30337"/>
                  </a:lnTo>
                  <a:lnTo>
                    <a:pt x="3101449" y="26206"/>
                  </a:lnTo>
                  <a:lnTo>
                    <a:pt x="3113286" y="22591"/>
                  </a:lnTo>
                  <a:lnTo>
                    <a:pt x="3125124" y="19438"/>
                  </a:lnTo>
                  <a:lnTo>
                    <a:pt x="3136962" y="16699"/>
                  </a:lnTo>
                  <a:lnTo>
                    <a:pt x="3148799" y="14327"/>
                  </a:lnTo>
                  <a:lnTo>
                    <a:pt x="3160637" y="12276"/>
                  </a:lnTo>
                  <a:lnTo>
                    <a:pt x="3172474" y="10509"/>
                  </a:lnTo>
                  <a:lnTo>
                    <a:pt x="3184312" y="8987"/>
                  </a:lnTo>
                  <a:lnTo>
                    <a:pt x="3196149" y="7681"/>
                  </a:lnTo>
                  <a:lnTo>
                    <a:pt x="3207987" y="6559"/>
                  </a:lnTo>
                  <a:lnTo>
                    <a:pt x="3219825" y="5599"/>
                  </a:lnTo>
                  <a:lnTo>
                    <a:pt x="3231662" y="4777"/>
                  </a:lnTo>
                  <a:lnTo>
                    <a:pt x="3243500" y="4073"/>
                  </a:lnTo>
                  <a:lnTo>
                    <a:pt x="3255337" y="3472"/>
                  </a:lnTo>
                  <a:lnTo>
                    <a:pt x="3267175" y="2959"/>
                  </a:lnTo>
                  <a:lnTo>
                    <a:pt x="3279013" y="2521"/>
                  </a:lnTo>
                  <a:lnTo>
                    <a:pt x="3290850" y="2148"/>
                  </a:lnTo>
                  <a:lnTo>
                    <a:pt x="3302688" y="1829"/>
                  </a:lnTo>
                  <a:lnTo>
                    <a:pt x="3314525" y="1557"/>
                  </a:lnTo>
                  <a:lnTo>
                    <a:pt x="3326363" y="1326"/>
                  </a:lnTo>
                  <a:lnTo>
                    <a:pt x="3338201" y="1129"/>
                  </a:lnTo>
                  <a:lnTo>
                    <a:pt x="3350038" y="961"/>
                  </a:lnTo>
                  <a:lnTo>
                    <a:pt x="3361876" y="818"/>
                  </a:lnTo>
                  <a:lnTo>
                    <a:pt x="3373713" y="696"/>
                  </a:lnTo>
                  <a:lnTo>
                    <a:pt x="3385551" y="592"/>
                  </a:lnTo>
                  <a:lnTo>
                    <a:pt x="3397389" y="504"/>
                  </a:lnTo>
                  <a:lnTo>
                    <a:pt x="3409226" y="429"/>
                  </a:lnTo>
                  <a:lnTo>
                    <a:pt x="3421064" y="365"/>
                  </a:lnTo>
                  <a:lnTo>
                    <a:pt x="3432901" y="310"/>
                  </a:lnTo>
                  <a:lnTo>
                    <a:pt x="3444739" y="264"/>
                  </a:lnTo>
                  <a:lnTo>
                    <a:pt x="3456576" y="225"/>
                  </a:lnTo>
                  <a:lnTo>
                    <a:pt x="3468414" y="191"/>
                  </a:lnTo>
                  <a:lnTo>
                    <a:pt x="3480252" y="162"/>
                  </a:lnTo>
                  <a:lnTo>
                    <a:pt x="3492089" y="138"/>
                  </a:lnTo>
                  <a:lnTo>
                    <a:pt x="3503927" y="117"/>
                  </a:lnTo>
                  <a:lnTo>
                    <a:pt x="3515764" y="10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D09400">
                  <a:alpha val="100000"/>
                </a:srgbClr>
              </a:solidFill>
              <a:prstDash val="solid"/>
              <a:round/>
            </a:ln>
          </p:spPr>
          <p:txBody>
            <a:bodyPr/>
            <a:lstStyle/>
            <a:p/>
          </p:txBody>
        </p:sp>
        <p:sp>
          <p:nvSpPr>
            <p:cNvPr id="24" name="pl24"/>
            <p:cNvSpPr/>
            <p:nvPr/>
          </p:nvSpPr>
          <p:spPr>
            <a:xfrm>
              <a:off x="2482351" y="5686724"/>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B2A100">
                  <a:alpha val="100000"/>
                </a:srgbClr>
              </a:solidFill>
              <a:prstDash val="solid"/>
              <a:round/>
            </a:ln>
          </p:spPr>
          <p:txBody>
            <a:bodyPr/>
            <a:lstStyle/>
            <a:p/>
          </p:txBody>
        </p:sp>
        <p:sp>
          <p:nvSpPr>
            <p:cNvPr id="25" name="pl25"/>
            <p:cNvSpPr/>
            <p:nvPr/>
          </p:nvSpPr>
          <p:spPr>
            <a:xfrm>
              <a:off x="2482351" y="1198677"/>
              <a:ext cx="4687686" cy="299102"/>
            </a:xfrm>
            <a:custGeom>
              <a:avLst/>
              <a:pathLst>
                <a:path w="4687686" h="299102">
                  <a:moveTo>
                    <a:pt x="0" y="299102"/>
                  </a:moveTo>
                  <a:lnTo>
                    <a:pt x="11837" y="299085"/>
                  </a:lnTo>
                  <a:lnTo>
                    <a:pt x="23675" y="299064"/>
                  </a:lnTo>
                  <a:lnTo>
                    <a:pt x="35512" y="299040"/>
                  </a:lnTo>
                  <a:lnTo>
                    <a:pt x="47350" y="299011"/>
                  </a:lnTo>
                  <a:lnTo>
                    <a:pt x="59187" y="298978"/>
                  </a:lnTo>
                  <a:lnTo>
                    <a:pt x="71025" y="298938"/>
                  </a:lnTo>
                  <a:lnTo>
                    <a:pt x="82863" y="298892"/>
                  </a:lnTo>
                  <a:lnTo>
                    <a:pt x="94700" y="298837"/>
                  </a:lnTo>
                  <a:lnTo>
                    <a:pt x="106538" y="298773"/>
                  </a:lnTo>
                  <a:lnTo>
                    <a:pt x="118375" y="298698"/>
                  </a:lnTo>
                  <a:lnTo>
                    <a:pt x="130213" y="298610"/>
                  </a:lnTo>
                  <a:lnTo>
                    <a:pt x="142051" y="298506"/>
                  </a:lnTo>
                  <a:lnTo>
                    <a:pt x="153888" y="298384"/>
                  </a:lnTo>
                  <a:lnTo>
                    <a:pt x="165726" y="298241"/>
                  </a:lnTo>
                  <a:lnTo>
                    <a:pt x="177563" y="298073"/>
                  </a:lnTo>
                  <a:lnTo>
                    <a:pt x="189401" y="297876"/>
                  </a:lnTo>
                  <a:lnTo>
                    <a:pt x="201239" y="297645"/>
                  </a:lnTo>
                  <a:lnTo>
                    <a:pt x="213076" y="297373"/>
                  </a:lnTo>
                  <a:lnTo>
                    <a:pt x="224914" y="297054"/>
                  </a:lnTo>
                  <a:lnTo>
                    <a:pt x="236751" y="296681"/>
                  </a:lnTo>
                  <a:lnTo>
                    <a:pt x="248589" y="296243"/>
                  </a:lnTo>
                  <a:lnTo>
                    <a:pt x="260427" y="295730"/>
                  </a:lnTo>
                  <a:lnTo>
                    <a:pt x="272264" y="295129"/>
                  </a:lnTo>
                  <a:lnTo>
                    <a:pt x="284102" y="294426"/>
                  </a:lnTo>
                  <a:lnTo>
                    <a:pt x="295939" y="293603"/>
                  </a:lnTo>
                  <a:lnTo>
                    <a:pt x="307777" y="292643"/>
                  </a:lnTo>
                  <a:lnTo>
                    <a:pt x="319614" y="291522"/>
                  </a:lnTo>
                  <a:lnTo>
                    <a:pt x="331452" y="290215"/>
                  </a:lnTo>
                  <a:lnTo>
                    <a:pt x="343290" y="288694"/>
                  </a:lnTo>
                  <a:lnTo>
                    <a:pt x="355127" y="286926"/>
                  </a:lnTo>
                  <a:lnTo>
                    <a:pt x="366965" y="284876"/>
                  </a:lnTo>
                  <a:lnTo>
                    <a:pt x="378802" y="282503"/>
                  </a:lnTo>
                  <a:lnTo>
                    <a:pt x="390640" y="279764"/>
                  </a:lnTo>
                  <a:lnTo>
                    <a:pt x="402478" y="276611"/>
                  </a:lnTo>
                  <a:lnTo>
                    <a:pt x="414315" y="272996"/>
                  </a:lnTo>
                  <a:lnTo>
                    <a:pt x="426153" y="268865"/>
                  </a:lnTo>
                  <a:lnTo>
                    <a:pt x="437990" y="264167"/>
                  </a:lnTo>
                  <a:lnTo>
                    <a:pt x="449828" y="258850"/>
                  </a:lnTo>
                  <a:lnTo>
                    <a:pt x="461666" y="252868"/>
                  </a:lnTo>
                  <a:lnTo>
                    <a:pt x="473503" y="246180"/>
                  </a:lnTo>
                  <a:lnTo>
                    <a:pt x="485341" y="238759"/>
                  </a:lnTo>
                  <a:lnTo>
                    <a:pt x="497178" y="230588"/>
                  </a:lnTo>
                  <a:lnTo>
                    <a:pt x="509016" y="221671"/>
                  </a:lnTo>
                  <a:lnTo>
                    <a:pt x="520854" y="212033"/>
                  </a:lnTo>
                  <a:lnTo>
                    <a:pt x="532691" y="201724"/>
                  </a:lnTo>
                  <a:lnTo>
                    <a:pt x="544529" y="190819"/>
                  </a:lnTo>
                  <a:lnTo>
                    <a:pt x="556366" y="179419"/>
                  </a:lnTo>
                  <a:lnTo>
                    <a:pt x="568204" y="167646"/>
                  </a:lnTo>
                  <a:lnTo>
                    <a:pt x="580042" y="155642"/>
                  </a:lnTo>
                  <a:lnTo>
                    <a:pt x="591879" y="143560"/>
                  </a:lnTo>
                  <a:lnTo>
                    <a:pt x="603717" y="131556"/>
                  </a:lnTo>
                  <a:lnTo>
                    <a:pt x="615554" y="119783"/>
                  </a:lnTo>
                  <a:lnTo>
                    <a:pt x="627392" y="108383"/>
                  </a:lnTo>
                  <a:lnTo>
                    <a:pt x="639229" y="97478"/>
                  </a:lnTo>
                  <a:lnTo>
                    <a:pt x="651067" y="87169"/>
                  </a:lnTo>
                  <a:lnTo>
                    <a:pt x="662905" y="77531"/>
                  </a:lnTo>
                  <a:lnTo>
                    <a:pt x="674742" y="68615"/>
                  </a:lnTo>
                  <a:lnTo>
                    <a:pt x="686580" y="60444"/>
                  </a:lnTo>
                  <a:lnTo>
                    <a:pt x="698417" y="53022"/>
                  </a:lnTo>
                  <a:lnTo>
                    <a:pt x="710255" y="46335"/>
                  </a:lnTo>
                  <a:lnTo>
                    <a:pt x="722093" y="40352"/>
                  </a:lnTo>
                  <a:lnTo>
                    <a:pt x="733930" y="35036"/>
                  </a:lnTo>
                  <a:lnTo>
                    <a:pt x="745768" y="30337"/>
                  </a:lnTo>
                  <a:lnTo>
                    <a:pt x="757605" y="26206"/>
                  </a:lnTo>
                  <a:lnTo>
                    <a:pt x="769443" y="22591"/>
                  </a:lnTo>
                  <a:lnTo>
                    <a:pt x="781281" y="19438"/>
                  </a:lnTo>
                  <a:lnTo>
                    <a:pt x="793118" y="16699"/>
                  </a:lnTo>
                  <a:lnTo>
                    <a:pt x="804956" y="14327"/>
                  </a:lnTo>
                  <a:lnTo>
                    <a:pt x="816793" y="12276"/>
                  </a:lnTo>
                  <a:lnTo>
                    <a:pt x="828631" y="10509"/>
                  </a:lnTo>
                  <a:lnTo>
                    <a:pt x="840469" y="8987"/>
                  </a:lnTo>
                  <a:lnTo>
                    <a:pt x="852306" y="7681"/>
                  </a:lnTo>
                  <a:lnTo>
                    <a:pt x="864144" y="6559"/>
                  </a:lnTo>
                  <a:lnTo>
                    <a:pt x="875981" y="5599"/>
                  </a:lnTo>
                  <a:lnTo>
                    <a:pt x="887819" y="4777"/>
                  </a:lnTo>
                  <a:lnTo>
                    <a:pt x="899657" y="4073"/>
                  </a:lnTo>
                  <a:lnTo>
                    <a:pt x="911494" y="3472"/>
                  </a:lnTo>
                  <a:lnTo>
                    <a:pt x="923332" y="2959"/>
                  </a:lnTo>
                  <a:lnTo>
                    <a:pt x="935169" y="2521"/>
                  </a:lnTo>
                  <a:lnTo>
                    <a:pt x="947007" y="2148"/>
                  </a:lnTo>
                  <a:lnTo>
                    <a:pt x="958844" y="1829"/>
                  </a:lnTo>
                  <a:lnTo>
                    <a:pt x="970682" y="1557"/>
                  </a:lnTo>
                  <a:lnTo>
                    <a:pt x="982520" y="1326"/>
                  </a:lnTo>
                  <a:lnTo>
                    <a:pt x="994357" y="1129"/>
                  </a:lnTo>
                  <a:lnTo>
                    <a:pt x="1006195" y="961"/>
                  </a:lnTo>
                  <a:lnTo>
                    <a:pt x="1018032" y="818"/>
                  </a:lnTo>
                  <a:lnTo>
                    <a:pt x="1029870" y="696"/>
                  </a:lnTo>
                  <a:lnTo>
                    <a:pt x="1041708" y="592"/>
                  </a:lnTo>
                  <a:lnTo>
                    <a:pt x="1053545" y="504"/>
                  </a:lnTo>
                  <a:lnTo>
                    <a:pt x="1065383" y="429"/>
                  </a:lnTo>
                  <a:lnTo>
                    <a:pt x="1077220" y="365"/>
                  </a:lnTo>
                  <a:lnTo>
                    <a:pt x="1089058" y="310"/>
                  </a:lnTo>
                  <a:lnTo>
                    <a:pt x="1100896" y="264"/>
                  </a:lnTo>
                  <a:lnTo>
                    <a:pt x="1112733" y="225"/>
                  </a:lnTo>
                  <a:lnTo>
                    <a:pt x="1124571" y="191"/>
                  </a:lnTo>
                  <a:lnTo>
                    <a:pt x="1136408" y="162"/>
                  </a:lnTo>
                  <a:lnTo>
                    <a:pt x="1148246" y="138"/>
                  </a:lnTo>
                  <a:lnTo>
                    <a:pt x="1160084" y="117"/>
                  </a:lnTo>
                  <a:lnTo>
                    <a:pt x="1171921" y="10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89AC00">
                  <a:alpha val="100000"/>
                </a:srgbClr>
              </a:solidFill>
              <a:prstDash val="solid"/>
              <a:round/>
            </a:ln>
          </p:spPr>
          <p:txBody>
            <a:bodyPr/>
            <a:lstStyle/>
            <a:p/>
          </p:txBody>
        </p:sp>
        <p:sp>
          <p:nvSpPr>
            <p:cNvPr id="26" name="pl26"/>
            <p:cNvSpPr/>
            <p:nvPr/>
          </p:nvSpPr>
          <p:spPr>
            <a:xfrm>
              <a:off x="2482351" y="4190709"/>
              <a:ext cx="4687686" cy="598205"/>
            </a:xfrm>
            <a:custGeom>
              <a:avLst/>
              <a:pathLst>
                <a:path w="4687686" h="598205">
                  <a:moveTo>
                    <a:pt x="0" y="598205"/>
                  </a:moveTo>
                  <a:lnTo>
                    <a:pt x="11837" y="598170"/>
                  </a:lnTo>
                  <a:lnTo>
                    <a:pt x="23675" y="598129"/>
                  </a:lnTo>
                  <a:lnTo>
                    <a:pt x="35512" y="598080"/>
                  </a:lnTo>
                  <a:lnTo>
                    <a:pt x="47350" y="598023"/>
                  </a:lnTo>
                  <a:lnTo>
                    <a:pt x="59187" y="597956"/>
                  </a:lnTo>
                  <a:lnTo>
                    <a:pt x="71025" y="597877"/>
                  </a:lnTo>
                  <a:lnTo>
                    <a:pt x="82863" y="597784"/>
                  </a:lnTo>
                  <a:lnTo>
                    <a:pt x="94700" y="597675"/>
                  </a:lnTo>
                  <a:lnTo>
                    <a:pt x="106538" y="597547"/>
                  </a:lnTo>
                  <a:lnTo>
                    <a:pt x="118375" y="597397"/>
                  </a:lnTo>
                  <a:lnTo>
                    <a:pt x="130213" y="597220"/>
                  </a:lnTo>
                  <a:lnTo>
                    <a:pt x="142051" y="597013"/>
                  </a:lnTo>
                  <a:lnTo>
                    <a:pt x="153888" y="596769"/>
                  </a:lnTo>
                  <a:lnTo>
                    <a:pt x="165726" y="596483"/>
                  </a:lnTo>
                  <a:lnTo>
                    <a:pt x="177563" y="596147"/>
                  </a:lnTo>
                  <a:lnTo>
                    <a:pt x="189401" y="595753"/>
                  </a:lnTo>
                  <a:lnTo>
                    <a:pt x="201239" y="595290"/>
                  </a:lnTo>
                  <a:lnTo>
                    <a:pt x="213076" y="594747"/>
                  </a:lnTo>
                  <a:lnTo>
                    <a:pt x="224914" y="594109"/>
                  </a:lnTo>
                  <a:lnTo>
                    <a:pt x="236751" y="593362"/>
                  </a:lnTo>
                  <a:lnTo>
                    <a:pt x="248589" y="592486"/>
                  </a:lnTo>
                  <a:lnTo>
                    <a:pt x="260427" y="591460"/>
                  </a:lnTo>
                  <a:lnTo>
                    <a:pt x="272264" y="590258"/>
                  </a:lnTo>
                  <a:lnTo>
                    <a:pt x="284102" y="588852"/>
                  </a:lnTo>
                  <a:lnTo>
                    <a:pt x="295939" y="587207"/>
                  </a:lnTo>
                  <a:lnTo>
                    <a:pt x="307777" y="585286"/>
                  </a:lnTo>
                  <a:lnTo>
                    <a:pt x="319614" y="583044"/>
                  </a:lnTo>
                  <a:lnTo>
                    <a:pt x="331452" y="580430"/>
                  </a:lnTo>
                  <a:lnTo>
                    <a:pt x="343290" y="577388"/>
                  </a:lnTo>
                  <a:lnTo>
                    <a:pt x="355127" y="573852"/>
                  </a:lnTo>
                  <a:lnTo>
                    <a:pt x="366965" y="569752"/>
                  </a:lnTo>
                  <a:lnTo>
                    <a:pt x="378802" y="565006"/>
                  </a:lnTo>
                  <a:lnTo>
                    <a:pt x="390640" y="559528"/>
                  </a:lnTo>
                  <a:lnTo>
                    <a:pt x="402478" y="553223"/>
                  </a:lnTo>
                  <a:lnTo>
                    <a:pt x="414315" y="545992"/>
                  </a:lnTo>
                  <a:lnTo>
                    <a:pt x="426153" y="537730"/>
                  </a:lnTo>
                  <a:lnTo>
                    <a:pt x="437990" y="528334"/>
                  </a:lnTo>
                  <a:lnTo>
                    <a:pt x="449828" y="517700"/>
                  </a:lnTo>
                  <a:lnTo>
                    <a:pt x="461666" y="505736"/>
                  </a:lnTo>
                  <a:lnTo>
                    <a:pt x="473503" y="492361"/>
                  </a:lnTo>
                  <a:lnTo>
                    <a:pt x="485341" y="477518"/>
                  </a:lnTo>
                  <a:lnTo>
                    <a:pt x="497178" y="461176"/>
                  </a:lnTo>
                  <a:lnTo>
                    <a:pt x="509016" y="443342"/>
                  </a:lnTo>
                  <a:lnTo>
                    <a:pt x="520854" y="424067"/>
                  </a:lnTo>
                  <a:lnTo>
                    <a:pt x="532691" y="403449"/>
                  </a:lnTo>
                  <a:lnTo>
                    <a:pt x="544529" y="381639"/>
                  </a:lnTo>
                  <a:lnTo>
                    <a:pt x="556366" y="358839"/>
                  </a:lnTo>
                  <a:lnTo>
                    <a:pt x="568204" y="335293"/>
                  </a:lnTo>
                  <a:lnTo>
                    <a:pt x="580042" y="311285"/>
                  </a:lnTo>
                  <a:lnTo>
                    <a:pt x="591879" y="287120"/>
                  </a:lnTo>
                  <a:lnTo>
                    <a:pt x="603717" y="263112"/>
                  </a:lnTo>
                  <a:lnTo>
                    <a:pt x="615554" y="239567"/>
                  </a:lnTo>
                  <a:lnTo>
                    <a:pt x="627392" y="216766"/>
                  </a:lnTo>
                  <a:lnTo>
                    <a:pt x="639229" y="194956"/>
                  </a:lnTo>
                  <a:lnTo>
                    <a:pt x="651067" y="174339"/>
                  </a:lnTo>
                  <a:lnTo>
                    <a:pt x="662905" y="155063"/>
                  </a:lnTo>
                  <a:lnTo>
                    <a:pt x="674742" y="137230"/>
                  </a:lnTo>
                  <a:lnTo>
                    <a:pt x="686580" y="120888"/>
                  </a:lnTo>
                  <a:lnTo>
                    <a:pt x="698417" y="106044"/>
                  </a:lnTo>
                  <a:lnTo>
                    <a:pt x="710255" y="92670"/>
                  </a:lnTo>
                  <a:lnTo>
                    <a:pt x="722093" y="80705"/>
                  </a:lnTo>
                  <a:lnTo>
                    <a:pt x="733930" y="70072"/>
                  </a:lnTo>
                  <a:lnTo>
                    <a:pt x="745768" y="60675"/>
                  </a:lnTo>
                  <a:lnTo>
                    <a:pt x="757605" y="52413"/>
                  </a:lnTo>
                  <a:lnTo>
                    <a:pt x="769443" y="45182"/>
                  </a:lnTo>
                  <a:lnTo>
                    <a:pt x="781281" y="38877"/>
                  </a:lnTo>
                  <a:lnTo>
                    <a:pt x="793118" y="33399"/>
                  </a:lnTo>
                  <a:lnTo>
                    <a:pt x="804956" y="28654"/>
                  </a:lnTo>
                  <a:lnTo>
                    <a:pt x="816793" y="24553"/>
                  </a:lnTo>
                  <a:lnTo>
                    <a:pt x="828631" y="21018"/>
                  </a:lnTo>
                  <a:lnTo>
                    <a:pt x="840469" y="17975"/>
                  </a:lnTo>
                  <a:lnTo>
                    <a:pt x="852306" y="15362"/>
                  </a:lnTo>
                  <a:lnTo>
                    <a:pt x="864144" y="13119"/>
                  </a:lnTo>
                  <a:lnTo>
                    <a:pt x="875981" y="11198"/>
                  </a:lnTo>
                  <a:lnTo>
                    <a:pt x="887819" y="9554"/>
                  </a:lnTo>
                  <a:lnTo>
                    <a:pt x="899657" y="8147"/>
                  </a:lnTo>
                  <a:lnTo>
                    <a:pt x="911494" y="6945"/>
                  </a:lnTo>
                  <a:lnTo>
                    <a:pt x="923332" y="5919"/>
                  </a:lnTo>
                  <a:lnTo>
                    <a:pt x="935169" y="5043"/>
                  </a:lnTo>
                  <a:lnTo>
                    <a:pt x="947007" y="4296"/>
                  </a:lnTo>
                  <a:lnTo>
                    <a:pt x="958844" y="3659"/>
                  </a:lnTo>
                  <a:lnTo>
                    <a:pt x="970682" y="3115"/>
                  </a:lnTo>
                  <a:lnTo>
                    <a:pt x="982520" y="2652"/>
                  </a:lnTo>
                  <a:lnTo>
                    <a:pt x="994357" y="2258"/>
                  </a:lnTo>
                  <a:lnTo>
                    <a:pt x="1006195" y="1922"/>
                  </a:lnTo>
                  <a:lnTo>
                    <a:pt x="1018032" y="1636"/>
                  </a:lnTo>
                  <a:lnTo>
                    <a:pt x="1029870" y="1392"/>
                  </a:lnTo>
                  <a:lnTo>
                    <a:pt x="1041708" y="1185"/>
                  </a:lnTo>
                  <a:lnTo>
                    <a:pt x="1053545" y="1008"/>
                  </a:lnTo>
                  <a:lnTo>
                    <a:pt x="1065383" y="858"/>
                  </a:lnTo>
                  <a:lnTo>
                    <a:pt x="1077220" y="730"/>
                  </a:lnTo>
                  <a:lnTo>
                    <a:pt x="1089058" y="621"/>
                  </a:lnTo>
                  <a:lnTo>
                    <a:pt x="1100896" y="528"/>
                  </a:lnTo>
                  <a:lnTo>
                    <a:pt x="1112733" y="450"/>
                  </a:lnTo>
                  <a:lnTo>
                    <a:pt x="1124571" y="382"/>
                  </a:lnTo>
                  <a:lnTo>
                    <a:pt x="1136408" y="325"/>
                  </a:lnTo>
                  <a:lnTo>
                    <a:pt x="1148246" y="277"/>
                  </a:lnTo>
                  <a:lnTo>
                    <a:pt x="1160084" y="235"/>
                  </a:lnTo>
                  <a:lnTo>
                    <a:pt x="1171921" y="200"/>
                  </a:lnTo>
                  <a:lnTo>
                    <a:pt x="1171921" y="100"/>
                  </a:lnTo>
                  <a:lnTo>
                    <a:pt x="1183759" y="117"/>
                  </a:lnTo>
                  <a:lnTo>
                    <a:pt x="1195596" y="138"/>
                  </a:lnTo>
                  <a:lnTo>
                    <a:pt x="1207434" y="162"/>
                  </a:lnTo>
                  <a:lnTo>
                    <a:pt x="1219272" y="191"/>
                  </a:lnTo>
                  <a:lnTo>
                    <a:pt x="1231109" y="225"/>
                  </a:lnTo>
                  <a:lnTo>
                    <a:pt x="1242947" y="264"/>
                  </a:lnTo>
                  <a:lnTo>
                    <a:pt x="1254784" y="310"/>
                  </a:lnTo>
                  <a:lnTo>
                    <a:pt x="1266622" y="365"/>
                  </a:lnTo>
                  <a:lnTo>
                    <a:pt x="1278459" y="429"/>
                  </a:lnTo>
                  <a:lnTo>
                    <a:pt x="1290297" y="504"/>
                  </a:lnTo>
                  <a:lnTo>
                    <a:pt x="1302135" y="592"/>
                  </a:lnTo>
                  <a:lnTo>
                    <a:pt x="1313972" y="696"/>
                  </a:lnTo>
                  <a:lnTo>
                    <a:pt x="1325810" y="818"/>
                  </a:lnTo>
                  <a:lnTo>
                    <a:pt x="1337647" y="961"/>
                  </a:lnTo>
                  <a:lnTo>
                    <a:pt x="1349485" y="1129"/>
                  </a:lnTo>
                  <a:lnTo>
                    <a:pt x="1361323" y="1326"/>
                  </a:lnTo>
                  <a:lnTo>
                    <a:pt x="1373160" y="1557"/>
                  </a:lnTo>
                  <a:lnTo>
                    <a:pt x="1384998" y="1829"/>
                  </a:lnTo>
                  <a:lnTo>
                    <a:pt x="1396835" y="2148"/>
                  </a:lnTo>
                  <a:lnTo>
                    <a:pt x="1408673" y="2521"/>
                  </a:lnTo>
                  <a:lnTo>
                    <a:pt x="1420511" y="2959"/>
                  </a:lnTo>
                  <a:lnTo>
                    <a:pt x="1432348" y="3472"/>
                  </a:lnTo>
                  <a:lnTo>
                    <a:pt x="1444186" y="4073"/>
                  </a:lnTo>
                  <a:lnTo>
                    <a:pt x="1456023" y="4777"/>
                  </a:lnTo>
                  <a:lnTo>
                    <a:pt x="1467861" y="5599"/>
                  </a:lnTo>
                  <a:lnTo>
                    <a:pt x="1479699" y="6559"/>
                  </a:lnTo>
                  <a:lnTo>
                    <a:pt x="1491536" y="7681"/>
                  </a:lnTo>
                  <a:lnTo>
                    <a:pt x="1503374" y="8987"/>
                  </a:lnTo>
                  <a:lnTo>
                    <a:pt x="1515211" y="10509"/>
                  </a:lnTo>
                  <a:lnTo>
                    <a:pt x="1527049" y="12276"/>
                  </a:lnTo>
                  <a:lnTo>
                    <a:pt x="1538887" y="14327"/>
                  </a:lnTo>
                  <a:lnTo>
                    <a:pt x="1550724" y="16699"/>
                  </a:lnTo>
                  <a:lnTo>
                    <a:pt x="1562562" y="19438"/>
                  </a:lnTo>
                  <a:lnTo>
                    <a:pt x="1574399" y="22591"/>
                  </a:lnTo>
                  <a:lnTo>
                    <a:pt x="1586237" y="26206"/>
                  </a:lnTo>
                  <a:lnTo>
                    <a:pt x="1598074" y="30337"/>
                  </a:lnTo>
                  <a:lnTo>
                    <a:pt x="1609912" y="35036"/>
                  </a:lnTo>
                  <a:lnTo>
                    <a:pt x="1621750" y="40352"/>
                  </a:lnTo>
                  <a:lnTo>
                    <a:pt x="1633587" y="46335"/>
                  </a:lnTo>
                  <a:lnTo>
                    <a:pt x="1645425" y="53022"/>
                  </a:lnTo>
                  <a:lnTo>
                    <a:pt x="1657262" y="60444"/>
                  </a:lnTo>
                  <a:lnTo>
                    <a:pt x="1669100" y="68615"/>
                  </a:lnTo>
                  <a:lnTo>
                    <a:pt x="1680938" y="77531"/>
                  </a:lnTo>
                  <a:lnTo>
                    <a:pt x="1692775" y="87169"/>
                  </a:lnTo>
                  <a:lnTo>
                    <a:pt x="1704613" y="97478"/>
                  </a:lnTo>
                  <a:lnTo>
                    <a:pt x="1716450" y="108383"/>
                  </a:lnTo>
                  <a:lnTo>
                    <a:pt x="1728288" y="119783"/>
                  </a:lnTo>
                  <a:lnTo>
                    <a:pt x="1740126" y="131556"/>
                  </a:lnTo>
                  <a:lnTo>
                    <a:pt x="1751963" y="143560"/>
                  </a:lnTo>
                  <a:lnTo>
                    <a:pt x="1763801" y="155642"/>
                  </a:lnTo>
                  <a:lnTo>
                    <a:pt x="1775638" y="167646"/>
                  </a:lnTo>
                  <a:lnTo>
                    <a:pt x="1787476" y="179419"/>
                  </a:lnTo>
                  <a:lnTo>
                    <a:pt x="1799314" y="190819"/>
                  </a:lnTo>
                  <a:lnTo>
                    <a:pt x="1811151" y="201724"/>
                  </a:lnTo>
                  <a:lnTo>
                    <a:pt x="1822989" y="212033"/>
                  </a:lnTo>
                  <a:lnTo>
                    <a:pt x="1834826" y="221671"/>
                  </a:lnTo>
                  <a:lnTo>
                    <a:pt x="1846664" y="230588"/>
                  </a:lnTo>
                  <a:lnTo>
                    <a:pt x="1858502" y="238759"/>
                  </a:lnTo>
                  <a:lnTo>
                    <a:pt x="1870339" y="246180"/>
                  </a:lnTo>
                  <a:lnTo>
                    <a:pt x="1882177" y="252868"/>
                  </a:lnTo>
                  <a:lnTo>
                    <a:pt x="1894014" y="258850"/>
                  </a:lnTo>
                  <a:lnTo>
                    <a:pt x="1905852" y="264167"/>
                  </a:lnTo>
                  <a:lnTo>
                    <a:pt x="1917689" y="268865"/>
                  </a:lnTo>
                  <a:lnTo>
                    <a:pt x="1929527" y="272996"/>
                  </a:lnTo>
                  <a:lnTo>
                    <a:pt x="1941365" y="276611"/>
                  </a:lnTo>
                  <a:lnTo>
                    <a:pt x="1953202" y="279764"/>
                  </a:lnTo>
                  <a:lnTo>
                    <a:pt x="1965040" y="282503"/>
                  </a:lnTo>
                  <a:lnTo>
                    <a:pt x="1976877" y="284876"/>
                  </a:lnTo>
                  <a:lnTo>
                    <a:pt x="1988715" y="286926"/>
                  </a:lnTo>
                  <a:lnTo>
                    <a:pt x="2000553" y="288694"/>
                  </a:lnTo>
                  <a:lnTo>
                    <a:pt x="2012390" y="290215"/>
                  </a:lnTo>
                  <a:lnTo>
                    <a:pt x="2024228" y="291522"/>
                  </a:lnTo>
                  <a:lnTo>
                    <a:pt x="2036065" y="292643"/>
                  </a:lnTo>
                  <a:lnTo>
                    <a:pt x="2047903" y="293603"/>
                  </a:lnTo>
                  <a:lnTo>
                    <a:pt x="2059741" y="294426"/>
                  </a:lnTo>
                  <a:lnTo>
                    <a:pt x="2071578" y="295129"/>
                  </a:lnTo>
                  <a:lnTo>
                    <a:pt x="2083416" y="295730"/>
                  </a:lnTo>
                  <a:lnTo>
                    <a:pt x="2095253" y="296243"/>
                  </a:lnTo>
                  <a:lnTo>
                    <a:pt x="2107091" y="296681"/>
                  </a:lnTo>
                  <a:lnTo>
                    <a:pt x="2118929" y="297054"/>
                  </a:lnTo>
                  <a:lnTo>
                    <a:pt x="2130766" y="297373"/>
                  </a:lnTo>
                  <a:lnTo>
                    <a:pt x="2142604" y="297645"/>
                  </a:lnTo>
                  <a:lnTo>
                    <a:pt x="2154441" y="297876"/>
                  </a:lnTo>
                  <a:lnTo>
                    <a:pt x="2166279" y="298073"/>
                  </a:lnTo>
                  <a:lnTo>
                    <a:pt x="2178117" y="298241"/>
                  </a:lnTo>
                  <a:lnTo>
                    <a:pt x="2189954" y="298384"/>
                  </a:lnTo>
                  <a:lnTo>
                    <a:pt x="2201792" y="298506"/>
                  </a:lnTo>
                  <a:lnTo>
                    <a:pt x="2213629" y="298610"/>
                  </a:lnTo>
                  <a:lnTo>
                    <a:pt x="2225467" y="298698"/>
                  </a:lnTo>
                  <a:lnTo>
                    <a:pt x="2237304" y="298773"/>
                  </a:lnTo>
                  <a:lnTo>
                    <a:pt x="2249142" y="298837"/>
                  </a:lnTo>
                  <a:lnTo>
                    <a:pt x="2260980" y="298892"/>
                  </a:lnTo>
                  <a:lnTo>
                    <a:pt x="2272817" y="298938"/>
                  </a:lnTo>
                  <a:lnTo>
                    <a:pt x="2284655" y="298978"/>
                  </a:lnTo>
                  <a:lnTo>
                    <a:pt x="2296492" y="299011"/>
                  </a:lnTo>
                  <a:lnTo>
                    <a:pt x="2308330" y="299040"/>
                  </a:lnTo>
                  <a:lnTo>
                    <a:pt x="2320168" y="299064"/>
                  </a:lnTo>
                  <a:lnTo>
                    <a:pt x="2332005" y="299085"/>
                  </a:lnTo>
                  <a:lnTo>
                    <a:pt x="2343843" y="299102"/>
                  </a:lnTo>
                  <a:lnTo>
                    <a:pt x="2343843" y="299102"/>
                  </a:lnTo>
                  <a:lnTo>
                    <a:pt x="2355680" y="299085"/>
                  </a:lnTo>
                  <a:lnTo>
                    <a:pt x="2367518" y="299064"/>
                  </a:lnTo>
                  <a:lnTo>
                    <a:pt x="2379356" y="299040"/>
                  </a:lnTo>
                  <a:lnTo>
                    <a:pt x="2391193" y="299011"/>
                  </a:lnTo>
                  <a:lnTo>
                    <a:pt x="2403031" y="298978"/>
                  </a:lnTo>
                  <a:lnTo>
                    <a:pt x="2414868" y="298938"/>
                  </a:lnTo>
                  <a:lnTo>
                    <a:pt x="2426706" y="298892"/>
                  </a:lnTo>
                  <a:lnTo>
                    <a:pt x="2438544" y="298837"/>
                  </a:lnTo>
                  <a:lnTo>
                    <a:pt x="2450381" y="298773"/>
                  </a:lnTo>
                  <a:lnTo>
                    <a:pt x="2462219" y="298698"/>
                  </a:lnTo>
                  <a:lnTo>
                    <a:pt x="2474056" y="298610"/>
                  </a:lnTo>
                  <a:lnTo>
                    <a:pt x="2485894" y="298506"/>
                  </a:lnTo>
                  <a:lnTo>
                    <a:pt x="2497732" y="298384"/>
                  </a:lnTo>
                  <a:lnTo>
                    <a:pt x="2509569" y="298241"/>
                  </a:lnTo>
                  <a:lnTo>
                    <a:pt x="2521407" y="298073"/>
                  </a:lnTo>
                  <a:lnTo>
                    <a:pt x="2533244" y="297876"/>
                  </a:lnTo>
                  <a:lnTo>
                    <a:pt x="2545082" y="297645"/>
                  </a:lnTo>
                  <a:lnTo>
                    <a:pt x="2556919" y="297373"/>
                  </a:lnTo>
                  <a:lnTo>
                    <a:pt x="2568757" y="297054"/>
                  </a:lnTo>
                  <a:lnTo>
                    <a:pt x="2580595" y="296681"/>
                  </a:lnTo>
                  <a:lnTo>
                    <a:pt x="2592432" y="296243"/>
                  </a:lnTo>
                  <a:lnTo>
                    <a:pt x="2604270" y="295730"/>
                  </a:lnTo>
                  <a:lnTo>
                    <a:pt x="2616107" y="295129"/>
                  </a:lnTo>
                  <a:lnTo>
                    <a:pt x="2627945" y="294426"/>
                  </a:lnTo>
                  <a:lnTo>
                    <a:pt x="2639783" y="293603"/>
                  </a:lnTo>
                  <a:lnTo>
                    <a:pt x="2651620" y="292643"/>
                  </a:lnTo>
                  <a:lnTo>
                    <a:pt x="2663458" y="291522"/>
                  </a:lnTo>
                  <a:lnTo>
                    <a:pt x="2675295" y="290215"/>
                  </a:lnTo>
                  <a:lnTo>
                    <a:pt x="2687133" y="288694"/>
                  </a:lnTo>
                  <a:lnTo>
                    <a:pt x="2698971" y="286926"/>
                  </a:lnTo>
                  <a:lnTo>
                    <a:pt x="2710808" y="284876"/>
                  </a:lnTo>
                  <a:lnTo>
                    <a:pt x="2722646" y="282503"/>
                  </a:lnTo>
                  <a:lnTo>
                    <a:pt x="2734483" y="279764"/>
                  </a:lnTo>
                  <a:lnTo>
                    <a:pt x="2746321" y="276611"/>
                  </a:lnTo>
                  <a:lnTo>
                    <a:pt x="2758159" y="272996"/>
                  </a:lnTo>
                  <a:lnTo>
                    <a:pt x="2769996" y="268865"/>
                  </a:lnTo>
                  <a:lnTo>
                    <a:pt x="2781834" y="264167"/>
                  </a:lnTo>
                  <a:lnTo>
                    <a:pt x="2793671" y="258850"/>
                  </a:lnTo>
                  <a:lnTo>
                    <a:pt x="2805509" y="252868"/>
                  </a:lnTo>
                  <a:lnTo>
                    <a:pt x="2817347" y="246180"/>
                  </a:lnTo>
                  <a:lnTo>
                    <a:pt x="2829184" y="238759"/>
                  </a:lnTo>
                  <a:lnTo>
                    <a:pt x="2841022" y="230588"/>
                  </a:lnTo>
                  <a:lnTo>
                    <a:pt x="2852859" y="221671"/>
                  </a:lnTo>
                  <a:lnTo>
                    <a:pt x="2864697" y="212033"/>
                  </a:lnTo>
                  <a:lnTo>
                    <a:pt x="2876534" y="201724"/>
                  </a:lnTo>
                  <a:lnTo>
                    <a:pt x="2888372" y="190819"/>
                  </a:lnTo>
                  <a:lnTo>
                    <a:pt x="2900210" y="179419"/>
                  </a:lnTo>
                  <a:lnTo>
                    <a:pt x="2912047" y="167646"/>
                  </a:lnTo>
                  <a:lnTo>
                    <a:pt x="2923885" y="155642"/>
                  </a:lnTo>
                  <a:lnTo>
                    <a:pt x="2935722" y="143560"/>
                  </a:lnTo>
                  <a:lnTo>
                    <a:pt x="2947560" y="131556"/>
                  </a:lnTo>
                  <a:lnTo>
                    <a:pt x="2959398" y="119783"/>
                  </a:lnTo>
                  <a:lnTo>
                    <a:pt x="2971235" y="108383"/>
                  </a:lnTo>
                  <a:lnTo>
                    <a:pt x="2983073" y="97478"/>
                  </a:lnTo>
                  <a:lnTo>
                    <a:pt x="2994910" y="87169"/>
                  </a:lnTo>
                  <a:lnTo>
                    <a:pt x="3006748" y="77531"/>
                  </a:lnTo>
                  <a:lnTo>
                    <a:pt x="3018586" y="68615"/>
                  </a:lnTo>
                  <a:lnTo>
                    <a:pt x="3030423" y="60444"/>
                  </a:lnTo>
                  <a:lnTo>
                    <a:pt x="3042261" y="53022"/>
                  </a:lnTo>
                  <a:lnTo>
                    <a:pt x="3054098" y="46335"/>
                  </a:lnTo>
                  <a:lnTo>
                    <a:pt x="3065936" y="40352"/>
                  </a:lnTo>
                  <a:lnTo>
                    <a:pt x="3077774" y="35036"/>
                  </a:lnTo>
                  <a:lnTo>
                    <a:pt x="3089611" y="30337"/>
                  </a:lnTo>
                  <a:lnTo>
                    <a:pt x="3101449" y="26206"/>
                  </a:lnTo>
                  <a:lnTo>
                    <a:pt x="3113286" y="22591"/>
                  </a:lnTo>
                  <a:lnTo>
                    <a:pt x="3125124" y="19438"/>
                  </a:lnTo>
                  <a:lnTo>
                    <a:pt x="3136962" y="16699"/>
                  </a:lnTo>
                  <a:lnTo>
                    <a:pt x="3148799" y="14327"/>
                  </a:lnTo>
                  <a:lnTo>
                    <a:pt x="3160637" y="12276"/>
                  </a:lnTo>
                  <a:lnTo>
                    <a:pt x="3172474" y="10509"/>
                  </a:lnTo>
                  <a:lnTo>
                    <a:pt x="3184312" y="8987"/>
                  </a:lnTo>
                  <a:lnTo>
                    <a:pt x="3196149" y="7681"/>
                  </a:lnTo>
                  <a:lnTo>
                    <a:pt x="3207987" y="6559"/>
                  </a:lnTo>
                  <a:lnTo>
                    <a:pt x="3219825" y="5599"/>
                  </a:lnTo>
                  <a:lnTo>
                    <a:pt x="3231662" y="4777"/>
                  </a:lnTo>
                  <a:lnTo>
                    <a:pt x="3243500" y="4073"/>
                  </a:lnTo>
                  <a:lnTo>
                    <a:pt x="3255337" y="3472"/>
                  </a:lnTo>
                  <a:lnTo>
                    <a:pt x="3267175" y="2959"/>
                  </a:lnTo>
                  <a:lnTo>
                    <a:pt x="3279013" y="2521"/>
                  </a:lnTo>
                  <a:lnTo>
                    <a:pt x="3290850" y="2148"/>
                  </a:lnTo>
                  <a:lnTo>
                    <a:pt x="3302688" y="1829"/>
                  </a:lnTo>
                  <a:lnTo>
                    <a:pt x="3314525" y="1557"/>
                  </a:lnTo>
                  <a:lnTo>
                    <a:pt x="3326363" y="1326"/>
                  </a:lnTo>
                  <a:lnTo>
                    <a:pt x="3338201" y="1129"/>
                  </a:lnTo>
                  <a:lnTo>
                    <a:pt x="3350038" y="961"/>
                  </a:lnTo>
                  <a:lnTo>
                    <a:pt x="3361876" y="818"/>
                  </a:lnTo>
                  <a:lnTo>
                    <a:pt x="3373713" y="696"/>
                  </a:lnTo>
                  <a:lnTo>
                    <a:pt x="3385551" y="592"/>
                  </a:lnTo>
                  <a:lnTo>
                    <a:pt x="3397389" y="504"/>
                  </a:lnTo>
                  <a:lnTo>
                    <a:pt x="3409226" y="429"/>
                  </a:lnTo>
                  <a:lnTo>
                    <a:pt x="3421064" y="365"/>
                  </a:lnTo>
                  <a:lnTo>
                    <a:pt x="3432901" y="310"/>
                  </a:lnTo>
                  <a:lnTo>
                    <a:pt x="3444739" y="264"/>
                  </a:lnTo>
                  <a:lnTo>
                    <a:pt x="3456576" y="225"/>
                  </a:lnTo>
                  <a:lnTo>
                    <a:pt x="3468414" y="191"/>
                  </a:lnTo>
                  <a:lnTo>
                    <a:pt x="3480252" y="162"/>
                  </a:lnTo>
                  <a:lnTo>
                    <a:pt x="3492089" y="138"/>
                  </a:lnTo>
                  <a:lnTo>
                    <a:pt x="3503927" y="117"/>
                  </a:lnTo>
                  <a:lnTo>
                    <a:pt x="3515764" y="10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45B500">
                  <a:alpha val="100000"/>
                </a:srgbClr>
              </a:solidFill>
              <a:prstDash val="solid"/>
              <a:round/>
            </a:ln>
          </p:spPr>
          <p:txBody>
            <a:bodyPr/>
            <a:lstStyle/>
            <a:p/>
          </p:txBody>
        </p:sp>
        <p:sp>
          <p:nvSpPr>
            <p:cNvPr id="27" name="pl27"/>
            <p:cNvSpPr/>
            <p:nvPr/>
          </p:nvSpPr>
          <p:spPr>
            <a:xfrm>
              <a:off x="2482351" y="4490012"/>
              <a:ext cx="4687686" cy="598205"/>
            </a:xfrm>
            <a:custGeom>
              <a:avLst/>
              <a:pathLst>
                <a:path w="4687686" h="598205">
                  <a:moveTo>
                    <a:pt x="0" y="598205"/>
                  </a:moveTo>
                  <a:lnTo>
                    <a:pt x="11837" y="598188"/>
                  </a:lnTo>
                  <a:lnTo>
                    <a:pt x="23675" y="598167"/>
                  </a:lnTo>
                  <a:lnTo>
                    <a:pt x="35512" y="598143"/>
                  </a:lnTo>
                  <a:lnTo>
                    <a:pt x="47350" y="598114"/>
                  </a:lnTo>
                  <a:lnTo>
                    <a:pt x="59187" y="598080"/>
                  </a:lnTo>
                  <a:lnTo>
                    <a:pt x="71025" y="598041"/>
                  </a:lnTo>
                  <a:lnTo>
                    <a:pt x="82863" y="597995"/>
                  </a:lnTo>
                  <a:lnTo>
                    <a:pt x="94700" y="597940"/>
                  </a:lnTo>
                  <a:lnTo>
                    <a:pt x="106538" y="597876"/>
                  </a:lnTo>
                  <a:lnTo>
                    <a:pt x="118375" y="597801"/>
                  </a:lnTo>
                  <a:lnTo>
                    <a:pt x="130213" y="597713"/>
                  </a:lnTo>
                  <a:lnTo>
                    <a:pt x="142051" y="597609"/>
                  </a:lnTo>
                  <a:lnTo>
                    <a:pt x="153888" y="597487"/>
                  </a:lnTo>
                  <a:lnTo>
                    <a:pt x="165726" y="597344"/>
                  </a:lnTo>
                  <a:lnTo>
                    <a:pt x="177563" y="597176"/>
                  </a:lnTo>
                  <a:lnTo>
                    <a:pt x="189401" y="596979"/>
                  </a:lnTo>
                  <a:lnTo>
                    <a:pt x="201239" y="596748"/>
                  </a:lnTo>
                  <a:lnTo>
                    <a:pt x="213076" y="596476"/>
                  </a:lnTo>
                  <a:lnTo>
                    <a:pt x="224914" y="596157"/>
                  </a:lnTo>
                  <a:lnTo>
                    <a:pt x="236751" y="595784"/>
                  </a:lnTo>
                  <a:lnTo>
                    <a:pt x="248589" y="595346"/>
                  </a:lnTo>
                  <a:lnTo>
                    <a:pt x="260427" y="594833"/>
                  </a:lnTo>
                  <a:lnTo>
                    <a:pt x="272264" y="594232"/>
                  </a:lnTo>
                  <a:lnTo>
                    <a:pt x="284102" y="593528"/>
                  </a:lnTo>
                  <a:lnTo>
                    <a:pt x="295939" y="592706"/>
                  </a:lnTo>
                  <a:lnTo>
                    <a:pt x="307777" y="591746"/>
                  </a:lnTo>
                  <a:lnTo>
                    <a:pt x="319614" y="590624"/>
                  </a:lnTo>
                  <a:lnTo>
                    <a:pt x="331452" y="589318"/>
                  </a:lnTo>
                  <a:lnTo>
                    <a:pt x="343290" y="587796"/>
                  </a:lnTo>
                  <a:lnTo>
                    <a:pt x="355127" y="586029"/>
                  </a:lnTo>
                  <a:lnTo>
                    <a:pt x="366965" y="583978"/>
                  </a:lnTo>
                  <a:lnTo>
                    <a:pt x="378802" y="581606"/>
                  </a:lnTo>
                  <a:lnTo>
                    <a:pt x="390640" y="578867"/>
                  </a:lnTo>
                  <a:lnTo>
                    <a:pt x="402478" y="575714"/>
                  </a:lnTo>
                  <a:lnTo>
                    <a:pt x="414315" y="572099"/>
                  </a:lnTo>
                  <a:lnTo>
                    <a:pt x="426153" y="567968"/>
                  </a:lnTo>
                  <a:lnTo>
                    <a:pt x="437990" y="563269"/>
                  </a:lnTo>
                  <a:lnTo>
                    <a:pt x="449828" y="557953"/>
                  </a:lnTo>
                  <a:lnTo>
                    <a:pt x="461666" y="551970"/>
                  </a:lnTo>
                  <a:lnTo>
                    <a:pt x="473503" y="545283"/>
                  </a:lnTo>
                  <a:lnTo>
                    <a:pt x="485341" y="537861"/>
                  </a:lnTo>
                  <a:lnTo>
                    <a:pt x="497178" y="529690"/>
                  </a:lnTo>
                  <a:lnTo>
                    <a:pt x="509016" y="520774"/>
                  </a:lnTo>
                  <a:lnTo>
                    <a:pt x="520854" y="511136"/>
                  </a:lnTo>
                  <a:lnTo>
                    <a:pt x="532691" y="500827"/>
                  </a:lnTo>
                  <a:lnTo>
                    <a:pt x="544529" y="489922"/>
                  </a:lnTo>
                  <a:lnTo>
                    <a:pt x="556366" y="478522"/>
                  </a:lnTo>
                  <a:lnTo>
                    <a:pt x="568204" y="466749"/>
                  </a:lnTo>
                  <a:lnTo>
                    <a:pt x="580042" y="454745"/>
                  </a:lnTo>
                  <a:lnTo>
                    <a:pt x="591879" y="442663"/>
                  </a:lnTo>
                  <a:lnTo>
                    <a:pt x="603717" y="430659"/>
                  </a:lnTo>
                  <a:lnTo>
                    <a:pt x="615554" y="418886"/>
                  </a:lnTo>
                  <a:lnTo>
                    <a:pt x="627392" y="407486"/>
                  </a:lnTo>
                  <a:lnTo>
                    <a:pt x="639229" y="396581"/>
                  </a:lnTo>
                  <a:lnTo>
                    <a:pt x="651067" y="386272"/>
                  </a:lnTo>
                  <a:lnTo>
                    <a:pt x="662905" y="376634"/>
                  </a:lnTo>
                  <a:lnTo>
                    <a:pt x="674742" y="367717"/>
                  </a:lnTo>
                  <a:lnTo>
                    <a:pt x="686580" y="359546"/>
                  </a:lnTo>
                  <a:lnTo>
                    <a:pt x="698417" y="352125"/>
                  </a:lnTo>
                  <a:lnTo>
                    <a:pt x="710255" y="345437"/>
                  </a:lnTo>
                  <a:lnTo>
                    <a:pt x="722093" y="339455"/>
                  </a:lnTo>
                  <a:lnTo>
                    <a:pt x="733930" y="334138"/>
                  </a:lnTo>
                  <a:lnTo>
                    <a:pt x="745768" y="329440"/>
                  </a:lnTo>
                  <a:lnTo>
                    <a:pt x="757605" y="325309"/>
                  </a:lnTo>
                  <a:lnTo>
                    <a:pt x="769443" y="321694"/>
                  </a:lnTo>
                  <a:lnTo>
                    <a:pt x="781281" y="318541"/>
                  </a:lnTo>
                  <a:lnTo>
                    <a:pt x="793118" y="315802"/>
                  </a:lnTo>
                  <a:lnTo>
                    <a:pt x="804956" y="313429"/>
                  </a:lnTo>
                  <a:lnTo>
                    <a:pt x="816793" y="311379"/>
                  </a:lnTo>
                  <a:lnTo>
                    <a:pt x="828631" y="309611"/>
                  </a:lnTo>
                  <a:lnTo>
                    <a:pt x="840469" y="308090"/>
                  </a:lnTo>
                  <a:lnTo>
                    <a:pt x="852306" y="306783"/>
                  </a:lnTo>
                  <a:lnTo>
                    <a:pt x="864144" y="305662"/>
                  </a:lnTo>
                  <a:lnTo>
                    <a:pt x="875981" y="304702"/>
                  </a:lnTo>
                  <a:lnTo>
                    <a:pt x="887819" y="303879"/>
                  </a:lnTo>
                  <a:lnTo>
                    <a:pt x="899657" y="303176"/>
                  </a:lnTo>
                  <a:lnTo>
                    <a:pt x="911494" y="302575"/>
                  </a:lnTo>
                  <a:lnTo>
                    <a:pt x="923332" y="302062"/>
                  </a:lnTo>
                  <a:lnTo>
                    <a:pt x="935169" y="301624"/>
                  </a:lnTo>
                  <a:lnTo>
                    <a:pt x="947007" y="301251"/>
                  </a:lnTo>
                  <a:lnTo>
                    <a:pt x="958844" y="300932"/>
                  </a:lnTo>
                  <a:lnTo>
                    <a:pt x="970682" y="300660"/>
                  </a:lnTo>
                  <a:lnTo>
                    <a:pt x="982520" y="300429"/>
                  </a:lnTo>
                  <a:lnTo>
                    <a:pt x="994357" y="300232"/>
                  </a:lnTo>
                  <a:lnTo>
                    <a:pt x="1006195" y="300064"/>
                  </a:lnTo>
                  <a:lnTo>
                    <a:pt x="1018032" y="299921"/>
                  </a:lnTo>
                  <a:lnTo>
                    <a:pt x="1029870" y="299799"/>
                  </a:lnTo>
                  <a:lnTo>
                    <a:pt x="1041708" y="299695"/>
                  </a:lnTo>
                  <a:lnTo>
                    <a:pt x="1053545" y="299607"/>
                  </a:lnTo>
                  <a:lnTo>
                    <a:pt x="1065383" y="299532"/>
                  </a:lnTo>
                  <a:lnTo>
                    <a:pt x="1077220" y="299468"/>
                  </a:lnTo>
                  <a:lnTo>
                    <a:pt x="1089058" y="299413"/>
                  </a:lnTo>
                  <a:lnTo>
                    <a:pt x="1100896" y="299367"/>
                  </a:lnTo>
                  <a:lnTo>
                    <a:pt x="1112733" y="299327"/>
                  </a:lnTo>
                  <a:lnTo>
                    <a:pt x="1124571" y="299294"/>
                  </a:lnTo>
                  <a:lnTo>
                    <a:pt x="1136408" y="299265"/>
                  </a:lnTo>
                  <a:lnTo>
                    <a:pt x="1148246" y="299241"/>
                  </a:lnTo>
                  <a:lnTo>
                    <a:pt x="1160084" y="299220"/>
                  </a:lnTo>
                  <a:lnTo>
                    <a:pt x="1171921" y="299203"/>
                  </a:lnTo>
                  <a:lnTo>
                    <a:pt x="1171921" y="299102"/>
                  </a:lnTo>
                  <a:lnTo>
                    <a:pt x="1183759" y="299102"/>
                  </a:lnTo>
                  <a:lnTo>
                    <a:pt x="1195596" y="299102"/>
                  </a:lnTo>
                  <a:lnTo>
                    <a:pt x="1207434" y="299102"/>
                  </a:lnTo>
                  <a:lnTo>
                    <a:pt x="1219272" y="299102"/>
                  </a:lnTo>
                  <a:lnTo>
                    <a:pt x="1231109" y="299102"/>
                  </a:lnTo>
                  <a:lnTo>
                    <a:pt x="1242947" y="299102"/>
                  </a:lnTo>
                  <a:lnTo>
                    <a:pt x="1254784" y="299102"/>
                  </a:lnTo>
                  <a:lnTo>
                    <a:pt x="1266622" y="299102"/>
                  </a:lnTo>
                  <a:lnTo>
                    <a:pt x="1278459" y="299102"/>
                  </a:lnTo>
                  <a:lnTo>
                    <a:pt x="1290297" y="299102"/>
                  </a:lnTo>
                  <a:lnTo>
                    <a:pt x="1302135" y="299102"/>
                  </a:lnTo>
                  <a:lnTo>
                    <a:pt x="1313972" y="299102"/>
                  </a:lnTo>
                  <a:lnTo>
                    <a:pt x="1325810" y="299102"/>
                  </a:lnTo>
                  <a:lnTo>
                    <a:pt x="1337647" y="299102"/>
                  </a:lnTo>
                  <a:lnTo>
                    <a:pt x="1349485" y="299102"/>
                  </a:lnTo>
                  <a:lnTo>
                    <a:pt x="1361323" y="299102"/>
                  </a:lnTo>
                  <a:lnTo>
                    <a:pt x="1373160" y="299102"/>
                  </a:lnTo>
                  <a:lnTo>
                    <a:pt x="1384998" y="299102"/>
                  </a:lnTo>
                  <a:lnTo>
                    <a:pt x="1396835" y="299102"/>
                  </a:lnTo>
                  <a:lnTo>
                    <a:pt x="1408673" y="299102"/>
                  </a:lnTo>
                  <a:lnTo>
                    <a:pt x="1420511" y="299102"/>
                  </a:lnTo>
                  <a:lnTo>
                    <a:pt x="1432348" y="299102"/>
                  </a:lnTo>
                  <a:lnTo>
                    <a:pt x="1444186" y="299102"/>
                  </a:lnTo>
                  <a:lnTo>
                    <a:pt x="1456023" y="299102"/>
                  </a:lnTo>
                  <a:lnTo>
                    <a:pt x="1467861" y="299102"/>
                  </a:lnTo>
                  <a:lnTo>
                    <a:pt x="1479699" y="299102"/>
                  </a:lnTo>
                  <a:lnTo>
                    <a:pt x="1491536" y="299102"/>
                  </a:lnTo>
                  <a:lnTo>
                    <a:pt x="1503374" y="299102"/>
                  </a:lnTo>
                  <a:lnTo>
                    <a:pt x="1515211" y="299102"/>
                  </a:lnTo>
                  <a:lnTo>
                    <a:pt x="1527049" y="299102"/>
                  </a:lnTo>
                  <a:lnTo>
                    <a:pt x="1538887" y="299102"/>
                  </a:lnTo>
                  <a:lnTo>
                    <a:pt x="1550724" y="299102"/>
                  </a:lnTo>
                  <a:lnTo>
                    <a:pt x="1562562" y="299102"/>
                  </a:lnTo>
                  <a:lnTo>
                    <a:pt x="1574399" y="299102"/>
                  </a:lnTo>
                  <a:lnTo>
                    <a:pt x="1586237" y="299102"/>
                  </a:lnTo>
                  <a:lnTo>
                    <a:pt x="1598074" y="299102"/>
                  </a:lnTo>
                  <a:lnTo>
                    <a:pt x="1609912" y="299102"/>
                  </a:lnTo>
                  <a:lnTo>
                    <a:pt x="1621750" y="299102"/>
                  </a:lnTo>
                  <a:lnTo>
                    <a:pt x="1633587" y="299102"/>
                  </a:lnTo>
                  <a:lnTo>
                    <a:pt x="1645425" y="299102"/>
                  </a:lnTo>
                  <a:lnTo>
                    <a:pt x="1657262" y="299102"/>
                  </a:lnTo>
                  <a:lnTo>
                    <a:pt x="1669100" y="299102"/>
                  </a:lnTo>
                  <a:lnTo>
                    <a:pt x="1680938" y="299102"/>
                  </a:lnTo>
                  <a:lnTo>
                    <a:pt x="1692775" y="299102"/>
                  </a:lnTo>
                  <a:lnTo>
                    <a:pt x="1704613" y="299102"/>
                  </a:lnTo>
                  <a:lnTo>
                    <a:pt x="1716450" y="299102"/>
                  </a:lnTo>
                  <a:lnTo>
                    <a:pt x="1728288" y="299102"/>
                  </a:lnTo>
                  <a:lnTo>
                    <a:pt x="1740126" y="299102"/>
                  </a:lnTo>
                  <a:lnTo>
                    <a:pt x="1751963" y="299102"/>
                  </a:lnTo>
                  <a:lnTo>
                    <a:pt x="1763801" y="299102"/>
                  </a:lnTo>
                  <a:lnTo>
                    <a:pt x="1775638" y="299102"/>
                  </a:lnTo>
                  <a:lnTo>
                    <a:pt x="1787476" y="299102"/>
                  </a:lnTo>
                  <a:lnTo>
                    <a:pt x="1799314" y="299102"/>
                  </a:lnTo>
                  <a:lnTo>
                    <a:pt x="1811151" y="299102"/>
                  </a:lnTo>
                  <a:lnTo>
                    <a:pt x="1822989" y="299102"/>
                  </a:lnTo>
                  <a:lnTo>
                    <a:pt x="1834826" y="299102"/>
                  </a:lnTo>
                  <a:lnTo>
                    <a:pt x="1846664" y="299102"/>
                  </a:lnTo>
                  <a:lnTo>
                    <a:pt x="1858502" y="299102"/>
                  </a:lnTo>
                  <a:lnTo>
                    <a:pt x="1870339" y="299102"/>
                  </a:lnTo>
                  <a:lnTo>
                    <a:pt x="1882177" y="299102"/>
                  </a:lnTo>
                  <a:lnTo>
                    <a:pt x="1894014" y="299102"/>
                  </a:lnTo>
                  <a:lnTo>
                    <a:pt x="1905852" y="299102"/>
                  </a:lnTo>
                  <a:lnTo>
                    <a:pt x="1917689" y="299102"/>
                  </a:lnTo>
                  <a:lnTo>
                    <a:pt x="1929527" y="299102"/>
                  </a:lnTo>
                  <a:lnTo>
                    <a:pt x="1941365" y="299102"/>
                  </a:lnTo>
                  <a:lnTo>
                    <a:pt x="1953202" y="299102"/>
                  </a:lnTo>
                  <a:lnTo>
                    <a:pt x="1965040" y="299102"/>
                  </a:lnTo>
                  <a:lnTo>
                    <a:pt x="1976877" y="299102"/>
                  </a:lnTo>
                  <a:lnTo>
                    <a:pt x="1988715" y="299102"/>
                  </a:lnTo>
                  <a:lnTo>
                    <a:pt x="2000553" y="299102"/>
                  </a:lnTo>
                  <a:lnTo>
                    <a:pt x="2012390" y="299102"/>
                  </a:lnTo>
                  <a:lnTo>
                    <a:pt x="2024228" y="299102"/>
                  </a:lnTo>
                  <a:lnTo>
                    <a:pt x="2036065" y="299102"/>
                  </a:lnTo>
                  <a:lnTo>
                    <a:pt x="2047903" y="299102"/>
                  </a:lnTo>
                  <a:lnTo>
                    <a:pt x="2059741" y="299102"/>
                  </a:lnTo>
                  <a:lnTo>
                    <a:pt x="2071578" y="299102"/>
                  </a:lnTo>
                  <a:lnTo>
                    <a:pt x="2083416" y="299102"/>
                  </a:lnTo>
                  <a:lnTo>
                    <a:pt x="2095253" y="299102"/>
                  </a:lnTo>
                  <a:lnTo>
                    <a:pt x="2107091" y="299102"/>
                  </a:lnTo>
                  <a:lnTo>
                    <a:pt x="2118929" y="299102"/>
                  </a:lnTo>
                  <a:lnTo>
                    <a:pt x="2130766" y="299102"/>
                  </a:lnTo>
                  <a:lnTo>
                    <a:pt x="2142604" y="299102"/>
                  </a:lnTo>
                  <a:lnTo>
                    <a:pt x="2154441" y="299102"/>
                  </a:lnTo>
                  <a:lnTo>
                    <a:pt x="2166279" y="299102"/>
                  </a:lnTo>
                  <a:lnTo>
                    <a:pt x="2178117" y="299102"/>
                  </a:lnTo>
                  <a:lnTo>
                    <a:pt x="2189954" y="299102"/>
                  </a:lnTo>
                  <a:lnTo>
                    <a:pt x="2201792" y="299102"/>
                  </a:lnTo>
                  <a:lnTo>
                    <a:pt x="2213629" y="299102"/>
                  </a:lnTo>
                  <a:lnTo>
                    <a:pt x="2225467" y="299102"/>
                  </a:lnTo>
                  <a:lnTo>
                    <a:pt x="2237304" y="299102"/>
                  </a:lnTo>
                  <a:lnTo>
                    <a:pt x="2249142" y="299102"/>
                  </a:lnTo>
                  <a:lnTo>
                    <a:pt x="2260980" y="299102"/>
                  </a:lnTo>
                  <a:lnTo>
                    <a:pt x="2272817" y="299102"/>
                  </a:lnTo>
                  <a:lnTo>
                    <a:pt x="2284655" y="299102"/>
                  </a:lnTo>
                  <a:lnTo>
                    <a:pt x="2296492" y="299102"/>
                  </a:lnTo>
                  <a:lnTo>
                    <a:pt x="2308330" y="299102"/>
                  </a:lnTo>
                  <a:lnTo>
                    <a:pt x="2320168" y="299102"/>
                  </a:lnTo>
                  <a:lnTo>
                    <a:pt x="2332005" y="299102"/>
                  </a:lnTo>
                  <a:lnTo>
                    <a:pt x="2343843" y="299102"/>
                  </a:lnTo>
                  <a:lnTo>
                    <a:pt x="2343843" y="299102"/>
                  </a:lnTo>
                  <a:lnTo>
                    <a:pt x="2355680" y="299102"/>
                  </a:lnTo>
                  <a:lnTo>
                    <a:pt x="2367518" y="299102"/>
                  </a:lnTo>
                  <a:lnTo>
                    <a:pt x="2379356" y="299102"/>
                  </a:lnTo>
                  <a:lnTo>
                    <a:pt x="2391193" y="299102"/>
                  </a:lnTo>
                  <a:lnTo>
                    <a:pt x="2403031" y="299102"/>
                  </a:lnTo>
                  <a:lnTo>
                    <a:pt x="2414868" y="299102"/>
                  </a:lnTo>
                  <a:lnTo>
                    <a:pt x="2426706" y="299102"/>
                  </a:lnTo>
                  <a:lnTo>
                    <a:pt x="2438544" y="299102"/>
                  </a:lnTo>
                  <a:lnTo>
                    <a:pt x="2450381" y="299102"/>
                  </a:lnTo>
                  <a:lnTo>
                    <a:pt x="2462219" y="299102"/>
                  </a:lnTo>
                  <a:lnTo>
                    <a:pt x="2474056" y="299102"/>
                  </a:lnTo>
                  <a:lnTo>
                    <a:pt x="2485894" y="299102"/>
                  </a:lnTo>
                  <a:lnTo>
                    <a:pt x="2497732" y="299102"/>
                  </a:lnTo>
                  <a:lnTo>
                    <a:pt x="2509569" y="299102"/>
                  </a:lnTo>
                  <a:lnTo>
                    <a:pt x="2521407" y="299102"/>
                  </a:lnTo>
                  <a:lnTo>
                    <a:pt x="2533244" y="299102"/>
                  </a:lnTo>
                  <a:lnTo>
                    <a:pt x="2545082" y="299102"/>
                  </a:lnTo>
                  <a:lnTo>
                    <a:pt x="2556919" y="299102"/>
                  </a:lnTo>
                  <a:lnTo>
                    <a:pt x="2568757" y="299102"/>
                  </a:lnTo>
                  <a:lnTo>
                    <a:pt x="2580595" y="299102"/>
                  </a:lnTo>
                  <a:lnTo>
                    <a:pt x="2592432" y="299102"/>
                  </a:lnTo>
                  <a:lnTo>
                    <a:pt x="2604270" y="299102"/>
                  </a:lnTo>
                  <a:lnTo>
                    <a:pt x="2616107" y="299102"/>
                  </a:lnTo>
                  <a:lnTo>
                    <a:pt x="2627945" y="299102"/>
                  </a:lnTo>
                  <a:lnTo>
                    <a:pt x="2639783" y="299102"/>
                  </a:lnTo>
                  <a:lnTo>
                    <a:pt x="2651620" y="299102"/>
                  </a:lnTo>
                  <a:lnTo>
                    <a:pt x="2663458" y="299102"/>
                  </a:lnTo>
                  <a:lnTo>
                    <a:pt x="2675295" y="299102"/>
                  </a:lnTo>
                  <a:lnTo>
                    <a:pt x="2687133" y="299102"/>
                  </a:lnTo>
                  <a:lnTo>
                    <a:pt x="2698971" y="299102"/>
                  </a:lnTo>
                  <a:lnTo>
                    <a:pt x="2710808" y="299102"/>
                  </a:lnTo>
                  <a:lnTo>
                    <a:pt x="2722646" y="299102"/>
                  </a:lnTo>
                  <a:lnTo>
                    <a:pt x="2734483" y="299102"/>
                  </a:lnTo>
                  <a:lnTo>
                    <a:pt x="2746321" y="299102"/>
                  </a:lnTo>
                  <a:lnTo>
                    <a:pt x="2758159" y="299102"/>
                  </a:lnTo>
                  <a:lnTo>
                    <a:pt x="2769996" y="299102"/>
                  </a:lnTo>
                  <a:lnTo>
                    <a:pt x="2781834" y="299102"/>
                  </a:lnTo>
                  <a:lnTo>
                    <a:pt x="2793671" y="299102"/>
                  </a:lnTo>
                  <a:lnTo>
                    <a:pt x="2805509" y="299102"/>
                  </a:lnTo>
                  <a:lnTo>
                    <a:pt x="2817347" y="299102"/>
                  </a:lnTo>
                  <a:lnTo>
                    <a:pt x="2829184" y="299102"/>
                  </a:lnTo>
                  <a:lnTo>
                    <a:pt x="2841022" y="299102"/>
                  </a:lnTo>
                  <a:lnTo>
                    <a:pt x="2852859" y="299102"/>
                  </a:lnTo>
                  <a:lnTo>
                    <a:pt x="2864697" y="299102"/>
                  </a:lnTo>
                  <a:lnTo>
                    <a:pt x="2876534" y="299102"/>
                  </a:lnTo>
                  <a:lnTo>
                    <a:pt x="2888372" y="299102"/>
                  </a:lnTo>
                  <a:lnTo>
                    <a:pt x="2900210" y="299102"/>
                  </a:lnTo>
                  <a:lnTo>
                    <a:pt x="2912047" y="299102"/>
                  </a:lnTo>
                  <a:lnTo>
                    <a:pt x="2923885" y="299102"/>
                  </a:lnTo>
                  <a:lnTo>
                    <a:pt x="2935722" y="299102"/>
                  </a:lnTo>
                  <a:lnTo>
                    <a:pt x="2947560" y="299102"/>
                  </a:lnTo>
                  <a:lnTo>
                    <a:pt x="2959398" y="299102"/>
                  </a:lnTo>
                  <a:lnTo>
                    <a:pt x="2971235" y="299102"/>
                  </a:lnTo>
                  <a:lnTo>
                    <a:pt x="2983073" y="299102"/>
                  </a:lnTo>
                  <a:lnTo>
                    <a:pt x="2994910" y="299102"/>
                  </a:lnTo>
                  <a:lnTo>
                    <a:pt x="3006748" y="299102"/>
                  </a:lnTo>
                  <a:lnTo>
                    <a:pt x="3018586" y="299102"/>
                  </a:lnTo>
                  <a:lnTo>
                    <a:pt x="3030423" y="299102"/>
                  </a:lnTo>
                  <a:lnTo>
                    <a:pt x="3042261" y="299102"/>
                  </a:lnTo>
                  <a:lnTo>
                    <a:pt x="3054098" y="299102"/>
                  </a:lnTo>
                  <a:lnTo>
                    <a:pt x="3065936" y="299102"/>
                  </a:lnTo>
                  <a:lnTo>
                    <a:pt x="3077774" y="299102"/>
                  </a:lnTo>
                  <a:lnTo>
                    <a:pt x="3089611" y="299102"/>
                  </a:lnTo>
                  <a:lnTo>
                    <a:pt x="3101449" y="299102"/>
                  </a:lnTo>
                  <a:lnTo>
                    <a:pt x="3113286" y="299102"/>
                  </a:lnTo>
                  <a:lnTo>
                    <a:pt x="3125124" y="299102"/>
                  </a:lnTo>
                  <a:lnTo>
                    <a:pt x="3136962" y="299102"/>
                  </a:lnTo>
                  <a:lnTo>
                    <a:pt x="3148799" y="299102"/>
                  </a:lnTo>
                  <a:lnTo>
                    <a:pt x="3160637" y="299102"/>
                  </a:lnTo>
                  <a:lnTo>
                    <a:pt x="3172474" y="299102"/>
                  </a:lnTo>
                  <a:lnTo>
                    <a:pt x="3184312" y="299102"/>
                  </a:lnTo>
                  <a:lnTo>
                    <a:pt x="3196149" y="299102"/>
                  </a:lnTo>
                  <a:lnTo>
                    <a:pt x="3207987" y="299102"/>
                  </a:lnTo>
                  <a:lnTo>
                    <a:pt x="3219825" y="299102"/>
                  </a:lnTo>
                  <a:lnTo>
                    <a:pt x="3231662" y="299102"/>
                  </a:lnTo>
                  <a:lnTo>
                    <a:pt x="3243500" y="299102"/>
                  </a:lnTo>
                  <a:lnTo>
                    <a:pt x="3255337" y="299102"/>
                  </a:lnTo>
                  <a:lnTo>
                    <a:pt x="3267175" y="299102"/>
                  </a:lnTo>
                  <a:lnTo>
                    <a:pt x="3279013" y="299102"/>
                  </a:lnTo>
                  <a:lnTo>
                    <a:pt x="3290850" y="299102"/>
                  </a:lnTo>
                  <a:lnTo>
                    <a:pt x="3302688" y="299102"/>
                  </a:lnTo>
                  <a:lnTo>
                    <a:pt x="3314525" y="299102"/>
                  </a:lnTo>
                  <a:lnTo>
                    <a:pt x="3326363" y="299102"/>
                  </a:lnTo>
                  <a:lnTo>
                    <a:pt x="3338201" y="299102"/>
                  </a:lnTo>
                  <a:lnTo>
                    <a:pt x="3350038" y="299102"/>
                  </a:lnTo>
                  <a:lnTo>
                    <a:pt x="3361876" y="299102"/>
                  </a:lnTo>
                  <a:lnTo>
                    <a:pt x="3373713" y="299102"/>
                  </a:lnTo>
                  <a:lnTo>
                    <a:pt x="3385551" y="299102"/>
                  </a:lnTo>
                  <a:lnTo>
                    <a:pt x="3397389" y="299102"/>
                  </a:lnTo>
                  <a:lnTo>
                    <a:pt x="3409226" y="299102"/>
                  </a:lnTo>
                  <a:lnTo>
                    <a:pt x="3421064" y="299102"/>
                  </a:lnTo>
                  <a:lnTo>
                    <a:pt x="3432901" y="299102"/>
                  </a:lnTo>
                  <a:lnTo>
                    <a:pt x="3444739" y="299102"/>
                  </a:lnTo>
                  <a:lnTo>
                    <a:pt x="3456576" y="299102"/>
                  </a:lnTo>
                  <a:lnTo>
                    <a:pt x="3468414" y="299102"/>
                  </a:lnTo>
                  <a:lnTo>
                    <a:pt x="3480252" y="299102"/>
                  </a:lnTo>
                  <a:lnTo>
                    <a:pt x="3492089" y="299102"/>
                  </a:lnTo>
                  <a:lnTo>
                    <a:pt x="3503927" y="299102"/>
                  </a:lnTo>
                  <a:lnTo>
                    <a:pt x="3515764" y="299102"/>
                  </a:lnTo>
                  <a:lnTo>
                    <a:pt x="3515764" y="299002"/>
                  </a:lnTo>
                  <a:lnTo>
                    <a:pt x="3527602" y="298984"/>
                  </a:lnTo>
                  <a:lnTo>
                    <a:pt x="3539440" y="298964"/>
                  </a:lnTo>
                  <a:lnTo>
                    <a:pt x="3551277" y="298939"/>
                  </a:lnTo>
                  <a:lnTo>
                    <a:pt x="3563115" y="298911"/>
                  </a:lnTo>
                  <a:lnTo>
                    <a:pt x="3574952" y="298877"/>
                  </a:lnTo>
                  <a:lnTo>
                    <a:pt x="3586790" y="298838"/>
                  </a:lnTo>
                  <a:lnTo>
                    <a:pt x="3598628" y="298792"/>
                  </a:lnTo>
                  <a:lnTo>
                    <a:pt x="3610465" y="298737"/>
                  </a:lnTo>
                  <a:lnTo>
                    <a:pt x="3622303" y="298673"/>
                  </a:lnTo>
                  <a:lnTo>
                    <a:pt x="3634140" y="298598"/>
                  </a:lnTo>
                  <a:lnTo>
                    <a:pt x="3645978" y="298510"/>
                  </a:lnTo>
                  <a:lnTo>
                    <a:pt x="3657816" y="298406"/>
                  </a:lnTo>
                  <a:lnTo>
                    <a:pt x="3669653" y="298284"/>
                  </a:lnTo>
                  <a:lnTo>
                    <a:pt x="3681491" y="298141"/>
                  </a:lnTo>
                  <a:lnTo>
                    <a:pt x="3693328" y="297973"/>
                  </a:lnTo>
                  <a:lnTo>
                    <a:pt x="3705166" y="297776"/>
                  </a:lnTo>
                  <a:lnTo>
                    <a:pt x="3717004" y="297544"/>
                  </a:lnTo>
                  <a:lnTo>
                    <a:pt x="3728841" y="297273"/>
                  </a:lnTo>
                  <a:lnTo>
                    <a:pt x="3740679" y="296954"/>
                  </a:lnTo>
                  <a:lnTo>
                    <a:pt x="3752516" y="296581"/>
                  </a:lnTo>
                  <a:lnTo>
                    <a:pt x="3764354" y="296143"/>
                  </a:lnTo>
                  <a:lnTo>
                    <a:pt x="3776191" y="295629"/>
                  </a:lnTo>
                  <a:lnTo>
                    <a:pt x="3788029" y="295028"/>
                  </a:lnTo>
                  <a:lnTo>
                    <a:pt x="3799867" y="294325"/>
                  </a:lnTo>
                  <a:lnTo>
                    <a:pt x="3811704" y="293503"/>
                  </a:lnTo>
                  <a:lnTo>
                    <a:pt x="3823542" y="292542"/>
                  </a:lnTo>
                  <a:lnTo>
                    <a:pt x="3835379" y="291421"/>
                  </a:lnTo>
                  <a:lnTo>
                    <a:pt x="3847217" y="290114"/>
                  </a:lnTo>
                  <a:lnTo>
                    <a:pt x="3859055" y="288593"/>
                  </a:lnTo>
                  <a:lnTo>
                    <a:pt x="3870892" y="286826"/>
                  </a:lnTo>
                  <a:lnTo>
                    <a:pt x="3882730" y="284775"/>
                  </a:lnTo>
                  <a:lnTo>
                    <a:pt x="3894567" y="282402"/>
                  </a:lnTo>
                  <a:lnTo>
                    <a:pt x="3906405" y="279663"/>
                  </a:lnTo>
                  <a:lnTo>
                    <a:pt x="3918243" y="276511"/>
                  </a:lnTo>
                  <a:lnTo>
                    <a:pt x="3930080" y="272895"/>
                  </a:lnTo>
                  <a:lnTo>
                    <a:pt x="3941918" y="268765"/>
                  </a:lnTo>
                  <a:lnTo>
                    <a:pt x="3953755" y="264066"/>
                  </a:lnTo>
                  <a:lnTo>
                    <a:pt x="3965593" y="258749"/>
                  </a:lnTo>
                  <a:lnTo>
                    <a:pt x="3977431" y="252767"/>
                  </a:lnTo>
                  <a:lnTo>
                    <a:pt x="3989268" y="246080"/>
                  </a:lnTo>
                  <a:lnTo>
                    <a:pt x="4001106" y="238658"/>
                  </a:lnTo>
                  <a:lnTo>
                    <a:pt x="4012943" y="230487"/>
                  </a:lnTo>
                  <a:lnTo>
                    <a:pt x="4024781" y="221570"/>
                  </a:lnTo>
                  <a:lnTo>
                    <a:pt x="4036619" y="211933"/>
                  </a:lnTo>
                  <a:lnTo>
                    <a:pt x="4048456" y="201624"/>
                  </a:lnTo>
                  <a:lnTo>
                    <a:pt x="4060294" y="190719"/>
                  </a:lnTo>
                  <a:lnTo>
                    <a:pt x="4072131" y="179319"/>
                  </a:lnTo>
                  <a:lnTo>
                    <a:pt x="4083969" y="167546"/>
                  </a:lnTo>
                  <a:lnTo>
                    <a:pt x="4095806" y="155542"/>
                  </a:lnTo>
                  <a:lnTo>
                    <a:pt x="4107644" y="143460"/>
                  </a:lnTo>
                  <a:lnTo>
                    <a:pt x="4119482" y="131456"/>
                  </a:lnTo>
                  <a:lnTo>
                    <a:pt x="4131319" y="119683"/>
                  </a:lnTo>
                  <a:lnTo>
                    <a:pt x="4143157" y="108282"/>
                  </a:lnTo>
                  <a:lnTo>
                    <a:pt x="4154994" y="97378"/>
                  </a:lnTo>
                  <a:lnTo>
                    <a:pt x="4166832" y="87069"/>
                  </a:lnTo>
                  <a:lnTo>
                    <a:pt x="4178670" y="77431"/>
                  </a:lnTo>
                  <a:lnTo>
                    <a:pt x="4190507" y="68514"/>
                  </a:lnTo>
                  <a:lnTo>
                    <a:pt x="4202345" y="60343"/>
                  </a:lnTo>
                  <a:lnTo>
                    <a:pt x="4214182" y="52921"/>
                  </a:lnTo>
                  <a:lnTo>
                    <a:pt x="4226020" y="46234"/>
                  </a:lnTo>
                  <a:lnTo>
                    <a:pt x="4237858" y="40252"/>
                  </a:lnTo>
                  <a:lnTo>
                    <a:pt x="4249695" y="34935"/>
                  </a:lnTo>
                  <a:lnTo>
                    <a:pt x="4261533" y="30237"/>
                  </a:lnTo>
                  <a:lnTo>
                    <a:pt x="4273370" y="26106"/>
                  </a:lnTo>
                  <a:lnTo>
                    <a:pt x="4285208" y="22490"/>
                  </a:lnTo>
                  <a:lnTo>
                    <a:pt x="4297046" y="19338"/>
                  </a:lnTo>
                  <a:lnTo>
                    <a:pt x="4308883" y="16599"/>
                  </a:lnTo>
                  <a:lnTo>
                    <a:pt x="4320721" y="14226"/>
                  </a:lnTo>
                  <a:lnTo>
                    <a:pt x="4332558" y="12176"/>
                  </a:lnTo>
                  <a:lnTo>
                    <a:pt x="4344396" y="10408"/>
                  </a:lnTo>
                  <a:lnTo>
                    <a:pt x="4356234" y="8887"/>
                  </a:lnTo>
                  <a:lnTo>
                    <a:pt x="4368071" y="7580"/>
                  </a:lnTo>
                  <a:lnTo>
                    <a:pt x="4379909" y="6459"/>
                  </a:lnTo>
                  <a:lnTo>
                    <a:pt x="4391746" y="5498"/>
                  </a:lnTo>
                  <a:lnTo>
                    <a:pt x="4403584" y="4676"/>
                  </a:lnTo>
                  <a:lnTo>
                    <a:pt x="4415421" y="3973"/>
                  </a:lnTo>
                  <a:lnTo>
                    <a:pt x="4427259" y="3372"/>
                  </a:lnTo>
                  <a:lnTo>
                    <a:pt x="4439097" y="2859"/>
                  </a:lnTo>
                  <a:lnTo>
                    <a:pt x="4450934" y="2421"/>
                  </a:lnTo>
                  <a:lnTo>
                    <a:pt x="4462772" y="2047"/>
                  </a:lnTo>
                  <a:lnTo>
                    <a:pt x="4474609" y="1729"/>
                  </a:lnTo>
                  <a:lnTo>
                    <a:pt x="4486447" y="1457"/>
                  </a:lnTo>
                  <a:lnTo>
                    <a:pt x="4498285" y="1226"/>
                  </a:lnTo>
                  <a:lnTo>
                    <a:pt x="4510122" y="1028"/>
                  </a:lnTo>
                  <a:lnTo>
                    <a:pt x="4521960" y="860"/>
                  </a:lnTo>
                  <a:lnTo>
                    <a:pt x="4533797" y="717"/>
                  </a:lnTo>
                  <a:lnTo>
                    <a:pt x="4545635" y="596"/>
                  </a:lnTo>
                  <a:lnTo>
                    <a:pt x="4557473" y="492"/>
                  </a:lnTo>
                  <a:lnTo>
                    <a:pt x="4569310" y="404"/>
                  </a:lnTo>
                  <a:lnTo>
                    <a:pt x="4581148" y="328"/>
                  </a:lnTo>
                  <a:lnTo>
                    <a:pt x="4592985" y="264"/>
                  </a:lnTo>
                  <a:lnTo>
                    <a:pt x="4604823" y="210"/>
                  </a:lnTo>
                  <a:lnTo>
                    <a:pt x="4616661" y="164"/>
                  </a:lnTo>
                  <a:lnTo>
                    <a:pt x="4628498" y="124"/>
                  </a:lnTo>
                  <a:lnTo>
                    <a:pt x="4640336" y="91"/>
                  </a:lnTo>
                  <a:lnTo>
                    <a:pt x="4652173" y="62"/>
                  </a:lnTo>
                  <a:lnTo>
                    <a:pt x="4664011" y="38"/>
                  </a:lnTo>
                  <a:lnTo>
                    <a:pt x="4675849" y="17"/>
                  </a:lnTo>
                  <a:lnTo>
                    <a:pt x="4687686" y="0"/>
                  </a:lnTo>
                </a:path>
              </a:pathLst>
            </a:custGeom>
            <a:ln w="40651" cap="flat">
              <a:solidFill>
                <a:srgbClr val="00BC51">
                  <a:alpha val="100000"/>
                </a:srgbClr>
              </a:solidFill>
              <a:prstDash val="solid"/>
              <a:round/>
            </a:ln>
          </p:spPr>
          <p:txBody>
            <a:bodyPr/>
            <a:lstStyle/>
            <a:p/>
          </p:txBody>
        </p:sp>
        <p:sp>
          <p:nvSpPr>
            <p:cNvPr id="28" name="pl28"/>
            <p:cNvSpPr/>
            <p:nvPr/>
          </p:nvSpPr>
          <p:spPr>
            <a:xfrm>
              <a:off x="2482351" y="1497880"/>
              <a:ext cx="4687686" cy="299203"/>
            </a:xfrm>
            <a:custGeom>
              <a:avLst/>
              <a:pathLst>
                <a:path w="4687686" h="299203">
                  <a:moveTo>
                    <a:pt x="0" y="299203"/>
                  </a:moveTo>
                  <a:lnTo>
                    <a:pt x="11837" y="299203"/>
                  </a:lnTo>
                  <a:lnTo>
                    <a:pt x="23675" y="299203"/>
                  </a:lnTo>
                  <a:lnTo>
                    <a:pt x="35512" y="299203"/>
                  </a:lnTo>
                  <a:lnTo>
                    <a:pt x="47350" y="299203"/>
                  </a:lnTo>
                  <a:lnTo>
                    <a:pt x="59187" y="299203"/>
                  </a:lnTo>
                  <a:lnTo>
                    <a:pt x="71025" y="299203"/>
                  </a:lnTo>
                  <a:lnTo>
                    <a:pt x="82863" y="299203"/>
                  </a:lnTo>
                  <a:lnTo>
                    <a:pt x="94700" y="299203"/>
                  </a:lnTo>
                  <a:lnTo>
                    <a:pt x="106538" y="299203"/>
                  </a:lnTo>
                  <a:lnTo>
                    <a:pt x="118375" y="299203"/>
                  </a:lnTo>
                  <a:lnTo>
                    <a:pt x="130213" y="299203"/>
                  </a:lnTo>
                  <a:lnTo>
                    <a:pt x="142051" y="299203"/>
                  </a:lnTo>
                  <a:lnTo>
                    <a:pt x="153888" y="299203"/>
                  </a:lnTo>
                  <a:lnTo>
                    <a:pt x="165726" y="299203"/>
                  </a:lnTo>
                  <a:lnTo>
                    <a:pt x="177563" y="299203"/>
                  </a:lnTo>
                  <a:lnTo>
                    <a:pt x="189401" y="299203"/>
                  </a:lnTo>
                  <a:lnTo>
                    <a:pt x="201239" y="299203"/>
                  </a:lnTo>
                  <a:lnTo>
                    <a:pt x="213076" y="299203"/>
                  </a:lnTo>
                  <a:lnTo>
                    <a:pt x="224914" y="299203"/>
                  </a:lnTo>
                  <a:lnTo>
                    <a:pt x="236751" y="299203"/>
                  </a:lnTo>
                  <a:lnTo>
                    <a:pt x="248589" y="299203"/>
                  </a:lnTo>
                  <a:lnTo>
                    <a:pt x="260427" y="299203"/>
                  </a:lnTo>
                  <a:lnTo>
                    <a:pt x="272264" y="299203"/>
                  </a:lnTo>
                  <a:lnTo>
                    <a:pt x="284102" y="299203"/>
                  </a:lnTo>
                  <a:lnTo>
                    <a:pt x="295939" y="299203"/>
                  </a:lnTo>
                  <a:lnTo>
                    <a:pt x="307777" y="299203"/>
                  </a:lnTo>
                  <a:lnTo>
                    <a:pt x="319614" y="299203"/>
                  </a:lnTo>
                  <a:lnTo>
                    <a:pt x="331452" y="299203"/>
                  </a:lnTo>
                  <a:lnTo>
                    <a:pt x="343290" y="299203"/>
                  </a:lnTo>
                  <a:lnTo>
                    <a:pt x="355127" y="299203"/>
                  </a:lnTo>
                  <a:lnTo>
                    <a:pt x="366965" y="299203"/>
                  </a:lnTo>
                  <a:lnTo>
                    <a:pt x="378802" y="299203"/>
                  </a:lnTo>
                  <a:lnTo>
                    <a:pt x="390640" y="299203"/>
                  </a:lnTo>
                  <a:lnTo>
                    <a:pt x="402478" y="299203"/>
                  </a:lnTo>
                  <a:lnTo>
                    <a:pt x="414315" y="299203"/>
                  </a:lnTo>
                  <a:lnTo>
                    <a:pt x="426153" y="299203"/>
                  </a:lnTo>
                  <a:lnTo>
                    <a:pt x="437990" y="299203"/>
                  </a:lnTo>
                  <a:lnTo>
                    <a:pt x="449828" y="299203"/>
                  </a:lnTo>
                  <a:lnTo>
                    <a:pt x="461666" y="299203"/>
                  </a:lnTo>
                  <a:lnTo>
                    <a:pt x="473503" y="299203"/>
                  </a:lnTo>
                  <a:lnTo>
                    <a:pt x="485341" y="299203"/>
                  </a:lnTo>
                  <a:lnTo>
                    <a:pt x="497178" y="299203"/>
                  </a:lnTo>
                  <a:lnTo>
                    <a:pt x="509016" y="299203"/>
                  </a:lnTo>
                  <a:lnTo>
                    <a:pt x="520854" y="299203"/>
                  </a:lnTo>
                  <a:lnTo>
                    <a:pt x="532691" y="299203"/>
                  </a:lnTo>
                  <a:lnTo>
                    <a:pt x="544529" y="299203"/>
                  </a:lnTo>
                  <a:lnTo>
                    <a:pt x="556366" y="299203"/>
                  </a:lnTo>
                  <a:lnTo>
                    <a:pt x="568204" y="299203"/>
                  </a:lnTo>
                  <a:lnTo>
                    <a:pt x="580042" y="299203"/>
                  </a:lnTo>
                  <a:lnTo>
                    <a:pt x="591879" y="299203"/>
                  </a:lnTo>
                  <a:lnTo>
                    <a:pt x="603717" y="299203"/>
                  </a:lnTo>
                  <a:lnTo>
                    <a:pt x="615554" y="299203"/>
                  </a:lnTo>
                  <a:lnTo>
                    <a:pt x="627392" y="299203"/>
                  </a:lnTo>
                  <a:lnTo>
                    <a:pt x="639229" y="299203"/>
                  </a:lnTo>
                  <a:lnTo>
                    <a:pt x="651067" y="299203"/>
                  </a:lnTo>
                  <a:lnTo>
                    <a:pt x="662905" y="299203"/>
                  </a:lnTo>
                  <a:lnTo>
                    <a:pt x="674742" y="299203"/>
                  </a:lnTo>
                  <a:lnTo>
                    <a:pt x="686580" y="299203"/>
                  </a:lnTo>
                  <a:lnTo>
                    <a:pt x="698417" y="299203"/>
                  </a:lnTo>
                  <a:lnTo>
                    <a:pt x="710255" y="299203"/>
                  </a:lnTo>
                  <a:lnTo>
                    <a:pt x="722093" y="299203"/>
                  </a:lnTo>
                  <a:lnTo>
                    <a:pt x="733930" y="299203"/>
                  </a:lnTo>
                  <a:lnTo>
                    <a:pt x="745768" y="299203"/>
                  </a:lnTo>
                  <a:lnTo>
                    <a:pt x="757605" y="299203"/>
                  </a:lnTo>
                  <a:lnTo>
                    <a:pt x="769443" y="299203"/>
                  </a:lnTo>
                  <a:lnTo>
                    <a:pt x="781281" y="299203"/>
                  </a:lnTo>
                  <a:lnTo>
                    <a:pt x="793118" y="299203"/>
                  </a:lnTo>
                  <a:lnTo>
                    <a:pt x="804956" y="299203"/>
                  </a:lnTo>
                  <a:lnTo>
                    <a:pt x="816793" y="299203"/>
                  </a:lnTo>
                  <a:lnTo>
                    <a:pt x="828631" y="299203"/>
                  </a:lnTo>
                  <a:lnTo>
                    <a:pt x="840469" y="299203"/>
                  </a:lnTo>
                  <a:lnTo>
                    <a:pt x="852306" y="299203"/>
                  </a:lnTo>
                  <a:lnTo>
                    <a:pt x="864144" y="299203"/>
                  </a:lnTo>
                  <a:lnTo>
                    <a:pt x="875981" y="299203"/>
                  </a:lnTo>
                  <a:lnTo>
                    <a:pt x="887819" y="299203"/>
                  </a:lnTo>
                  <a:lnTo>
                    <a:pt x="899657" y="299203"/>
                  </a:lnTo>
                  <a:lnTo>
                    <a:pt x="911494" y="299203"/>
                  </a:lnTo>
                  <a:lnTo>
                    <a:pt x="923332" y="299203"/>
                  </a:lnTo>
                  <a:lnTo>
                    <a:pt x="935169" y="299203"/>
                  </a:lnTo>
                  <a:lnTo>
                    <a:pt x="947007" y="299203"/>
                  </a:lnTo>
                  <a:lnTo>
                    <a:pt x="958844" y="299203"/>
                  </a:lnTo>
                  <a:lnTo>
                    <a:pt x="970682" y="299203"/>
                  </a:lnTo>
                  <a:lnTo>
                    <a:pt x="982520" y="299203"/>
                  </a:lnTo>
                  <a:lnTo>
                    <a:pt x="994357" y="299203"/>
                  </a:lnTo>
                  <a:lnTo>
                    <a:pt x="1006195" y="299203"/>
                  </a:lnTo>
                  <a:lnTo>
                    <a:pt x="1018032" y="299203"/>
                  </a:lnTo>
                  <a:lnTo>
                    <a:pt x="1029870" y="299203"/>
                  </a:lnTo>
                  <a:lnTo>
                    <a:pt x="1041708" y="299203"/>
                  </a:lnTo>
                  <a:lnTo>
                    <a:pt x="1053545" y="299203"/>
                  </a:lnTo>
                  <a:lnTo>
                    <a:pt x="1065383" y="299203"/>
                  </a:lnTo>
                  <a:lnTo>
                    <a:pt x="1077220" y="299203"/>
                  </a:lnTo>
                  <a:lnTo>
                    <a:pt x="1089058" y="299203"/>
                  </a:lnTo>
                  <a:lnTo>
                    <a:pt x="1100896" y="299203"/>
                  </a:lnTo>
                  <a:lnTo>
                    <a:pt x="1112733" y="299203"/>
                  </a:lnTo>
                  <a:lnTo>
                    <a:pt x="1124571" y="299203"/>
                  </a:lnTo>
                  <a:lnTo>
                    <a:pt x="1136408" y="299203"/>
                  </a:lnTo>
                  <a:lnTo>
                    <a:pt x="1148246" y="299203"/>
                  </a:lnTo>
                  <a:lnTo>
                    <a:pt x="1160084" y="299203"/>
                  </a:lnTo>
                  <a:lnTo>
                    <a:pt x="1171921" y="299203"/>
                  </a:lnTo>
                  <a:lnTo>
                    <a:pt x="1171921" y="299203"/>
                  </a:lnTo>
                  <a:lnTo>
                    <a:pt x="1183759" y="299203"/>
                  </a:lnTo>
                  <a:lnTo>
                    <a:pt x="1195596" y="299203"/>
                  </a:lnTo>
                  <a:lnTo>
                    <a:pt x="1207434" y="299203"/>
                  </a:lnTo>
                  <a:lnTo>
                    <a:pt x="1219272" y="299203"/>
                  </a:lnTo>
                  <a:lnTo>
                    <a:pt x="1231109" y="299203"/>
                  </a:lnTo>
                  <a:lnTo>
                    <a:pt x="1242947" y="299203"/>
                  </a:lnTo>
                  <a:lnTo>
                    <a:pt x="1254784" y="299203"/>
                  </a:lnTo>
                  <a:lnTo>
                    <a:pt x="1266622" y="299203"/>
                  </a:lnTo>
                  <a:lnTo>
                    <a:pt x="1278459" y="299203"/>
                  </a:lnTo>
                  <a:lnTo>
                    <a:pt x="1290297" y="299203"/>
                  </a:lnTo>
                  <a:lnTo>
                    <a:pt x="1302135" y="299203"/>
                  </a:lnTo>
                  <a:lnTo>
                    <a:pt x="1313972" y="299203"/>
                  </a:lnTo>
                  <a:lnTo>
                    <a:pt x="1325810" y="299203"/>
                  </a:lnTo>
                  <a:lnTo>
                    <a:pt x="1337647" y="299203"/>
                  </a:lnTo>
                  <a:lnTo>
                    <a:pt x="1349485" y="299203"/>
                  </a:lnTo>
                  <a:lnTo>
                    <a:pt x="1361323" y="299203"/>
                  </a:lnTo>
                  <a:lnTo>
                    <a:pt x="1373160" y="299203"/>
                  </a:lnTo>
                  <a:lnTo>
                    <a:pt x="1384998" y="299203"/>
                  </a:lnTo>
                  <a:lnTo>
                    <a:pt x="1396835" y="299203"/>
                  </a:lnTo>
                  <a:lnTo>
                    <a:pt x="1408673" y="299203"/>
                  </a:lnTo>
                  <a:lnTo>
                    <a:pt x="1420511" y="299203"/>
                  </a:lnTo>
                  <a:lnTo>
                    <a:pt x="1432348" y="299203"/>
                  </a:lnTo>
                  <a:lnTo>
                    <a:pt x="1444186" y="299203"/>
                  </a:lnTo>
                  <a:lnTo>
                    <a:pt x="1456023" y="299203"/>
                  </a:lnTo>
                  <a:lnTo>
                    <a:pt x="1467861" y="299203"/>
                  </a:lnTo>
                  <a:lnTo>
                    <a:pt x="1479699" y="299203"/>
                  </a:lnTo>
                  <a:lnTo>
                    <a:pt x="1491536" y="299203"/>
                  </a:lnTo>
                  <a:lnTo>
                    <a:pt x="1503374" y="299203"/>
                  </a:lnTo>
                  <a:lnTo>
                    <a:pt x="1515211" y="299203"/>
                  </a:lnTo>
                  <a:lnTo>
                    <a:pt x="1527049" y="299203"/>
                  </a:lnTo>
                  <a:lnTo>
                    <a:pt x="1538887" y="299203"/>
                  </a:lnTo>
                  <a:lnTo>
                    <a:pt x="1550724" y="299203"/>
                  </a:lnTo>
                  <a:lnTo>
                    <a:pt x="1562562" y="299203"/>
                  </a:lnTo>
                  <a:lnTo>
                    <a:pt x="1574399" y="299203"/>
                  </a:lnTo>
                  <a:lnTo>
                    <a:pt x="1586237" y="299203"/>
                  </a:lnTo>
                  <a:lnTo>
                    <a:pt x="1598074" y="299203"/>
                  </a:lnTo>
                  <a:lnTo>
                    <a:pt x="1609912" y="299203"/>
                  </a:lnTo>
                  <a:lnTo>
                    <a:pt x="1621750" y="299203"/>
                  </a:lnTo>
                  <a:lnTo>
                    <a:pt x="1633587" y="299203"/>
                  </a:lnTo>
                  <a:lnTo>
                    <a:pt x="1645425" y="299203"/>
                  </a:lnTo>
                  <a:lnTo>
                    <a:pt x="1657262" y="299203"/>
                  </a:lnTo>
                  <a:lnTo>
                    <a:pt x="1669100" y="299203"/>
                  </a:lnTo>
                  <a:lnTo>
                    <a:pt x="1680938" y="299203"/>
                  </a:lnTo>
                  <a:lnTo>
                    <a:pt x="1692775" y="299203"/>
                  </a:lnTo>
                  <a:lnTo>
                    <a:pt x="1704613" y="299203"/>
                  </a:lnTo>
                  <a:lnTo>
                    <a:pt x="1716450" y="299203"/>
                  </a:lnTo>
                  <a:lnTo>
                    <a:pt x="1728288" y="299203"/>
                  </a:lnTo>
                  <a:lnTo>
                    <a:pt x="1740126" y="299203"/>
                  </a:lnTo>
                  <a:lnTo>
                    <a:pt x="1751963" y="299203"/>
                  </a:lnTo>
                  <a:lnTo>
                    <a:pt x="1763801" y="299203"/>
                  </a:lnTo>
                  <a:lnTo>
                    <a:pt x="1775638" y="299203"/>
                  </a:lnTo>
                  <a:lnTo>
                    <a:pt x="1787476" y="299203"/>
                  </a:lnTo>
                  <a:lnTo>
                    <a:pt x="1799314" y="299203"/>
                  </a:lnTo>
                  <a:lnTo>
                    <a:pt x="1811151" y="299203"/>
                  </a:lnTo>
                  <a:lnTo>
                    <a:pt x="1822989" y="299203"/>
                  </a:lnTo>
                  <a:lnTo>
                    <a:pt x="1834826" y="299203"/>
                  </a:lnTo>
                  <a:lnTo>
                    <a:pt x="1846664" y="299203"/>
                  </a:lnTo>
                  <a:lnTo>
                    <a:pt x="1858502" y="299203"/>
                  </a:lnTo>
                  <a:lnTo>
                    <a:pt x="1870339" y="299203"/>
                  </a:lnTo>
                  <a:lnTo>
                    <a:pt x="1882177" y="299203"/>
                  </a:lnTo>
                  <a:lnTo>
                    <a:pt x="1894014" y="299203"/>
                  </a:lnTo>
                  <a:lnTo>
                    <a:pt x="1905852" y="299203"/>
                  </a:lnTo>
                  <a:lnTo>
                    <a:pt x="1917689" y="299203"/>
                  </a:lnTo>
                  <a:lnTo>
                    <a:pt x="1929527" y="299203"/>
                  </a:lnTo>
                  <a:lnTo>
                    <a:pt x="1941365" y="299203"/>
                  </a:lnTo>
                  <a:lnTo>
                    <a:pt x="1953202" y="299203"/>
                  </a:lnTo>
                  <a:lnTo>
                    <a:pt x="1965040" y="299203"/>
                  </a:lnTo>
                  <a:lnTo>
                    <a:pt x="1976877" y="299203"/>
                  </a:lnTo>
                  <a:lnTo>
                    <a:pt x="1988715" y="299203"/>
                  </a:lnTo>
                  <a:lnTo>
                    <a:pt x="2000553" y="299203"/>
                  </a:lnTo>
                  <a:lnTo>
                    <a:pt x="2012390" y="299203"/>
                  </a:lnTo>
                  <a:lnTo>
                    <a:pt x="2024228" y="299203"/>
                  </a:lnTo>
                  <a:lnTo>
                    <a:pt x="2036065" y="299203"/>
                  </a:lnTo>
                  <a:lnTo>
                    <a:pt x="2047903" y="299203"/>
                  </a:lnTo>
                  <a:lnTo>
                    <a:pt x="2059741" y="299203"/>
                  </a:lnTo>
                  <a:lnTo>
                    <a:pt x="2071578" y="299203"/>
                  </a:lnTo>
                  <a:lnTo>
                    <a:pt x="2083416" y="299203"/>
                  </a:lnTo>
                  <a:lnTo>
                    <a:pt x="2095253" y="299203"/>
                  </a:lnTo>
                  <a:lnTo>
                    <a:pt x="2107091" y="299203"/>
                  </a:lnTo>
                  <a:lnTo>
                    <a:pt x="2118929" y="299203"/>
                  </a:lnTo>
                  <a:lnTo>
                    <a:pt x="2130766" y="299203"/>
                  </a:lnTo>
                  <a:lnTo>
                    <a:pt x="2142604" y="299203"/>
                  </a:lnTo>
                  <a:lnTo>
                    <a:pt x="2154441" y="299203"/>
                  </a:lnTo>
                  <a:lnTo>
                    <a:pt x="2166279" y="299203"/>
                  </a:lnTo>
                  <a:lnTo>
                    <a:pt x="2178117" y="299203"/>
                  </a:lnTo>
                  <a:lnTo>
                    <a:pt x="2189954" y="299203"/>
                  </a:lnTo>
                  <a:lnTo>
                    <a:pt x="2201792" y="299203"/>
                  </a:lnTo>
                  <a:lnTo>
                    <a:pt x="2213629" y="299203"/>
                  </a:lnTo>
                  <a:lnTo>
                    <a:pt x="2225467" y="299203"/>
                  </a:lnTo>
                  <a:lnTo>
                    <a:pt x="2237304" y="299203"/>
                  </a:lnTo>
                  <a:lnTo>
                    <a:pt x="2249142" y="299203"/>
                  </a:lnTo>
                  <a:lnTo>
                    <a:pt x="2260980" y="299203"/>
                  </a:lnTo>
                  <a:lnTo>
                    <a:pt x="2272817" y="299203"/>
                  </a:lnTo>
                  <a:lnTo>
                    <a:pt x="2284655" y="299203"/>
                  </a:lnTo>
                  <a:lnTo>
                    <a:pt x="2296492" y="299203"/>
                  </a:lnTo>
                  <a:lnTo>
                    <a:pt x="2308330" y="299203"/>
                  </a:lnTo>
                  <a:lnTo>
                    <a:pt x="2320168" y="299203"/>
                  </a:lnTo>
                  <a:lnTo>
                    <a:pt x="2332005" y="299203"/>
                  </a:lnTo>
                  <a:lnTo>
                    <a:pt x="2343843" y="299203"/>
                  </a:lnTo>
                  <a:lnTo>
                    <a:pt x="2343843" y="299102"/>
                  </a:lnTo>
                  <a:lnTo>
                    <a:pt x="2355680" y="299085"/>
                  </a:lnTo>
                  <a:lnTo>
                    <a:pt x="2367518" y="299064"/>
                  </a:lnTo>
                  <a:lnTo>
                    <a:pt x="2379356" y="299040"/>
                  </a:lnTo>
                  <a:lnTo>
                    <a:pt x="2391193" y="299011"/>
                  </a:lnTo>
                  <a:lnTo>
                    <a:pt x="2403031" y="298978"/>
                  </a:lnTo>
                  <a:lnTo>
                    <a:pt x="2414868" y="298938"/>
                  </a:lnTo>
                  <a:lnTo>
                    <a:pt x="2426706" y="298892"/>
                  </a:lnTo>
                  <a:lnTo>
                    <a:pt x="2438544" y="298837"/>
                  </a:lnTo>
                  <a:lnTo>
                    <a:pt x="2450381" y="298773"/>
                  </a:lnTo>
                  <a:lnTo>
                    <a:pt x="2462219" y="298698"/>
                  </a:lnTo>
                  <a:lnTo>
                    <a:pt x="2474056" y="298610"/>
                  </a:lnTo>
                  <a:lnTo>
                    <a:pt x="2485894" y="298506"/>
                  </a:lnTo>
                  <a:lnTo>
                    <a:pt x="2497732" y="298384"/>
                  </a:lnTo>
                  <a:lnTo>
                    <a:pt x="2509569" y="298241"/>
                  </a:lnTo>
                  <a:lnTo>
                    <a:pt x="2521407" y="298073"/>
                  </a:lnTo>
                  <a:lnTo>
                    <a:pt x="2533244" y="297876"/>
                  </a:lnTo>
                  <a:lnTo>
                    <a:pt x="2545082" y="297645"/>
                  </a:lnTo>
                  <a:lnTo>
                    <a:pt x="2556919" y="297373"/>
                  </a:lnTo>
                  <a:lnTo>
                    <a:pt x="2568757" y="297054"/>
                  </a:lnTo>
                  <a:lnTo>
                    <a:pt x="2580595" y="296681"/>
                  </a:lnTo>
                  <a:lnTo>
                    <a:pt x="2592432" y="296243"/>
                  </a:lnTo>
                  <a:lnTo>
                    <a:pt x="2604270" y="295730"/>
                  </a:lnTo>
                  <a:lnTo>
                    <a:pt x="2616107" y="295129"/>
                  </a:lnTo>
                  <a:lnTo>
                    <a:pt x="2627945" y="294426"/>
                  </a:lnTo>
                  <a:lnTo>
                    <a:pt x="2639783" y="293603"/>
                  </a:lnTo>
                  <a:lnTo>
                    <a:pt x="2651620" y="292643"/>
                  </a:lnTo>
                  <a:lnTo>
                    <a:pt x="2663458" y="291522"/>
                  </a:lnTo>
                  <a:lnTo>
                    <a:pt x="2675295" y="290215"/>
                  </a:lnTo>
                  <a:lnTo>
                    <a:pt x="2687133" y="288694"/>
                  </a:lnTo>
                  <a:lnTo>
                    <a:pt x="2698971" y="286926"/>
                  </a:lnTo>
                  <a:lnTo>
                    <a:pt x="2710808" y="284876"/>
                  </a:lnTo>
                  <a:lnTo>
                    <a:pt x="2722646" y="282503"/>
                  </a:lnTo>
                  <a:lnTo>
                    <a:pt x="2734483" y="279764"/>
                  </a:lnTo>
                  <a:lnTo>
                    <a:pt x="2746321" y="276611"/>
                  </a:lnTo>
                  <a:lnTo>
                    <a:pt x="2758159" y="272996"/>
                  </a:lnTo>
                  <a:lnTo>
                    <a:pt x="2769996" y="268865"/>
                  </a:lnTo>
                  <a:lnTo>
                    <a:pt x="2781834" y="264167"/>
                  </a:lnTo>
                  <a:lnTo>
                    <a:pt x="2793671" y="258850"/>
                  </a:lnTo>
                  <a:lnTo>
                    <a:pt x="2805509" y="252868"/>
                  </a:lnTo>
                  <a:lnTo>
                    <a:pt x="2817347" y="246180"/>
                  </a:lnTo>
                  <a:lnTo>
                    <a:pt x="2829184" y="238759"/>
                  </a:lnTo>
                  <a:lnTo>
                    <a:pt x="2841022" y="230588"/>
                  </a:lnTo>
                  <a:lnTo>
                    <a:pt x="2852859" y="221671"/>
                  </a:lnTo>
                  <a:lnTo>
                    <a:pt x="2864697" y="212033"/>
                  </a:lnTo>
                  <a:lnTo>
                    <a:pt x="2876534" y="201724"/>
                  </a:lnTo>
                  <a:lnTo>
                    <a:pt x="2888372" y="190819"/>
                  </a:lnTo>
                  <a:lnTo>
                    <a:pt x="2900210" y="179419"/>
                  </a:lnTo>
                  <a:lnTo>
                    <a:pt x="2912047" y="167646"/>
                  </a:lnTo>
                  <a:lnTo>
                    <a:pt x="2923885" y="155642"/>
                  </a:lnTo>
                  <a:lnTo>
                    <a:pt x="2935722" y="143560"/>
                  </a:lnTo>
                  <a:lnTo>
                    <a:pt x="2947560" y="131556"/>
                  </a:lnTo>
                  <a:lnTo>
                    <a:pt x="2959398" y="119783"/>
                  </a:lnTo>
                  <a:lnTo>
                    <a:pt x="2971235" y="108383"/>
                  </a:lnTo>
                  <a:lnTo>
                    <a:pt x="2983073" y="97478"/>
                  </a:lnTo>
                  <a:lnTo>
                    <a:pt x="2994910" y="87169"/>
                  </a:lnTo>
                  <a:lnTo>
                    <a:pt x="3006748" y="77531"/>
                  </a:lnTo>
                  <a:lnTo>
                    <a:pt x="3018586" y="68615"/>
                  </a:lnTo>
                  <a:lnTo>
                    <a:pt x="3030423" y="60444"/>
                  </a:lnTo>
                  <a:lnTo>
                    <a:pt x="3042261" y="53022"/>
                  </a:lnTo>
                  <a:lnTo>
                    <a:pt x="3054098" y="46335"/>
                  </a:lnTo>
                  <a:lnTo>
                    <a:pt x="3065936" y="40352"/>
                  </a:lnTo>
                  <a:lnTo>
                    <a:pt x="3077774" y="35036"/>
                  </a:lnTo>
                  <a:lnTo>
                    <a:pt x="3089611" y="30337"/>
                  </a:lnTo>
                  <a:lnTo>
                    <a:pt x="3101449" y="26206"/>
                  </a:lnTo>
                  <a:lnTo>
                    <a:pt x="3113286" y="22591"/>
                  </a:lnTo>
                  <a:lnTo>
                    <a:pt x="3125124" y="19438"/>
                  </a:lnTo>
                  <a:lnTo>
                    <a:pt x="3136962" y="16699"/>
                  </a:lnTo>
                  <a:lnTo>
                    <a:pt x="3148799" y="14327"/>
                  </a:lnTo>
                  <a:lnTo>
                    <a:pt x="3160637" y="12276"/>
                  </a:lnTo>
                  <a:lnTo>
                    <a:pt x="3172474" y="10509"/>
                  </a:lnTo>
                  <a:lnTo>
                    <a:pt x="3184312" y="8987"/>
                  </a:lnTo>
                  <a:lnTo>
                    <a:pt x="3196149" y="7681"/>
                  </a:lnTo>
                  <a:lnTo>
                    <a:pt x="3207987" y="6559"/>
                  </a:lnTo>
                  <a:lnTo>
                    <a:pt x="3219825" y="5599"/>
                  </a:lnTo>
                  <a:lnTo>
                    <a:pt x="3231662" y="4777"/>
                  </a:lnTo>
                  <a:lnTo>
                    <a:pt x="3243500" y="4073"/>
                  </a:lnTo>
                  <a:lnTo>
                    <a:pt x="3255337" y="3472"/>
                  </a:lnTo>
                  <a:lnTo>
                    <a:pt x="3267175" y="2959"/>
                  </a:lnTo>
                  <a:lnTo>
                    <a:pt x="3279013" y="2521"/>
                  </a:lnTo>
                  <a:lnTo>
                    <a:pt x="3290850" y="2148"/>
                  </a:lnTo>
                  <a:lnTo>
                    <a:pt x="3302688" y="1829"/>
                  </a:lnTo>
                  <a:lnTo>
                    <a:pt x="3314525" y="1557"/>
                  </a:lnTo>
                  <a:lnTo>
                    <a:pt x="3326363" y="1326"/>
                  </a:lnTo>
                  <a:lnTo>
                    <a:pt x="3338201" y="1129"/>
                  </a:lnTo>
                  <a:lnTo>
                    <a:pt x="3350038" y="961"/>
                  </a:lnTo>
                  <a:lnTo>
                    <a:pt x="3361876" y="818"/>
                  </a:lnTo>
                  <a:lnTo>
                    <a:pt x="3373713" y="696"/>
                  </a:lnTo>
                  <a:lnTo>
                    <a:pt x="3385551" y="592"/>
                  </a:lnTo>
                  <a:lnTo>
                    <a:pt x="3397389" y="504"/>
                  </a:lnTo>
                  <a:lnTo>
                    <a:pt x="3409226" y="429"/>
                  </a:lnTo>
                  <a:lnTo>
                    <a:pt x="3421064" y="365"/>
                  </a:lnTo>
                  <a:lnTo>
                    <a:pt x="3432901" y="310"/>
                  </a:lnTo>
                  <a:lnTo>
                    <a:pt x="3444739" y="264"/>
                  </a:lnTo>
                  <a:lnTo>
                    <a:pt x="3456576" y="225"/>
                  </a:lnTo>
                  <a:lnTo>
                    <a:pt x="3468414" y="191"/>
                  </a:lnTo>
                  <a:lnTo>
                    <a:pt x="3480252" y="162"/>
                  </a:lnTo>
                  <a:lnTo>
                    <a:pt x="3492089" y="138"/>
                  </a:lnTo>
                  <a:lnTo>
                    <a:pt x="3503927" y="117"/>
                  </a:lnTo>
                  <a:lnTo>
                    <a:pt x="3515764" y="10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00C087">
                  <a:alpha val="100000"/>
                </a:srgbClr>
              </a:solidFill>
              <a:prstDash val="solid"/>
              <a:round/>
            </a:ln>
          </p:spPr>
          <p:txBody>
            <a:bodyPr/>
            <a:lstStyle/>
            <a:p/>
          </p:txBody>
        </p:sp>
        <p:sp>
          <p:nvSpPr>
            <p:cNvPr id="29" name="pl29"/>
            <p:cNvSpPr/>
            <p:nvPr/>
          </p:nvSpPr>
          <p:spPr>
            <a:xfrm>
              <a:off x="2482351" y="5387521"/>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00C0B2">
                  <a:alpha val="100000"/>
                </a:srgbClr>
              </a:solidFill>
              <a:prstDash val="solid"/>
              <a:round/>
            </a:ln>
          </p:spPr>
          <p:txBody>
            <a:bodyPr/>
            <a:lstStyle/>
            <a:p/>
          </p:txBody>
        </p:sp>
        <p:sp>
          <p:nvSpPr>
            <p:cNvPr id="30" name="pl30"/>
            <p:cNvSpPr/>
            <p:nvPr/>
          </p:nvSpPr>
          <p:spPr>
            <a:xfrm>
              <a:off x="2482351" y="3592403"/>
              <a:ext cx="4687686" cy="897308"/>
            </a:xfrm>
            <a:custGeom>
              <a:avLst/>
              <a:pathLst>
                <a:path w="4687686" h="897308">
                  <a:moveTo>
                    <a:pt x="0" y="200"/>
                  </a:moveTo>
                  <a:lnTo>
                    <a:pt x="11837" y="253"/>
                  </a:lnTo>
                  <a:lnTo>
                    <a:pt x="23675" y="315"/>
                  </a:lnTo>
                  <a:lnTo>
                    <a:pt x="35512" y="388"/>
                  </a:lnTo>
                  <a:lnTo>
                    <a:pt x="47350" y="474"/>
                  </a:lnTo>
                  <a:lnTo>
                    <a:pt x="59187" y="574"/>
                  </a:lnTo>
                  <a:lnTo>
                    <a:pt x="71025" y="693"/>
                  </a:lnTo>
                  <a:lnTo>
                    <a:pt x="82863" y="832"/>
                  </a:lnTo>
                  <a:lnTo>
                    <a:pt x="94700" y="995"/>
                  </a:lnTo>
                  <a:lnTo>
                    <a:pt x="106538" y="1187"/>
                  </a:lnTo>
                  <a:lnTo>
                    <a:pt x="118375" y="1412"/>
                  </a:lnTo>
                  <a:lnTo>
                    <a:pt x="130213" y="1677"/>
                  </a:lnTo>
                  <a:lnTo>
                    <a:pt x="142051" y="1988"/>
                  </a:lnTo>
                  <a:lnTo>
                    <a:pt x="153888" y="2354"/>
                  </a:lnTo>
                  <a:lnTo>
                    <a:pt x="165726" y="2783"/>
                  </a:lnTo>
                  <a:lnTo>
                    <a:pt x="177563" y="3287"/>
                  </a:lnTo>
                  <a:lnTo>
                    <a:pt x="189401" y="3879"/>
                  </a:lnTo>
                  <a:lnTo>
                    <a:pt x="201239" y="4573"/>
                  </a:lnTo>
                  <a:lnTo>
                    <a:pt x="213076" y="5388"/>
                  </a:lnTo>
                  <a:lnTo>
                    <a:pt x="224914" y="6344"/>
                  </a:lnTo>
                  <a:lnTo>
                    <a:pt x="236751" y="7465"/>
                  </a:lnTo>
                  <a:lnTo>
                    <a:pt x="248589" y="8779"/>
                  </a:lnTo>
                  <a:lnTo>
                    <a:pt x="260427" y="10318"/>
                  </a:lnTo>
                  <a:lnTo>
                    <a:pt x="272264" y="12121"/>
                  </a:lnTo>
                  <a:lnTo>
                    <a:pt x="284102" y="14230"/>
                  </a:lnTo>
                  <a:lnTo>
                    <a:pt x="295939" y="16697"/>
                  </a:lnTo>
                  <a:lnTo>
                    <a:pt x="307777" y="19579"/>
                  </a:lnTo>
                  <a:lnTo>
                    <a:pt x="319614" y="22942"/>
                  </a:lnTo>
                  <a:lnTo>
                    <a:pt x="331452" y="26863"/>
                  </a:lnTo>
                  <a:lnTo>
                    <a:pt x="343290" y="31426"/>
                  </a:lnTo>
                  <a:lnTo>
                    <a:pt x="355127" y="36730"/>
                  </a:lnTo>
                  <a:lnTo>
                    <a:pt x="366965" y="42881"/>
                  </a:lnTo>
                  <a:lnTo>
                    <a:pt x="378802" y="49999"/>
                  </a:lnTo>
                  <a:lnTo>
                    <a:pt x="390640" y="58216"/>
                  </a:lnTo>
                  <a:lnTo>
                    <a:pt x="402478" y="67673"/>
                  </a:lnTo>
                  <a:lnTo>
                    <a:pt x="414315" y="78520"/>
                  </a:lnTo>
                  <a:lnTo>
                    <a:pt x="426153" y="90912"/>
                  </a:lnTo>
                  <a:lnTo>
                    <a:pt x="437990" y="105008"/>
                  </a:lnTo>
                  <a:lnTo>
                    <a:pt x="449828" y="120958"/>
                  </a:lnTo>
                  <a:lnTo>
                    <a:pt x="461666" y="138904"/>
                  </a:lnTo>
                  <a:lnTo>
                    <a:pt x="473503" y="158966"/>
                  </a:lnTo>
                  <a:lnTo>
                    <a:pt x="485341" y="181231"/>
                  </a:lnTo>
                  <a:lnTo>
                    <a:pt x="497178" y="205744"/>
                  </a:lnTo>
                  <a:lnTo>
                    <a:pt x="509016" y="232495"/>
                  </a:lnTo>
                  <a:lnTo>
                    <a:pt x="520854" y="261408"/>
                  </a:lnTo>
                  <a:lnTo>
                    <a:pt x="532691" y="292334"/>
                  </a:lnTo>
                  <a:lnTo>
                    <a:pt x="544529" y="325049"/>
                  </a:lnTo>
                  <a:lnTo>
                    <a:pt x="556366" y="359250"/>
                  </a:lnTo>
                  <a:lnTo>
                    <a:pt x="568204" y="394568"/>
                  </a:lnTo>
                  <a:lnTo>
                    <a:pt x="580042" y="430580"/>
                  </a:lnTo>
                  <a:lnTo>
                    <a:pt x="591879" y="466828"/>
                  </a:lnTo>
                  <a:lnTo>
                    <a:pt x="603717" y="502840"/>
                  </a:lnTo>
                  <a:lnTo>
                    <a:pt x="615554" y="538158"/>
                  </a:lnTo>
                  <a:lnTo>
                    <a:pt x="627392" y="572359"/>
                  </a:lnTo>
                  <a:lnTo>
                    <a:pt x="639229" y="605073"/>
                  </a:lnTo>
                  <a:lnTo>
                    <a:pt x="651067" y="636000"/>
                  </a:lnTo>
                  <a:lnTo>
                    <a:pt x="662905" y="664913"/>
                  </a:lnTo>
                  <a:lnTo>
                    <a:pt x="674742" y="691664"/>
                  </a:lnTo>
                  <a:lnTo>
                    <a:pt x="686580" y="716177"/>
                  </a:lnTo>
                  <a:lnTo>
                    <a:pt x="698417" y="738442"/>
                  </a:lnTo>
                  <a:lnTo>
                    <a:pt x="710255" y="758504"/>
                  </a:lnTo>
                  <a:lnTo>
                    <a:pt x="722093" y="776450"/>
                  </a:lnTo>
                  <a:lnTo>
                    <a:pt x="733930" y="792400"/>
                  </a:lnTo>
                  <a:lnTo>
                    <a:pt x="745768" y="806495"/>
                  </a:lnTo>
                  <a:lnTo>
                    <a:pt x="757605" y="818888"/>
                  </a:lnTo>
                  <a:lnTo>
                    <a:pt x="769443" y="829735"/>
                  </a:lnTo>
                  <a:lnTo>
                    <a:pt x="781281" y="839192"/>
                  </a:lnTo>
                  <a:lnTo>
                    <a:pt x="793118" y="847409"/>
                  </a:lnTo>
                  <a:lnTo>
                    <a:pt x="804956" y="854527"/>
                  </a:lnTo>
                  <a:lnTo>
                    <a:pt x="816793" y="860678"/>
                  </a:lnTo>
                  <a:lnTo>
                    <a:pt x="828631" y="865982"/>
                  </a:lnTo>
                  <a:lnTo>
                    <a:pt x="840469" y="870545"/>
                  </a:lnTo>
                  <a:lnTo>
                    <a:pt x="852306" y="874466"/>
                  </a:lnTo>
                  <a:lnTo>
                    <a:pt x="864144" y="877829"/>
                  </a:lnTo>
                  <a:lnTo>
                    <a:pt x="875981" y="880711"/>
                  </a:lnTo>
                  <a:lnTo>
                    <a:pt x="887819" y="883178"/>
                  </a:lnTo>
                  <a:lnTo>
                    <a:pt x="899657" y="885287"/>
                  </a:lnTo>
                  <a:lnTo>
                    <a:pt x="911494" y="887090"/>
                  </a:lnTo>
                  <a:lnTo>
                    <a:pt x="923332" y="888629"/>
                  </a:lnTo>
                  <a:lnTo>
                    <a:pt x="935169" y="889943"/>
                  </a:lnTo>
                  <a:lnTo>
                    <a:pt x="947007" y="891064"/>
                  </a:lnTo>
                  <a:lnTo>
                    <a:pt x="958844" y="892020"/>
                  </a:lnTo>
                  <a:lnTo>
                    <a:pt x="970682" y="892835"/>
                  </a:lnTo>
                  <a:lnTo>
                    <a:pt x="982520" y="893529"/>
                  </a:lnTo>
                  <a:lnTo>
                    <a:pt x="994357" y="894121"/>
                  </a:lnTo>
                  <a:lnTo>
                    <a:pt x="1006195" y="894625"/>
                  </a:lnTo>
                  <a:lnTo>
                    <a:pt x="1018032" y="895054"/>
                  </a:lnTo>
                  <a:lnTo>
                    <a:pt x="1029870" y="895419"/>
                  </a:lnTo>
                  <a:lnTo>
                    <a:pt x="1041708" y="895731"/>
                  </a:lnTo>
                  <a:lnTo>
                    <a:pt x="1053545" y="895995"/>
                  </a:lnTo>
                  <a:lnTo>
                    <a:pt x="1065383" y="896221"/>
                  </a:lnTo>
                  <a:lnTo>
                    <a:pt x="1077220" y="896413"/>
                  </a:lnTo>
                  <a:lnTo>
                    <a:pt x="1089058" y="896576"/>
                  </a:lnTo>
                  <a:lnTo>
                    <a:pt x="1100896" y="896715"/>
                  </a:lnTo>
                  <a:lnTo>
                    <a:pt x="1112733" y="896834"/>
                  </a:lnTo>
                  <a:lnTo>
                    <a:pt x="1124571" y="896934"/>
                  </a:lnTo>
                  <a:lnTo>
                    <a:pt x="1136408" y="897020"/>
                  </a:lnTo>
                  <a:lnTo>
                    <a:pt x="1148246" y="897093"/>
                  </a:lnTo>
                  <a:lnTo>
                    <a:pt x="1160084" y="897155"/>
                  </a:lnTo>
                  <a:lnTo>
                    <a:pt x="1171921" y="897208"/>
                  </a:lnTo>
                  <a:lnTo>
                    <a:pt x="1171921" y="897308"/>
                  </a:lnTo>
                  <a:lnTo>
                    <a:pt x="1183759" y="897273"/>
                  </a:lnTo>
                  <a:lnTo>
                    <a:pt x="1195596" y="897231"/>
                  </a:lnTo>
                  <a:lnTo>
                    <a:pt x="1207434" y="897183"/>
                  </a:lnTo>
                  <a:lnTo>
                    <a:pt x="1219272" y="897126"/>
                  </a:lnTo>
                  <a:lnTo>
                    <a:pt x="1231109" y="897059"/>
                  </a:lnTo>
                  <a:lnTo>
                    <a:pt x="1242947" y="896980"/>
                  </a:lnTo>
                  <a:lnTo>
                    <a:pt x="1254784" y="896887"/>
                  </a:lnTo>
                  <a:lnTo>
                    <a:pt x="1266622" y="896778"/>
                  </a:lnTo>
                  <a:lnTo>
                    <a:pt x="1278459" y="896650"/>
                  </a:lnTo>
                  <a:lnTo>
                    <a:pt x="1290297" y="896500"/>
                  </a:lnTo>
                  <a:lnTo>
                    <a:pt x="1302135" y="896323"/>
                  </a:lnTo>
                  <a:lnTo>
                    <a:pt x="1313972" y="896116"/>
                  </a:lnTo>
                  <a:lnTo>
                    <a:pt x="1325810" y="895872"/>
                  </a:lnTo>
                  <a:lnTo>
                    <a:pt x="1337647" y="895586"/>
                  </a:lnTo>
                  <a:lnTo>
                    <a:pt x="1349485" y="895250"/>
                  </a:lnTo>
                  <a:lnTo>
                    <a:pt x="1361323" y="894856"/>
                  </a:lnTo>
                  <a:lnTo>
                    <a:pt x="1373160" y="894393"/>
                  </a:lnTo>
                  <a:lnTo>
                    <a:pt x="1384998" y="893850"/>
                  </a:lnTo>
                  <a:lnTo>
                    <a:pt x="1396835" y="893212"/>
                  </a:lnTo>
                  <a:lnTo>
                    <a:pt x="1408673" y="892465"/>
                  </a:lnTo>
                  <a:lnTo>
                    <a:pt x="1420511" y="891589"/>
                  </a:lnTo>
                  <a:lnTo>
                    <a:pt x="1432348" y="890563"/>
                  </a:lnTo>
                  <a:lnTo>
                    <a:pt x="1444186" y="889361"/>
                  </a:lnTo>
                  <a:lnTo>
                    <a:pt x="1456023" y="887955"/>
                  </a:lnTo>
                  <a:lnTo>
                    <a:pt x="1467861" y="886310"/>
                  </a:lnTo>
                  <a:lnTo>
                    <a:pt x="1479699" y="884389"/>
                  </a:lnTo>
                  <a:lnTo>
                    <a:pt x="1491536" y="882147"/>
                  </a:lnTo>
                  <a:lnTo>
                    <a:pt x="1503374" y="879533"/>
                  </a:lnTo>
                  <a:lnTo>
                    <a:pt x="1515211" y="876491"/>
                  </a:lnTo>
                  <a:lnTo>
                    <a:pt x="1527049" y="872955"/>
                  </a:lnTo>
                  <a:lnTo>
                    <a:pt x="1538887" y="868854"/>
                  </a:lnTo>
                  <a:lnTo>
                    <a:pt x="1550724" y="864109"/>
                  </a:lnTo>
                  <a:lnTo>
                    <a:pt x="1562562" y="858631"/>
                  </a:lnTo>
                  <a:lnTo>
                    <a:pt x="1574399" y="852326"/>
                  </a:lnTo>
                  <a:lnTo>
                    <a:pt x="1586237" y="845095"/>
                  </a:lnTo>
                  <a:lnTo>
                    <a:pt x="1598074" y="836833"/>
                  </a:lnTo>
                  <a:lnTo>
                    <a:pt x="1609912" y="827436"/>
                  </a:lnTo>
                  <a:lnTo>
                    <a:pt x="1621750" y="816803"/>
                  </a:lnTo>
                  <a:lnTo>
                    <a:pt x="1633587" y="804839"/>
                  </a:lnTo>
                  <a:lnTo>
                    <a:pt x="1645425" y="791464"/>
                  </a:lnTo>
                  <a:lnTo>
                    <a:pt x="1657262" y="776621"/>
                  </a:lnTo>
                  <a:lnTo>
                    <a:pt x="1669100" y="760279"/>
                  </a:lnTo>
                  <a:lnTo>
                    <a:pt x="1680938" y="742445"/>
                  </a:lnTo>
                  <a:lnTo>
                    <a:pt x="1692775" y="723169"/>
                  </a:lnTo>
                  <a:lnTo>
                    <a:pt x="1704613" y="702552"/>
                  </a:lnTo>
                  <a:lnTo>
                    <a:pt x="1716450" y="680742"/>
                  </a:lnTo>
                  <a:lnTo>
                    <a:pt x="1728288" y="657941"/>
                  </a:lnTo>
                  <a:lnTo>
                    <a:pt x="1740126" y="634396"/>
                  </a:lnTo>
                  <a:lnTo>
                    <a:pt x="1751963" y="610388"/>
                  </a:lnTo>
                  <a:lnTo>
                    <a:pt x="1763801" y="586223"/>
                  </a:lnTo>
                  <a:lnTo>
                    <a:pt x="1775638" y="562215"/>
                  </a:lnTo>
                  <a:lnTo>
                    <a:pt x="1787476" y="538670"/>
                  </a:lnTo>
                  <a:lnTo>
                    <a:pt x="1799314" y="515869"/>
                  </a:lnTo>
                  <a:lnTo>
                    <a:pt x="1811151" y="494059"/>
                  </a:lnTo>
                  <a:lnTo>
                    <a:pt x="1822989" y="473442"/>
                  </a:lnTo>
                  <a:lnTo>
                    <a:pt x="1834826" y="454166"/>
                  </a:lnTo>
                  <a:lnTo>
                    <a:pt x="1846664" y="436332"/>
                  </a:lnTo>
                  <a:lnTo>
                    <a:pt x="1858502" y="419990"/>
                  </a:lnTo>
                  <a:lnTo>
                    <a:pt x="1870339" y="405147"/>
                  </a:lnTo>
                  <a:lnTo>
                    <a:pt x="1882177" y="391772"/>
                  </a:lnTo>
                  <a:lnTo>
                    <a:pt x="1894014" y="379808"/>
                  </a:lnTo>
                  <a:lnTo>
                    <a:pt x="1905852" y="369175"/>
                  </a:lnTo>
                  <a:lnTo>
                    <a:pt x="1917689" y="359778"/>
                  </a:lnTo>
                  <a:lnTo>
                    <a:pt x="1929527" y="351516"/>
                  </a:lnTo>
                  <a:lnTo>
                    <a:pt x="1941365" y="344285"/>
                  </a:lnTo>
                  <a:lnTo>
                    <a:pt x="1953202" y="337980"/>
                  </a:lnTo>
                  <a:lnTo>
                    <a:pt x="1965040" y="332502"/>
                  </a:lnTo>
                  <a:lnTo>
                    <a:pt x="1976877" y="327757"/>
                  </a:lnTo>
                  <a:lnTo>
                    <a:pt x="1988715" y="323656"/>
                  </a:lnTo>
                  <a:lnTo>
                    <a:pt x="2000553" y="320120"/>
                  </a:lnTo>
                  <a:lnTo>
                    <a:pt x="2012390" y="317078"/>
                  </a:lnTo>
                  <a:lnTo>
                    <a:pt x="2024228" y="314464"/>
                  </a:lnTo>
                  <a:lnTo>
                    <a:pt x="2036065" y="312222"/>
                  </a:lnTo>
                  <a:lnTo>
                    <a:pt x="2047903" y="310301"/>
                  </a:lnTo>
                  <a:lnTo>
                    <a:pt x="2059741" y="308656"/>
                  </a:lnTo>
                  <a:lnTo>
                    <a:pt x="2071578" y="307250"/>
                  </a:lnTo>
                  <a:lnTo>
                    <a:pt x="2083416" y="306048"/>
                  </a:lnTo>
                  <a:lnTo>
                    <a:pt x="2095253" y="305022"/>
                  </a:lnTo>
                  <a:lnTo>
                    <a:pt x="2107091" y="304146"/>
                  </a:lnTo>
                  <a:lnTo>
                    <a:pt x="2118929" y="303399"/>
                  </a:lnTo>
                  <a:lnTo>
                    <a:pt x="2130766" y="302761"/>
                  </a:lnTo>
                  <a:lnTo>
                    <a:pt x="2142604" y="302218"/>
                  </a:lnTo>
                  <a:lnTo>
                    <a:pt x="2154441" y="301755"/>
                  </a:lnTo>
                  <a:lnTo>
                    <a:pt x="2166279" y="301361"/>
                  </a:lnTo>
                  <a:lnTo>
                    <a:pt x="2178117" y="301025"/>
                  </a:lnTo>
                  <a:lnTo>
                    <a:pt x="2189954" y="300739"/>
                  </a:lnTo>
                  <a:lnTo>
                    <a:pt x="2201792" y="300495"/>
                  </a:lnTo>
                  <a:lnTo>
                    <a:pt x="2213629" y="300288"/>
                  </a:lnTo>
                  <a:lnTo>
                    <a:pt x="2225467" y="300111"/>
                  </a:lnTo>
                  <a:lnTo>
                    <a:pt x="2237304" y="299961"/>
                  </a:lnTo>
                  <a:lnTo>
                    <a:pt x="2249142" y="299833"/>
                  </a:lnTo>
                  <a:lnTo>
                    <a:pt x="2260980" y="299724"/>
                  </a:lnTo>
                  <a:lnTo>
                    <a:pt x="2272817" y="299631"/>
                  </a:lnTo>
                  <a:lnTo>
                    <a:pt x="2284655" y="299552"/>
                  </a:lnTo>
                  <a:lnTo>
                    <a:pt x="2296492" y="299485"/>
                  </a:lnTo>
                  <a:lnTo>
                    <a:pt x="2308330" y="299428"/>
                  </a:lnTo>
                  <a:lnTo>
                    <a:pt x="2320168" y="299380"/>
                  </a:lnTo>
                  <a:lnTo>
                    <a:pt x="2332005" y="299338"/>
                  </a:lnTo>
                  <a:lnTo>
                    <a:pt x="2343843" y="299303"/>
                  </a:lnTo>
                  <a:lnTo>
                    <a:pt x="2343843" y="299102"/>
                  </a:lnTo>
                  <a:lnTo>
                    <a:pt x="2355680" y="299102"/>
                  </a:lnTo>
                  <a:lnTo>
                    <a:pt x="2367518" y="299102"/>
                  </a:lnTo>
                  <a:lnTo>
                    <a:pt x="2379356" y="299102"/>
                  </a:lnTo>
                  <a:lnTo>
                    <a:pt x="2391193" y="299102"/>
                  </a:lnTo>
                  <a:lnTo>
                    <a:pt x="2403031" y="299102"/>
                  </a:lnTo>
                  <a:lnTo>
                    <a:pt x="2414868" y="299102"/>
                  </a:lnTo>
                  <a:lnTo>
                    <a:pt x="2426706" y="299102"/>
                  </a:lnTo>
                  <a:lnTo>
                    <a:pt x="2438544" y="299102"/>
                  </a:lnTo>
                  <a:lnTo>
                    <a:pt x="2450381" y="299102"/>
                  </a:lnTo>
                  <a:lnTo>
                    <a:pt x="2462219" y="299102"/>
                  </a:lnTo>
                  <a:lnTo>
                    <a:pt x="2474056" y="299102"/>
                  </a:lnTo>
                  <a:lnTo>
                    <a:pt x="2485894" y="299102"/>
                  </a:lnTo>
                  <a:lnTo>
                    <a:pt x="2497732" y="299102"/>
                  </a:lnTo>
                  <a:lnTo>
                    <a:pt x="2509569" y="299102"/>
                  </a:lnTo>
                  <a:lnTo>
                    <a:pt x="2521407" y="299102"/>
                  </a:lnTo>
                  <a:lnTo>
                    <a:pt x="2533244" y="299102"/>
                  </a:lnTo>
                  <a:lnTo>
                    <a:pt x="2545082" y="299102"/>
                  </a:lnTo>
                  <a:lnTo>
                    <a:pt x="2556919" y="299102"/>
                  </a:lnTo>
                  <a:lnTo>
                    <a:pt x="2568757" y="299102"/>
                  </a:lnTo>
                  <a:lnTo>
                    <a:pt x="2580595" y="299102"/>
                  </a:lnTo>
                  <a:lnTo>
                    <a:pt x="2592432" y="299102"/>
                  </a:lnTo>
                  <a:lnTo>
                    <a:pt x="2604270" y="299102"/>
                  </a:lnTo>
                  <a:lnTo>
                    <a:pt x="2616107" y="299102"/>
                  </a:lnTo>
                  <a:lnTo>
                    <a:pt x="2627945" y="299102"/>
                  </a:lnTo>
                  <a:lnTo>
                    <a:pt x="2639783" y="299102"/>
                  </a:lnTo>
                  <a:lnTo>
                    <a:pt x="2651620" y="299102"/>
                  </a:lnTo>
                  <a:lnTo>
                    <a:pt x="2663458" y="299102"/>
                  </a:lnTo>
                  <a:lnTo>
                    <a:pt x="2675295" y="299102"/>
                  </a:lnTo>
                  <a:lnTo>
                    <a:pt x="2687133" y="299102"/>
                  </a:lnTo>
                  <a:lnTo>
                    <a:pt x="2698971" y="299102"/>
                  </a:lnTo>
                  <a:lnTo>
                    <a:pt x="2710808" y="299102"/>
                  </a:lnTo>
                  <a:lnTo>
                    <a:pt x="2722646" y="299102"/>
                  </a:lnTo>
                  <a:lnTo>
                    <a:pt x="2734483" y="299102"/>
                  </a:lnTo>
                  <a:lnTo>
                    <a:pt x="2746321" y="299102"/>
                  </a:lnTo>
                  <a:lnTo>
                    <a:pt x="2758159" y="299102"/>
                  </a:lnTo>
                  <a:lnTo>
                    <a:pt x="2769996" y="299102"/>
                  </a:lnTo>
                  <a:lnTo>
                    <a:pt x="2781834" y="299102"/>
                  </a:lnTo>
                  <a:lnTo>
                    <a:pt x="2793671" y="299102"/>
                  </a:lnTo>
                  <a:lnTo>
                    <a:pt x="2805509" y="299102"/>
                  </a:lnTo>
                  <a:lnTo>
                    <a:pt x="2817347" y="299102"/>
                  </a:lnTo>
                  <a:lnTo>
                    <a:pt x="2829184" y="299102"/>
                  </a:lnTo>
                  <a:lnTo>
                    <a:pt x="2841022" y="299102"/>
                  </a:lnTo>
                  <a:lnTo>
                    <a:pt x="2852859" y="299102"/>
                  </a:lnTo>
                  <a:lnTo>
                    <a:pt x="2864697" y="299102"/>
                  </a:lnTo>
                  <a:lnTo>
                    <a:pt x="2876534" y="299102"/>
                  </a:lnTo>
                  <a:lnTo>
                    <a:pt x="2888372" y="299102"/>
                  </a:lnTo>
                  <a:lnTo>
                    <a:pt x="2900210" y="299102"/>
                  </a:lnTo>
                  <a:lnTo>
                    <a:pt x="2912047" y="299102"/>
                  </a:lnTo>
                  <a:lnTo>
                    <a:pt x="2923885" y="299102"/>
                  </a:lnTo>
                  <a:lnTo>
                    <a:pt x="2935722" y="299102"/>
                  </a:lnTo>
                  <a:lnTo>
                    <a:pt x="2947560" y="299102"/>
                  </a:lnTo>
                  <a:lnTo>
                    <a:pt x="2959398" y="299102"/>
                  </a:lnTo>
                  <a:lnTo>
                    <a:pt x="2971235" y="299102"/>
                  </a:lnTo>
                  <a:lnTo>
                    <a:pt x="2983073" y="299102"/>
                  </a:lnTo>
                  <a:lnTo>
                    <a:pt x="2994910" y="299102"/>
                  </a:lnTo>
                  <a:lnTo>
                    <a:pt x="3006748" y="299102"/>
                  </a:lnTo>
                  <a:lnTo>
                    <a:pt x="3018586" y="299102"/>
                  </a:lnTo>
                  <a:lnTo>
                    <a:pt x="3030423" y="299102"/>
                  </a:lnTo>
                  <a:lnTo>
                    <a:pt x="3042261" y="299102"/>
                  </a:lnTo>
                  <a:lnTo>
                    <a:pt x="3054098" y="299102"/>
                  </a:lnTo>
                  <a:lnTo>
                    <a:pt x="3065936" y="299102"/>
                  </a:lnTo>
                  <a:lnTo>
                    <a:pt x="3077774" y="299102"/>
                  </a:lnTo>
                  <a:lnTo>
                    <a:pt x="3089611" y="299102"/>
                  </a:lnTo>
                  <a:lnTo>
                    <a:pt x="3101449" y="299102"/>
                  </a:lnTo>
                  <a:lnTo>
                    <a:pt x="3113286" y="299102"/>
                  </a:lnTo>
                  <a:lnTo>
                    <a:pt x="3125124" y="299102"/>
                  </a:lnTo>
                  <a:lnTo>
                    <a:pt x="3136962" y="299102"/>
                  </a:lnTo>
                  <a:lnTo>
                    <a:pt x="3148799" y="299102"/>
                  </a:lnTo>
                  <a:lnTo>
                    <a:pt x="3160637" y="299102"/>
                  </a:lnTo>
                  <a:lnTo>
                    <a:pt x="3172474" y="299102"/>
                  </a:lnTo>
                  <a:lnTo>
                    <a:pt x="3184312" y="299102"/>
                  </a:lnTo>
                  <a:lnTo>
                    <a:pt x="3196149" y="299102"/>
                  </a:lnTo>
                  <a:lnTo>
                    <a:pt x="3207987" y="299102"/>
                  </a:lnTo>
                  <a:lnTo>
                    <a:pt x="3219825" y="299102"/>
                  </a:lnTo>
                  <a:lnTo>
                    <a:pt x="3231662" y="299102"/>
                  </a:lnTo>
                  <a:lnTo>
                    <a:pt x="3243500" y="299102"/>
                  </a:lnTo>
                  <a:lnTo>
                    <a:pt x="3255337" y="299102"/>
                  </a:lnTo>
                  <a:lnTo>
                    <a:pt x="3267175" y="299102"/>
                  </a:lnTo>
                  <a:lnTo>
                    <a:pt x="3279013" y="299102"/>
                  </a:lnTo>
                  <a:lnTo>
                    <a:pt x="3290850" y="299102"/>
                  </a:lnTo>
                  <a:lnTo>
                    <a:pt x="3302688" y="299102"/>
                  </a:lnTo>
                  <a:lnTo>
                    <a:pt x="3314525" y="299102"/>
                  </a:lnTo>
                  <a:lnTo>
                    <a:pt x="3326363" y="299102"/>
                  </a:lnTo>
                  <a:lnTo>
                    <a:pt x="3338201" y="299102"/>
                  </a:lnTo>
                  <a:lnTo>
                    <a:pt x="3350038" y="299102"/>
                  </a:lnTo>
                  <a:lnTo>
                    <a:pt x="3361876" y="299102"/>
                  </a:lnTo>
                  <a:lnTo>
                    <a:pt x="3373713" y="299102"/>
                  </a:lnTo>
                  <a:lnTo>
                    <a:pt x="3385551" y="299102"/>
                  </a:lnTo>
                  <a:lnTo>
                    <a:pt x="3397389" y="299102"/>
                  </a:lnTo>
                  <a:lnTo>
                    <a:pt x="3409226" y="299102"/>
                  </a:lnTo>
                  <a:lnTo>
                    <a:pt x="3421064" y="299102"/>
                  </a:lnTo>
                  <a:lnTo>
                    <a:pt x="3432901" y="299102"/>
                  </a:lnTo>
                  <a:lnTo>
                    <a:pt x="3444739" y="299102"/>
                  </a:lnTo>
                  <a:lnTo>
                    <a:pt x="3456576" y="299102"/>
                  </a:lnTo>
                  <a:lnTo>
                    <a:pt x="3468414" y="299102"/>
                  </a:lnTo>
                  <a:lnTo>
                    <a:pt x="3480252" y="299102"/>
                  </a:lnTo>
                  <a:lnTo>
                    <a:pt x="3492089" y="299102"/>
                  </a:lnTo>
                  <a:lnTo>
                    <a:pt x="3503927" y="299102"/>
                  </a:lnTo>
                  <a:lnTo>
                    <a:pt x="3515764" y="299102"/>
                  </a:lnTo>
                  <a:lnTo>
                    <a:pt x="3515764" y="299002"/>
                  </a:lnTo>
                  <a:lnTo>
                    <a:pt x="3527602" y="298984"/>
                  </a:lnTo>
                  <a:lnTo>
                    <a:pt x="3539440" y="298964"/>
                  </a:lnTo>
                  <a:lnTo>
                    <a:pt x="3551277" y="298939"/>
                  </a:lnTo>
                  <a:lnTo>
                    <a:pt x="3563115" y="298911"/>
                  </a:lnTo>
                  <a:lnTo>
                    <a:pt x="3574952" y="298877"/>
                  </a:lnTo>
                  <a:lnTo>
                    <a:pt x="3586790" y="298838"/>
                  </a:lnTo>
                  <a:lnTo>
                    <a:pt x="3598628" y="298792"/>
                  </a:lnTo>
                  <a:lnTo>
                    <a:pt x="3610465" y="298737"/>
                  </a:lnTo>
                  <a:lnTo>
                    <a:pt x="3622303" y="298673"/>
                  </a:lnTo>
                  <a:lnTo>
                    <a:pt x="3634140" y="298598"/>
                  </a:lnTo>
                  <a:lnTo>
                    <a:pt x="3645978" y="298510"/>
                  </a:lnTo>
                  <a:lnTo>
                    <a:pt x="3657816" y="298406"/>
                  </a:lnTo>
                  <a:lnTo>
                    <a:pt x="3669653" y="298284"/>
                  </a:lnTo>
                  <a:lnTo>
                    <a:pt x="3681491" y="298141"/>
                  </a:lnTo>
                  <a:lnTo>
                    <a:pt x="3693328" y="297973"/>
                  </a:lnTo>
                  <a:lnTo>
                    <a:pt x="3705166" y="297776"/>
                  </a:lnTo>
                  <a:lnTo>
                    <a:pt x="3717004" y="297544"/>
                  </a:lnTo>
                  <a:lnTo>
                    <a:pt x="3728841" y="297273"/>
                  </a:lnTo>
                  <a:lnTo>
                    <a:pt x="3740679" y="296954"/>
                  </a:lnTo>
                  <a:lnTo>
                    <a:pt x="3752516" y="296581"/>
                  </a:lnTo>
                  <a:lnTo>
                    <a:pt x="3764354" y="296143"/>
                  </a:lnTo>
                  <a:lnTo>
                    <a:pt x="3776191" y="295629"/>
                  </a:lnTo>
                  <a:lnTo>
                    <a:pt x="3788029" y="295028"/>
                  </a:lnTo>
                  <a:lnTo>
                    <a:pt x="3799867" y="294325"/>
                  </a:lnTo>
                  <a:lnTo>
                    <a:pt x="3811704" y="293503"/>
                  </a:lnTo>
                  <a:lnTo>
                    <a:pt x="3823542" y="292542"/>
                  </a:lnTo>
                  <a:lnTo>
                    <a:pt x="3835379" y="291421"/>
                  </a:lnTo>
                  <a:lnTo>
                    <a:pt x="3847217" y="290114"/>
                  </a:lnTo>
                  <a:lnTo>
                    <a:pt x="3859055" y="288593"/>
                  </a:lnTo>
                  <a:lnTo>
                    <a:pt x="3870892" y="286826"/>
                  </a:lnTo>
                  <a:lnTo>
                    <a:pt x="3882730" y="284775"/>
                  </a:lnTo>
                  <a:lnTo>
                    <a:pt x="3894567" y="282402"/>
                  </a:lnTo>
                  <a:lnTo>
                    <a:pt x="3906405" y="279663"/>
                  </a:lnTo>
                  <a:lnTo>
                    <a:pt x="3918243" y="276511"/>
                  </a:lnTo>
                  <a:lnTo>
                    <a:pt x="3930080" y="272895"/>
                  </a:lnTo>
                  <a:lnTo>
                    <a:pt x="3941918" y="268765"/>
                  </a:lnTo>
                  <a:lnTo>
                    <a:pt x="3953755" y="264066"/>
                  </a:lnTo>
                  <a:lnTo>
                    <a:pt x="3965593" y="258749"/>
                  </a:lnTo>
                  <a:lnTo>
                    <a:pt x="3977431" y="252767"/>
                  </a:lnTo>
                  <a:lnTo>
                    <a:pt x="3989268" y="246080"/>
                  </a:lnTo>
                  <a:lnTo>
                    <a:pt x="4001106" y="238658"/>
                  </a:lnTo>
                  <a:lnTo>
                    <a:pt x="4012943" y="230487"/>
                  </a:lnTo>
                  <a:lnTo>
                    <a:pt x="4024781" y="221570"/>
                  </a:lnTo>
                  <a:lnTo>
                    <a:pt x="4036619" y="211933"/>
                  </a:lnTo>
                  <a:lnTo>
                    <a:pt x="4048456" y="201624"/>
                  </a:lnTo>
                  <a:lnTo>
                    <a:pt x="4060294" y="190719"/>
                  </a:lnTo>
                  <a:lnTo>
                    <a:pt x="4072131" y="179319"/>
                  </a:lnTo>
                  <a:lnTo>
                    <a:pt x="4083969" y="167546"/>
                  </a:lnTo>
                  <a:lnTo>
                    <a:pt x="4095806" y="155542"/>
                  </a:lnTo>
                  <a:lnTo>
                    <a:pt x="4107644" y="143460"/>
                  </a:lnTo>
                  <a:lnTo>
                    <a:pt x="4119482" y="131456"/>
                  </a:lnTo>
                  <a:lnTo>
                    <a:pt x="4131319" y="119683"/>
                  </a:lnTo>
                  <a:lnTo>
                    <a:pt x="4143157" y="108282"/>
                  </a:lnTo>
                  <a:lnTo>
                    <a:pt x="4154994" y="97378"/>
                  </a:lnTo>
                  <a:lnTo>
                    <a:pt x="4166832" y="87069"/>
                  </a:lnTo>
                  <a:lnTo>
                    <a:pt x="4178670" y="77431"/>
                  </a:lnTo>
                  <a:lnTo>
                    <a:pt x="4190507" y="68514"/>
                  </a:lnTo>
                  <a:lnTo>
                    <a:pt x="4202345" y="60343"/>
                  </a:lnTo>
                  <a:lnTo>
                    <a:pt x="4214182" y="52921"/>
                  </a:lnTo>
                  <a:lnTo>
                    <a:pt x="4226020" y="46234"/>
                  </a:lnTo>
                  <a:lnTo>
                    <a:pt x="4237858" y="40252"/>
                  </a:lnTo>
                  <a:lnTo>
                    <a:pt x="4249695" y="34935"/>
                  </a:lnTo>
                  <a:lnTo>
                    <a:pt x="4261533" y="30237"/>
                  </a:lnTo>
                  <a:lnTo>
                    <a:pt x="4273370" y="26106"/>
                  </a:lnTo>
                  <a:lnTo>
                    <a:pt x="4285208" y="22490"/>
                  </a:lnTo>
                  <a:lnTo>
                    <a:pt x="4297046" y="19338"/>
                  </a:lnTo>
                  <a:lnTo>
                    <a:pt x="4308883" y="16599"/>
                  </a:lnTo>
                  <a:lnTo>
                    <a:pt x="4320721" y="14226"/>
                  </a:lnTo>
                  <a:lnTo>
                    <a:pt x="4332558" y="12176"/>
                  </a:lnTo>
                  <a:lnTo>
                    <a:pt x="4344396" y="10408"/>
                  </a:lnTo>
                  <a:lnTo>
                    <a:pt x="4356234" y="8887"/>
                  </a:lnTo>
                  <a:lnTo>
                    <a:pt x="4368071" y="7580"/>
                  </a:lnTo>
                  <a:lnTo>
                    <a:pt x="4379909" y="6459"/>
                  </a:lnTo>
                  <a:lnTo>
                    <a:pt x="4391746" y="5498"/>
                  </a:lnTo>
                  <a:lnTo>
                    <a:pt x="4403584" y="4676"/>
                  </a:lnTo>
                  <a:lnTo>
                    <a:pt x="4415421" y="3973"/>
                  </a:lnTo>
                  <a:lnTo>
                    <a:pt x="4427259" y="3372"/>
                  </a:lnTo>
                  <a:lnTo>
                    <a:pt x="4439097" y="2859"/>
                  </a:lnTo>
                  <a:lnTo>
                    <a:pt x="4450934" y="2421"/>
                  </a:lnTo>
                  <a:lnTo>
                    <a:pt x="4462772" y="2047"/>
                  </a:lnTo>
                  <a:lnTo>
                    <a:pt x="4474609" y="1729"/>
                  </a:lnTo>
                  <a:lnTo>
                    <a:pt x="4486447" y="1457"/>
                  </a:lnTo>
                  <a:lnTo>
                    <a:pt x="4498285" y="1226"/>
                  </a:lnTo>
                  <a:lnTo>
                    <a:pt x="4510122" y="1028"/>
                  </a:lnTo>
                  <a:lnTo>
                    <a:pt x="4521960" y="860"/>
                  </a:lnTo>
                  <a:lnTo>
                    <a:pt x="4533797" y="717"/>
                  </a:lnTo>
                  <a:lnTo>
                    <a:pt x="4545635" y="596"/>
                  </a:lnTo>
                  <a:lnTo>
                    <a:pt x="4557473" y="492"/>
                  </a:lnTo>
                  <a:lnTo>
                    <a:pt x="4569310" y="404"/>
                  </a:lnTo>
                  <a:lnTo>
                    <a:pt x="4581148" y="328"/>
                  </a:lnTo>
                  <a:lnTo>
                    <a:pt x="4592985" y="264"/>
                  </a:lnTo>
                  <a:lnTo>
                    <a:pt x="4604823" y="210"/>
                  </a:lnTo>
                  <a:lnTo>
                    <a:pt x="4616661" y="164"/>
                  </a:lnTo>
                  <a:lnTo>
                    <a:pt x="4628498" y="124"/>
                  </a:lnTo>
                  <a:lnTo>
                    <a:pt x="4640336" y="91"/>
                  </a:lnTo>
                  <a:lnTo>
                    <a:pt x="4652173" y="62"/>
                  </a:lnTo>
                  <a:lnTo>
                    <a:pt x="4664011" y="38"/>
                  </a:lnTo>
                  <a:lnTo>
                    <a:pt x="4675849" y="17"/>
                  </a:lnTo>
                  <a:lnTo>
                    <a:pt x="4687686" y="0"/>
                  </a:lnTo>
                </a:path>
              </a:pathLst>
            </a:custGeom>
            <a:ln w="40651" cap="flat">
              <a:solidFill>
                <a:srgbClr val="00BCD6">
                  <a:alpha val="100000"/>
                </a:srgbClr>
              </a:solidFill>
              <a:prstDash val="solid"/>
              <a:round/>
            </a:ln>
          </p:spPr>
          <p:txBody>
            <a:bodyPr/>
            <a:lstStyle/>
            <a:p/>
          </p:txBody>
        </p:sp>
        <p:sp>
          <p:nvSpPr>
            <p:cNvPr id="31" name="pl31"/>
            <p:cNvSpPr/>
            <p:nvPr/>
          </p:nvSpPr>
          <p:spPr>
            <a:xfrm>
              <a:off x="2482351" y="1198777"/>
              <a:ext cx="4687686" cy="897408"/>
            </a:xfrm>
            <a:custGeom>
              <a:avLst/>
              <a:pathLst>
                <a:path w="4687686" h="897408">
                  <a:moveTo>
                    <a:pt x="0" y="0"/>
                  </a:moveTo>
                  <a:lnTo>
                    <a:pt x="11837" y="17"/>
                  </a:lnTo>
                  <a:lnTo>
                    <a:pt x="23675" y="38"/>
                  </a:lnTo>
                  <a:lnTo>
                    <a:pt x="35512" y="62"/>
                  </a:lnTo>
                  <a:lnTo>
                    <a:pt x="47350" y="91"/>
                  </a:lnTo>
                  <a:lnTo>
                    <a:pt x="59187" y="124"/>
                  </a:lnTo>
                  <a:lnTo>
                    <a:pt x="71025" y="164"/>
                  </a:lnTo>
                  <a:lnTo>
                    <a:pt x="82863" y="210"/>
                  </a:lnTo>
                  <a:lnTo>
                    <a:pt x="94700" y="264"/>
                  </a:lnTo>
                  <a:lnTo>
                    <a:pt x="106538" y="328"/>
                  </a:lnTo>
                  <a:lnTo>
                    <a:pt x="118375" y="404"/>
                  </a:lnTo>
                  <a:lnTo>
                    <a:pt x="130213" y="492"/>
                  </a:lnTo>
                  <a:lnTo>
                    <a:pt x="142051" y="596"/>
                  </a:lnTo>
                  <a:lnTo>
                    <a:pt x="153888" y="717"/>
                  </a:lnTo>
                  <a:lnTo>
                    <a:pt x="165726" y="860"/>
                  </a:lnTo>
                  <a:lnTo>
                    <a:pt x="177563" y="1028"/>
                  </a:lnTo>
                  <a:lnTo>
                    <a:pt x="189401" y="1226"/>
                  </a:lnTo>
                  <a:lnTo>
                    <a:pt x="201239" y="1457"/>
                  </a:lnTo>
                  <a:lnTo>
                    <a:pt x="213076" y="1729"/>
                  </a:lnTo>
                  <a:lnTo>
                    <a:pt x="224914" y="2047"/>
                  </a:lnTo>
                  <a:lnTo>
                    <a:pt x="236751" y="2421"/>
                  </a:lnTo>
                  <a:lnTo>
                    <a:pt x="248589" y="2859"/>
                  </a:lnTo>
                  <a:lnTo>
                    <a:pt x="260427" y="3372"/>
                  </a:lnTo>
                  <a:lnTo>
                    <a:pt x="272264" y="3973"/>
                  </a:lnTo>
                  <a:lnTo>
                    <a:pt x="284102" y="4676"/>
                  </a:lnTo>
                  <a:lnTo>
                    <a:pt x="295939" y="5498"/>
                  </a:lnTo>
                  <a:lnTo>
                    <a:pt x="307777" y="6459"/>
                  </a:lnTo>
                  <a:lnTo>
                    <a:pt x="319614" y="7580"/>
                  </a:lnTo>
                  <a:lnTo>
                    <a:pt x="331452" y="8887"/>
                  </a:lnTo>
                  <a:lnTo>
                    <a:pt x="343290" y="10408"/>
                  </a:lnTo>
                  <a:lnTo>
                    <a:pt x="355127" y="12176"/>
                  </a:lnTo>
                  <a:lnTo>
                    <a:pt x="366965" y="14226"/>
                  </a:lnTo>
                  <a:lnTo>
                    <a:pt x="378802" y="16599"/>
                  </a:lnTo>
                  <a:lnTo>
                    <a:pt x="390640" y="19338"/>
                  </a:lnTo>
                  <a:lnTo>
                    <a:pt x="402478" y="22490"/>
                  </a:lnTo>
                  <a:lnTo>
                    <a:pt x="414315" y="26106"/>
                  </a:lnTo>
                  <a:lnTo>
                    <a:pt x="426153" y="30237"/>
                  </a:lnTo>
                  <a:lnTo>
                    <a:pt x="437990" y="34935"/>
                  </a:lnTo>
                  <a:lnTo>
                    <a:pt x="449828" y="40252"/>
                  </a:lnTo>
                  <a:lnTo>
                    <a:pt x="461666" y="46234"/>
                  </a:lnTo>
                  <a:lnTo>
                    <a:pt x="473503" y="52921"/>
                  </a:lnTo>
                  <a:lnTo>
                    <a:pt x="485341" y="60343"/>
                  </a:lnTo>
                  <a:lnTo>
                    <a:pt x="497178" y="68514"/>
                  </a:lnTo>
                  <a:lnTo>
                    <a:pt x="509016" y="77431"/>
                  </a:lnTo>
                  <a:lnTo>
                    <a:pt x="520854" y="87069"/>
                  </a:lnTo>
                  <a:lnTo>
                    <a:pt x="532691" y="97378"/>
                  </a:lnTo>
                  <a:lnTo>
                    <a:pt x="544529" y="108282"/>
                  </a:lnTo>
                  <a:lnTo>
                    <a:pt x="556366" y="119683"/>
                  </a:lnTo>
                  <a:lnTo>
                    <a:pt x="568204" y="131456"/>
                  </a:lnTo>
                  <a:lnTo>
                    <a:pt x="580042" y="143460"/>
                  </a:lnTo>
                  <a:lnTo>
                    <a:pt x="591879" y="155542"/>
                  </a:lnTo>
                  <a:lnTo>
                    <a:pt x="603717" y="167546"/>
                  </a:lnTo>
                  <a:lnTo>
                    <a:pt x="615554" y="179319"/>
                  </a:lnTo>
                  <a:lnTo>
                    <a:pt x="627392" y="190719"/>
                  </a:lnTo>
                  <a:lnTo>
                    <a:pt x="639229" y="201624"/>
                  </a:lnTo>
                  <a:lnTo>
                    <a:pt x="651067" y="211933"/>
                  </a:lnTo>
                  <a:lnTo>
                    <a:pt x="662905" y="221570"/>
                  </a:lnTo>
                  <a:lnTo>
                    <a:pt x="674742" y="230487"/>
                  </a:lnTo>
                  <a:lnTo>
                    <a:pt x="686580" y="238658"/>
                  </a:lnTo>
                  <a:lnTo>
                    <a:pt x="698417" y="246080"/>
                  </a:lnTo>
                  <a:lnTo>
                    <a:pt x="710255" y="252767"/>
                  </a:lnTo>
                  <a:lnTo>
                    <a:pt x="722093" y="258749"/>
                  </a:lnTo>
                  <a:lnTo>
                    <a:pt x="733930" y="264066"/>
                  </a:lnTo>
                  <a:lnTo>
                    <a:pt x="745768" y="268765"/>
                  </a:lnTo>
                  <a:lnTo>
                    <a:pt x="757605" y="272895"/>
                  </a:lnTo>
                  <a:lnTo>
                    <a:pt x="769443" y="276511"/>
                  </a:lnTo>
                  <a:lnTo>
                    <a:pt x="781281" y="279663"/>
                  </a:lnTo>
                  <a:lnTo>
                    <a:pt x="793118" y="282402"/>
                  </a:lnTo>
                  <a:lnTo>
                    <a:pt x="804956" y="284775"/>
                  </a:lnTo>
                  <a:lnTo>
                    <a:pt x="816793" y="286826"/>
                  </a:lnTo>
                  <a:lnTo>
                    <a:pt x="828631" y="288593"/>
                  </a:lnTo>
                  <a:lnTo>
                    <a:pt x="840469" y="290114"/>
                  </a:lnTo>
                  <a:lnTo>
                    <a:pt x="852306" y="291421"/>
                  </a:lnTo>
                  <a:lnTo>
                    <a:pt x="864144" y="292542"/>
                  </a:lnTo>
                  <a:lnTo>
                    <a:pt x="875981" y="293503"/>
                  </a:lnTo>
                  <a:lnTo>
                    <a:pt x="887819" y="294325"/>
                  </a:lnTo>
                  <a:lnTo>
                    <a:pt x="899657" y="295028"/>
                  </a:lnTo>
                  <a:lnTo>
                    <a:pt x="911494" y="295629"/>
                  </a:lnTo>
                  <a:lnTo>
                    <a:pt x="923332" y="296143"/>
                  </a:lnTo>
                  <a:lnTo>
                    <a:pt x="935169" y="296581"/>
                  </a:lnTo>
                  <a:lnTo>
                    <a:pt x="947007" y="296954"/>
                  </a:lnTo>
                  <a:lnTo>
                    <a:pt x="958844" y="297273"/>
                  </a:lnTo>
                  <a:lnTo>
                    <a:pt x="970682" y="297544"/>
                  </a:lnTo>
                  <a:lnTo>
                    <a:pt x="982520" y="297776"/>
                  </a:lnTo>
                  <a:lnTo>
                    <a:pt x="994357" y="297973"/>
                  </a:lnTo>
                  <a:lnTo>
                    <a:pt x="1006195" y="298141"/>
                  </a:lnTo>
                  <a:lnTo>
                    <a:pt x="1018032" y="298284"/>
                  </a:lnTo>
                  <a:lnTo>
                    <a:pt x="1029870" y="298406"/>
                  </a:lnTo>
                  <a:lnTo>
                    <a:pt x="1041708" y="298510"/>
                  </a:lnTo>
                  <a:lnTo>
                    <a:pt x="1053545" y="298598"/>
                  </a:lnTo>
                  <a:lnTo>
                    <a:pt x="1065383" y="298673"/>
                  </a:lnTo>
                  <a:lnTo>
                    <a:pt x="1077220" y="298737"/>
                  </a:lnTo>
                  <a:lnTo>
                    <a:pt x="1089058" y="298792"/>
                  </a:lnTo>
                  <a:lnTo>
                    <a:pt x="1100896" y="298838"/>
                  </a:lnTo>
                  <a:lnTo>
                    <a:pt x="1112733" y="298877"/>
                  </a:lnTo>
                  <a:lnTo>
                    <a:pt x="1124571" y="298911"/>
                  </a:lnTo>
                  <a:lnTo>
                    <a:pt x="1136408" y="298939"/>
                  </a:lnTo>
                  <a:lnTo>
                    <a:pt x="1148246" y="298964"/>
                  </a:lnTo>
                  <a:lnTo>
                    <a:pt x="1160084" y="298984"/>
                  </a:lnTo>
                  <a:lnTo>
                    <a:pt x="1171921" y="299002"/>
                  </a:lnTo>
                  <a:lnTo>
                    <a:pt x="1171921" y="299102"/>
                  </a:lnTo>
                  <a:lnTo>
                    <a:pt x="1183759" y="299102"/>
                  </a:lnTo>
                  <a:lnTo>
                    <a:pt x="1195596" y="299102"/>
                  </a:lnTo>
                  <a:lnTo>
                    <a:pt x="1207434" y="299102"/>
                  </a:lnTo>
                  <a:lnTo>
                    <a:pt x="1219272" y="299102"/>
                  </a:lnTo>
                  <a:lnTo>
                    <a:pt x="1231109" y="299102"/>
                  </a:lnTo>
                  <a:lnTo>
                    <a:pt x="1242947" y="299102"/>
                  </a:lnTo>
                  <a:lnTo>
                    <a:pt x="1254784" y="299102"/>
                  </a:lnTo>
                  <a:lnTo>
                    <a:pt x="1266622" y="299102"/>
                  </a:lnTo>
                  <a:lnTo>
                    <a:pt x="1278459" y="299102"/>
                  </a:lnTo>
                  <a:lnTo>
                    <a:pt x="1290297" y="299102"/>
                  </a:lnTo>
                  <a:lnTo>
                    <a:pt x="1302135" y="299102"/>
                  </a:lnTo>
                  <a:lnTo>
                    <a:pt x="1313972" y="299102"/>
                  </a:lnTo>
                  <a:lnTo>
                    <a:pt x="1325810" y="299102"/>
                  </a:lnTo>
                  <a:lnTo>
                    <a:pt x="1337647" y="299102"/>
                  </a:lnTo>
                  <a:lnTo>
                    <a:pt x="1349485" y="299102"/>
                  </a:lnTo>
                  <a:lnTo>
                    <a:pt x="1361323" y="299102"/>
                  </a:lnTo>
                  <a:lnTo>
                    <a:pt x="1373160" y="299102"/>
                  </a:lnTo>
                  <a:lnTo>
                    <a:pt x="1384998" y="299102"/>
                  </a:lnTo>
                  <a:lnTo>
                    <a:pt x="1396835" y="299102"/>
                  </a:lnTo>
                  <a:lnTo>
                    <a:pt x="1408673" y="299102"/>
                  </a:lnTo>
                  <a:lnTo>
                    <a:pt x="1420511" y="299102"/>
                  </a:lnTo>
                  <a:lnTo>
                    <a:pt x="1432348" y="299102"/>
                  </a:lnTo>
                  <a:lnTo>
                    <a:pt x="1444186" y="299102"/>
                  </a:lnTo>
                  <a:lnTo>
                    <a:pt x="1456023" y="299102"/>
                  </a:lnTo>
                  <a:lnTo>
                    <a:pt x="1467861" y="299102"/>
                  </a:lnTo>
                  <a:lnTo>
                    <a:pt x="1479699" y="299102"/>
                  </a:lnTo>
                  <a:lnTo>
                    <a:pt x="1491536" y="299102"/>
                  </a:lnTo>
                  <a:lnTo>
                    <a:pt x="1503374" y="299102"/>
                  </a:lnTo>
                  <a:lnTo>
                    <a:pt x="1515211" y="299102"/>
                  </a:lnTo>
                  <a:lnTo>
                    <a:pt x="1527049" y="299102"/>
                  </a:lnTo>
                  <a:lnTo>
                    <a:pt x="1538887" y="299102"/>
                  </a:lnTo>
                  <a:lnTo>
                    <a:pt x="1550724" y="299102"/>
                  </a:lnTo>
                  <a:lnTo>
                    <a:pt x="1562562" y="299102"/>
                  </a:lnTo>
                  <a:lnTo>
                    <a:pt x="1574399" y="299102"/>
                  </a:lnTo>
                  <a:lnTo>
                    <a:pt x="1586237" y="299102"/>
                  </a:lnTo>
                  <a:lnTo>
                    <a:pt x="1598074" y="299102"/>
                  </a:lnTo>
                  <a:lnTo>
                    <a:pt x="1609912" y="299102"/>
                  </a:lnTo>
                  <a:lnTo>
                    <a:pt x="1621750" y="299102"/>
                  </a:lnTo>
                  <a:lnTo>
                    <a:pt x="1633587" y="299102"/>
                  </a:lnTo>
                  <a:lnTo>
                    <a:pt x="1645425" y="299102"/>
                  </a:lnTo>
                  <a:lnTo>
                    <a:pt x="1657262" y="299102"/>
                  </a:lnTo>
                  <a:lnTo>
                    <a:pt x="1669100" y="299102"/>
                  </a:lnTo>
                  <a:lnTo>
                    <a:pt x="1680938" y="299102"/>
                  </a:lnTo>
                  <a:lnTo>
                    <a:pt x="1692775" y="299102"/>
                  </a:lnTo>
                  <a:lnTo>
                    <a:pt x="1704613" y="299102"/>
                  </a:lnTo>
                  <a:lnTo>
                    <a:pt x="1716450" y="299102"/>
                  </a:lnTo>
                  <a:lnTo>
                    <a:pt x="1728288" y="299102"/>
                  </a:lnTo>
                  <a:lnTo>
                    <a:pt x="1740126" y="299102"/>
                  </a:lnTo>
                  <a:lnTo>
                    <a:pt x="1751963" y="299102"/>
                  </a:lnTo>
                  <a:lnTo>
                    <a:pt x="1763801" y="299102"/>
                  </a:lnTo>
                  <a:lnTo>
                    <a:pt x="1775638" y="299102"/>
                  </a:lnTo>
                  <a:lnTo>
                    <a:pt x="1787476" y="299102"/>
                  </a:lnTo>
                  <a:lnTo>
                    <a:pt x="1799314" y="299102"/>
                  </a:lnTo>
                  <a:lnTo>
                    <a:pt x="1811151" y="299102"/>
                  </a:lnTo>
                  <a:lnTo>
                    <a:pt x="1822989" y="299102"/>
                  </a:lnTo>
                  <a:lnTo>
                    <a:pt x="1834826" y="299102"/>
                  </a:lnTo>
                  <a:lnTo>
                    <a:pt x="1846664" y="299102"/>
                  </a:lnTo>
                  <a:lnTo>
                    <a:pt x="1858502" y="299102"/>
                  </a:lnTo>
                  <a:lnTo>
                    <a:pt x="1870339" y="299102"/>
                  </a:lnTo>
                  <a:lnTo>
                    <a:pt x="1882177" y="299102"/>
                  </a:lnTo>
                  <a:lnTo>
                    <a:pt x="1894014" y="299102"/>
                  </a:lnTo>
                  <a:lnTo>
                    <a:pt x="1905852" y="299102"/>
                  </a:lnTo>
                  <a:lnTo>
                    <a:pt x="1917689" y="299102"/>
                  </a:lnTo>
                  <a:lnTo>
                    <a:pt x="1929527" y="299102"/>
                  </a:lnTo>
                  <a:lnTo>
                    <a:pt x="1941365" y="299102"/>
                  </a:lnTo>
                  <a:lnTo>
                    <a:pt x="1953202" y="299102"/>
                  </a:lnTo>
                  <a:lnTo>
                    <a:pt x="1965040" y="299102"/>
                  </a:lnTo>
                  <a:lnTo>
                    <a:pt x="1976877" y="299102"/>
                  </a:lnTo>
                  <a:lnTo>
                    <a:pt x="1988715" y="299102"/>
                  </a:lnTo>
                  <a:lnTo>
                    <a:pt x="2000553" y="299102"/>
                  </a:lnTo>
                  <a:lnTo>
                    <a:pt x="2012390" y="299102"/>
                  </a:lnTo>
                  <a:lnTo>
                    <a:pt x="2024228" y="299102"/>
                  </a:lnTo>
                  <a:lnTo>
                    <a:pt x="2036065" y="299102"/>
                  </a:lnTo>
                  <a:lnTo>
                    <a:pt x="2047903" y="299102"/>
                  </a:lnTo>
                  <a:lnTo>
                    <a:pt x="2059741" y="299102"/>
                  </a:lnTo>
                  <a:lnTo>
                    <a:pt x="2071578" y="299102"/>
                  </a:lnTo>
                  <a:lnTo>
                    <a:pt x="2083416" y="299102"/>
                  </a:lnTo>
                  <a:lnTo>
                    <a:pt x="2095253" y="299102"/>
                  </a:lnTo>
                  <a:lnTo>
                    <a:pt x="2107091" y="299102"/>
                  </a:lnTo>
                  <a:lnTo>
                    <a:pt x="2118929" y="299102"/>
                  </a:lnTo>
                  <a:lnTo>
                    <a:pt x="2130766" y="299102"/>
                  </a:lnTo>
                  <a:lnTo>
                    <a:pt x="2142604" y="299102"/>
                  </a:lnTo>
                  <a:lnTo>
                    <a:pt x="2154441" y="299102"/>
                  </a:lnTo>
                  <a:lnTo>
                    <a:pt x="2166279" y="299102"/>
                  </a:lnTo>
                  <a:lnTo>
                    <a:pt x="2178117" y="299102"/>
                  </a:lnTo>
                  <a:lnTo>
                    <a:pt x="2189954" y="299102"/>
                  </a:lnTo>
                  <a:lnTo>
                    <a:pt x="2201792" y="299102"/>
                  </a:lnTo>
                  <a:lnTo>
                    <a:pt x="2213629" y="299102"/>
                  </a:lnTo>
                  <a:lnTo>
                    <a:pt x="2225467" y="299102"/>
                  </a:lnTo>
                  <a:lnTo>
                    <a:pt x="2237304" y="299102"/>
                  </a:lnTo>
                  <a:lnTo>
                    <a:pt x="2249142" y="299102"/>
                  </a:lnTo>
                  <a:lnTo>
                    <a:pt x="2260980" y="299102"/>
                  </a:lnTo>
                  <a:lnTo>
                    <a:pt x="2272817" y="299102"/>
                  </a:lnTo>
                  <a:lnTo>
                    <a:pt x="2284655" y="299102"/>
                  </a:lnTo>
                  <a:lnTo>
                    <a:pt x="2296492" y="299102"/>
                  </a:lnTo>
                  <a:lnTo>
                    <a:pt x="2308330" y="299102"/>
                  </a:lnTo>
                  <a:lnTo>
                    <a:pt x="2320168" y="299102"/>
                  </a:lnTo>
                  <a:lnTo>
                    <a:pt x="2332005" y="299102"/>
                  </a:lnTo>
                  <a:lnTo>
                    <a:pt x="2343843" y="299102"/>
                  </a:lnTo>
                  <a:lnTo>
                    <a:pt x="2343843" y="299303"/>
                  </a:lnTo>
                  <a:lnTo>
                    <a:pt x="2355680" y="299338"/>
                  </a:lnTo>
                  <a:lnTo>
                    <a:pt x="2367518" y="299380"/>
                  </a:lnTo>
                  <a:lnTo>
                    <a:pt x="2379356" y="299428"/>
                  </a:lnTo>
                  <a:lnTo>
                    <a:pt x="2391193" y="299485"/>
                  </a:lnTo>
                  <a:lnTo>
                    <a:pt x="2403031" y="299552"/>
                  </a:lnTo>
                  <a:lnTo>
                    <a:pt x="2414868" y="299631"/>
                  </a:lnTo>
                  <a:lnTo>
                    <a:pt x="2426706" y="299724"/>
                  </a:lnTo>
                  <a:lnTo>
                    <a:pt x="2438544" y="299833"/>
                  </a:lnTo>
                  <a:lnTo>
                    <a:pt x="2450381" y="299961"/>
                  </a:lnTo>
                  <a:lnTo>
                    <a:pt x="2462219" y="300111"/>
                  </a:lnTo>
                  <a:lnTo>
                    <a:pt x="2474056" y="300288"/>
                  </a:lnTo>
                  <a:lnTo>
                    <a:pt x="2485894" y="300495"/>
                  </a:lnTo>
                  <a:lnTo>
                    <a:pt x="2497732" y="300739"/>
                  </a:lnTo>
                  <a:lnTo>
                    <a:pt x="2509569" y="301025"/>
                  </a:lnTo>
                  <a:lnTo>
                    <a:pt x="2521407" y="301361"/>
                  </a:lnTo>
                  <a:lnTo>
                    <a:pt x="2533244" y="301755"/>
                  </a:lnTo>
                  <a:lnTo>
                    <a:pt x="2545082" y="302218"/>
                  </a:lnTo>
                  <a:lnTo>
                    <a:pt x="2556919" y="302761"/>
                  </a:lnTo>
                  <a:lnTo>
                    <a:pt x="2568757" y="303399"/>
                  </a:lnTo>
                  <a:lnTo>
                    <a:pt x="2580595" y="304146"/>
                  </a:lnTo>
                  <a:lnTo>
                    <a:pt x="2592432" y="305022"/>
                  </a:lnTo>
                  <a:lnTo>
                    <a:pt x="2604270" y="306048"/>
                  </a:lnTo>
                  <a:lnTo>
                    <a:pt x="2616107" y="307250"/>
                  </a:lnTo>
                  <a:lnTo>
                    <a:pt x="2627945" y="308656"/>
                  </a:lnTo>
                  <a:lnTo>
                    <a:pt x="2639783" y="310301"/>
                  </a:lnTo>
                  <a:lnTo>
                    <a:pt x="2651620" y="312222"/>
                  </a:lnTo>
                  <a:lnTo>
                    <a:pt x="2663458" y="314464"/>
                  </a:lnTo>
                  <a:lnTo>
                    <a:pt x="2675295" y="317078"/>
                  </a:lnTo>
                  <a:lnTo>
                    <a:pt x="2687133" y="320120"/>
                  </a:lnTo>
                  <a:lnTo>
                    <a:pt x="2698971" y="323656"/>
                  </a:lnTo>
                  <a:lnTo>
                    <a:pt x="2710808" y="327757"/>
                  </a:lnTo>
                  <a:lnTo>
                    <a:pt x="2722646" y="332502"/>
                  </a:lnTo>
                  <a:lnTo>
                    <a:pt x="2734483" y="337980"/>
                  </a:lnTo>
                  <a:lnTo>
                    <a:pt x="2746321" y="344285"/>
                  </a:lnTo>
                  <a:lnTo>
                    <a:pt x="2758159" y="351516"/>
                  </a:lnTo>
                  <a:lnTo>
                    <a:pt x="2769996" y="359778"/>
                  </a:lnTo>
                  <a:lnTo>
                    <a:pt x="2781834" y="369175"/>
                  </a:lnTo>
                  <a:lnTo>
                    <a:pt x="2793671" y="379808"/>
                  </a:lnTo>
                  <a:lnTo>
                    <a:pt x="2805509" y="391772"/>
                  </a:lnTo>
                  <a:lnTo>
                    <a:pt x="2817347" y="405147"/>
                  </a:lnTo>
                  <a:lnTo>
                    <a:pt x="2829184" y="419990"/>
                  </a:lnTo>
                  <a:lnTo>
                    <a:pt x="2841022" y="436332"/>
                  </a:lnTo>
                  <a:lnTo>
                    <a:pt x="2852859" y="454166"/>
                  </a:lnTo>
                  <a:lnTo>
                    <a:pt x="2864697" y="473442"/>
                  </a:lnTo>
                  <a:lnTo>
                    <a:pt x="2876534" y="494059"/>
                  </a:lnTo>
                  <a:lnTo>
                    <a:pt x="2888372" y="515869"/>
                  </a:lnTo>
                  <a:lnTo>
                    <a:pt x="2900210" y="538670"/>
                  </a:lnTo>
                  <a:lnTo>
                    <a:pt x="2912047" y="562215"/>
                  </a:lnTo>
                  <a:lnTo>
                    <a:pt x="2923885" y="586223"/>
                  </a:lnTo>
                  <a:lnTo>
                    <a:pt x="2935722" y="610388"/>
                  </a:lnTo>
                  <a:lnTo>
                    <a:pt x="2947560" y="634396"/>
                  </a:lnTo>
                  <a:lnTo>
                    <a:pt x="2959398" y="657941"/>
                  </a:lnTo>
                  <a:lnTo>
                    <a:pt x="2971235" y="680742"/>
                  </a:lnTo>
                  <a:lnTo>
                    <a:pt x="2983073" y="702552"/>
                  </a:lnTo>
                  <a:lnTo>
                    <a:pt x="2994910" y="723169"/>
                  </a:lnTo>
                  <a:lnTo>
                    <a:pt x="3006748" y="742445"/>
                  </a:lnTo>
                  <a:lnTo>
                    <a:pt x="3018586" y="760279"/>
                  </a:lnTo>
                  <a:lnTo>
                    <a:pt x="3030423" y="776621"/>
                  </a:lnTo>
                  <a:lnTo>
                    <a:pt x="3042261" y="791464"/>
                  </a:lnTo>
                  <a:lnTo>
                    <a:pt x="3054098" y="804839"/>
                  </a:lnTo>
                  <a:lnTo>
                    <a:pt x="3065936" y="816803"/>
                  </a:lnTo>
                  <a:lnTo>
                    <a:pt x="3077774" y="827436"/>
                  </a:lnTo>
                  <a:lnTo>
                    <a:pt x="3089611" y="836833"/>
                  </a:lnTo>
                  <a:lnTo>
                    <a:pt x="3101449" y="845095"/>
                  </a:lnTo>
                  <a:lnTo>
                    <a:pt x="3113286" y="852326"/>
                  </a:lnTo>
                  <a:lnTo>
                    <a:pt x="3125124" y="858631"/>
                  </a:lnTo>
                  <a:lnTo>
                    <a:pt x="3136962" y="864109"/>
                  </a:lnTo>
                  <a:lnTo>
                    <a:pt x="3148799" y="868854"/>
                  </a:lnTo>
                  <a:lnTo>
                    <a:pt x="3160637" y="872955"/>
                  </a:lnTo>
                  <a:lnTo>
                    <a:pt x="3172474" y="876491"/>
                  </a:lnTo>
                  <a:lnTo>
                    <a:pt x="3184312" y="879533"/>
                  </a:lnTo>
                  <a:lnTo>
                    <a:pt x="3196149" y="882147"/>
                  </a:lnTo>
                  <a:lnTo>
                    <a:pt x="3207987" y="884389"/>
                  </a:lnTo>
                  <a:lnTo>
                    <a:pt x="3219825" y="886310"/>
                  </a:lnTo>
                  <a:lnTo>
                    <a:pt x="3231662" y="887955"/>
                  </a:lnTo>
                  <a:lnTo>
                    <a:pt x="3243500" y="889361"/>
                  </a:lnTo>
                  <a:lnTo>
                    <a:pt x="3255337" y="890563"/>
                  </a:lnTo>
                  <a:lnTo>
                    <a:pt x="3267175" y="891589"/>
                  </a:lnTo>
                  <a:lnTo>
                    <a:pt x="3279013" y="892465"/>
                  </a:lnTo>
                  <a:lnTo>
                    <a:pt x="3290850" y="893212"/>
                  </a:lnTo>
                  <a:lnTo>
                    <a:pt x="3302688" y="893850"/>
                  </a:lnTo>
                  <a:lnTo>
                    <a:pt x="3314525" y="894393"/>
                  </a:lnTo>
                  <a:lnTo>
                    <a:pt x="3326363" y="894856"/>
                  </a:lnTo>
                  <a:lnTo>
                    <a:pt x="3338201" y="895250"/>
                  </a:lnTo>
                  <a:lnTo>
                    <a:pt x="3350038" y="895586"/>
                  </a:lnTo>
                  <a:lnTo>
                    <a:pt x="3361876" y="895872"/>
                  </a:lnTo>
                  <a:lnTo>
                    <a:pt x="3373713" y="896116"/>
                  </a:lnTo>
                  <a:lnTo>
                    <a:pt x="3385551" y="896323"/>
                  </a:lnTo>
                  <a:lnTo>
                    <a:pt x="3397389" y="896500"/>
                  </a:lnTo>
                  <a:lnTo>
                    <a:pt x="3409226" y="896650"/>
                  </a:lnTo>
                  <a:lnTo>
                    <a:pt x="3421064" y="896778"/>
                  </a:lnTo>
                  <a:lnTo>
                    <a:pt x="3432901" y="896887"/>
                  </a:lnTo>
                  <a:lnTo>
                    <a:pt x="3444739" y="896980"/>
                  </a:lnTo>
                  <a:lnTo>
                    <a:pt x="3456576" y="897059"/>
                  </a:lnTo>
                  <a:lnTo>
                    <a:pt x="3468414" y="897126"/>
                  </a:lnTo>
                  <a:lnTo>
                    <a:pt x="3480252" y="897183"/>
                  </a:lnTo>
                  <a:lnTo>
                    <a:pt x="3492089" y="897231"/>
                  </a:lnTo>
                  <a:lnTo>
                    <a:pt x="3503927" y="897273"/>
                  </a:lnTo>
                  <a:lnTo>
                    <a:pt x="3515764" y="897308"/>
                  </a:lnTo>
                  <a:lnTo>
                    <a:pt x="3515764" y="897408"/>
                  </a:lnTo>
                  <a:lnTo>
                    <a:pt x="3527602" y="897391"/>
                  </a:lnTo>
                  <a:lnTo>
                    <a:pt x="3539440" y="897370"/>
                  </a:lnTo>
                  <a:lnTo>
                    <a:pt x="3551277" y="897346"/>
                  </a:lnTo>
                  <a:lnTo>
                    <a:pt x="3563115" y="897317"/>
                  </a:lnTo>
                  <a:lnTo>
                    <a:pt x="3574952" y="897284"/>
                  </a:lnTo>
                  <a:lnTo>
                    <a:pt x="3586790" y="897244"/>
                  </a:lnTo>
                  <a:lnTo>
                    <a:pt x="3598628" y="897198"/>
                  </a:lnTo>
                  <a:lnTo>
                    <a:pt x="3610465" y="897143"/>
                  </a:lnTo>
                  <a:lnTo>
                    <a:pt x="3622303" y="897079"/>
                  </a:lnTo>
                  <a:lnTo>
                    <a:pt x="3634140" y="897004"/>
                  </a:lnTo>
                  <a:lnTo>
                    <a:pt x="3645978" y="896916"/>
                  </a:lnTo>
                  <a:lnTo>
                    <a:pt x="3657816" y="896812"/>
                  </a:lnTo>
                  <a:lnTo>
                    <a:pt x="3669653" y="896690"/>
                  </a:lnTo>
                  <a:lnTo>
                    <a:pt x="3681491" y="896547"/>
                  </a:lnTo>
                  <a:lnTo>
                    <a:pt x="3693328" y="896379"/>
                  </a:lnTo>
                  <a:lnTo>
                    <a:pt x="3705166" y="896182"/>
                  </a:lnTo>
                  <a:lnTo>
                    <a:pt x="3717004" y="895951"/>
                  </a:lnTo>
                  <a:lnTo>
                    <a:pt x="3728841" y="895679"/>
                  </a:lnTo>
                  <a:lnTo>
                    <a:pt x="3740679" y="895360"/>
                  </a:lnTo>
                  <a:lnTo>
                    <a:pt x="3752516" y="894987"/>
                  </a:lnTo>
                  <a:lnTo>
                    <a:pt x="3764354" y="894549"/>
                  </a:lnTo>
                  <a:lnTo>
                    <a:pt x="3776191" y="894036"/>
                  </a:lnTo>
                  <a:lnTo>
                    <a:pt x="3788029" y="893435"/>
                  </a:lnTo>
                  <a:lnTo>
                    <a:pt x="3799867" y="892732"/>
                  </a:lnTo>
                  <a:lnTo>
                    <a:pt x="3811704" y="891909"/>
                  </a:lnTo>
                  <a:lnTo>
                    <a:pt x="3823542" y="890949"/>
                  </a:lnTo>
                  <a:lnTo>
                    <a:pt x="3835379" y="889828"/>
                  </a:lnTo>
                  <a:lnTo>
                    <a:pt x="3847217" y="888521"/>
                  </a:lnTo>
                  <a:lnTo>
                    <a:pt x="3859055" y="887000"/>
                  </a:lnTo>
                  <a:lnTo>
                    <a:pt x="3870892" y="885232"/>
                  </a:lnTo>
                  <a:lnTo>
                    <a:pt x="3882730" y="883182"/>
                  </a:lnTo>
                  <a:lnTo>
                    <a:pt x="3894567" y="880809"/>
                  </a:lnTo>
                  <a:lnTo>
                    <a:pt x="3906405" y="878070"/>
                  </a:lnTo>
                  <a:lnTo>
                    <a:pt x="3918243" y="874917"/>
                  </a:lnTo>
                  <a:lnTo>
                    <a:pt x="3930080" y="871302"/>
                  </a:lnTo>
                  <a:lnTo>
                    <a:pt x="3941918" y="867171"/>
                  </a:lnTo>
                  <a:lnTo>
                    <a:pt x="3953755" y="862473"/>
                  </a:lnTo>
                  <a:lnTo>
                    <a:pt x="3965593" y="857156"/>
                  </a:lnTo>
                  <a:lnTo>
                    <a:pt x="3977431" y="851174"/>
                  </a:lnTo>
                  <a:lnTo>
                    <a:pt x="3989268" y="844486"/>
                  </a:lnTo>
                  <a:lnTo>
                    <a:pt x="4001106" y="837065"/>
                  </a:lnTo>
                  <a:lnTo>
                    <a:pt x="4012943" y="828894"/>
                  </a:lnTo>
                  <a:lnTo>
                    <a:pt x="4024781" y="819977"/>
                  </a:lnTo>
                  <a:lnTo>
                    <a:pt x="4036619" y="810339"/>
                  </a:lnTo>
                  <a:lnTo>
                    <a:pt x="4048456" y="800030"/>
                  </a:lnTo>
                  <a:lnTo>
                    <a:pt x="4060294" y="789125"/>
                  </a:lnTo>
                  <a:lnTo>
                    <a:pt x="4072131" y="777725"/>
                  </a:lnTo>
                  <a:lnTo>
                    <a:pt x="4083969" y="765952"/>
                  </a:lnTo>
                  <a:lnTo>
                    <a:pt x="4095806" y="753948"/>
                  </a:lnTo>
                  <a:lnTo>
                    <a:pt x="4107644" y="741866"/>
                  </a:lnTo>
                  <a:lnTo>
                    <a:pt x="4119482" y="729862"/>
                  </a:lnTo>
                  <a:lnTo>
                    <a:pt x="4131319" y="718089"/>
                  </a:lnTo>
                  <a:lnTo>
                    <a:pt x="4143157" y="706689"/>
                  </a:lnTo>
                  <a:lnTo>
                    <a:pt x="4154994" y="695784"/>
                  </a:lnTo>
                  <a:lnTo>
                    <a:pt x="4166832" y="685475"/>
                  </a:lnTo>
                  <a:lnTo>
                    <a:pt x="4178670" y="675837"/>
                  </a:lnTo>
                  <a:lnTo>
                    <a:pt x="4190507" y="666921"/>
                  </a:lnTo>
                  <a:lnTo>
                    <a:pt x="4202345" y="658750"/>
                  </a:lnTo>
                  <a:lnTo>
                    <a:pt x="4214182" y="651328"/>
                  </a:lnTo>
                  <a:lnTo>
                    <a:pt x="4226020" y="644641"/>
                  </a:lnTo>
                  <a:lnTo>
                    <a:pt x="4237858" y="638658"/>
                  </a:lnTo>
                  <a:lnTo>
                    <a:pt x="4249695" y="633342"/>
                  </a:lnTo>
                  <a:lnTo>
                    <a:pt x="4261533" y="628643"/>
                  </a:lnTo>
                  <a:lnTo>
                    <a:pt x="4273370" y="624512"/>
                  </a:lnTo>
                  <a:lnTo>
                    <a:pt x="4285208" y="620897"/>
                  </a:lnTo>
                  <a:lnTo>
                    <a:pt x="4297046" y="617744"/>
                  </a:lnTo>
                  <a:lnTo>
                    <a:pt x="4308883" y="615005"/>
                  </a:lnTo>
                  <a:lnTo>
                    <a:pt x="4320721" y="612633"/>
                  </a:lnTo>
                  <a:lnTo>
                    <a:pt x="4332558" y="610582"/>
                  </a:lnTo>
                  <a:lnTo>
                    <a:pt x="4344396" y="608815"/>
                  </a:lnTo>
                  <a:lnTo>
                    <a:pt x="4356234" y="607293"/>
                  </a:lnTo>
                  <a:lnTo>
                    <a:pt x="4368071" y="605987"/>
                  </a:lnTo>
                  <a:lnTo>
                    <a:pt x="4379909" y="604865"/>
                  </a:lnTo>
                  <a:lnTo>
                    <a:pt x="4391746" y="603905"/>
                  </a:lnTo>
                  <a:lnTo>
                    <a:pt x="4403584" y="603083"/>
                  </a:lnTo>
                  <a:lnTo>
                    <a:pt x="4415421" y="602379"/>
                  </a:lnTo>
                  <a:lnTo>
                    <a:pt x="4427259" y="601778"/>
                  </a:lnTo>
                  <a:lnTo>
                    <a:pt x="4439097" y="601265"/>
                  </a:lnTo>
                  <a:lnTo>
                    <a:pt x="4450934" y="600827"/>
                  </a:lnTo>
                  <a:lnTo>
                    <a:pt x="4462772" y="600454"/>
                  </a:lnTo>
                  <a:lnTo>
                    <a:pt x="4474609" y="600135"/>
                  </a:lnTo>
                  <a:lnTo>
                    <a:pt x="4486447" y="599863"/>
                  </a:lnTo>
                  <a:lnTo>
                    <a:pt x="4498285" y="599632"/>
                  </a:lnTo>
                  <a:lnTo>
                    <a:pt x="4510122" y="599435"/>
                  </a:lnTo>
                  <a:lnTo>
                    <a:pt x="4521960" y="599267"/>
                  </a:lnTo>
                  <a:lnTo>
                    <a:pt x="4533797" y="599124"/>
                  </a:lnTo>
                  <a:lnTo>
                    <a:pt x="4545635" y="599002"/>
                  </a:lnTo>
                  <a:lnTo>
                    <a:pt x="4557473" y="598898"/>
                  </a:lnTo>
                  <a:lnTo>
                    <a:pt x="4569310" y="598810"/>
                  </a:lnTo>
                  <a:lnTo>
                    <a:pt x="4581148" y="598735"/>
                  </a:lnTo>
                  <a:lnTo>
                    <a:pt x="4592985" y="598671"/>
                  </a:lnTo>
                  <a:lnTo>
                    <a:pt x="4604823" y="598616"/>
                  </a:lnTo>
                  <a:lnTo>
                    <a:pt x="4616661" y="598570"/>
                  </a:lnTo>
                  <a:lnTo>
                    <a:pt x="4628498" y="598531"/>
                  </a:lnTo>
                  <a:lnTo>
                    <a:pt x="4640336" y="598497"/>
                  </a:lnTo>
                  <a:lnTo>
                    <a:pt x="4652173" y="598468"/>
                  </a:lnTo>
                  <a:lnTo>
                    <a:pt x="4664011" y="598444"/>
                  </a:lnTo>
                  <a:lnTo>
                    <a:pt x="4675849" y="598423"/>
                  </a:lnTo>
                  <a:lnTo>
                    <a:pt x="4687686" y="598406"/>
                  </a:lnTo>
                </a:path>
              </a:pathLst>
            </a:custGeom>
            <a:ln w="40651" cap="flat">
              <a:solidFill>
                <a:srgbClr val="00B3F2">
                  <a:alpha val="100000"/>
                </a:srgbClr>
              </a:solidFill>
              <a:prstDash val="solid"/>
              <a:round/>
            </a:ln>
          </p:spPr>
          <p:txBody>
            <a:bodyPr/>
            <a:lstStyle/>
            <a:p/>
          </p:txBody>
        </p:sp>
        <p:sp>
          <p:nvSpPr>
            <p:cNvPr id="32" name="pl32"/>
            <p:cNvSpPr/>
            <p:nvPr/>
          </p:nvSpPr>
          <p:spPr>
            <a:xfrm>
              <a:off x="2482351" y="3891907"/>
              <a:ext cx="4687686" cy="1196411"/>
            </a:xfrm>
            <a:custGeom>
              <a:avLst/>
              <a:pathLst>
                <a:path w="4687686" h="1196411">
                  <a:moveTo>
                    <a:pt x="0" y="0"/>
                  </a:moveTo>
                  <a:lnTo>
                    <a:pt x="11837" y="70"/>
                  </a:lnTo>
                  <a:lnTo>
                    <a:pt x="23675" y="153"/>
                  </a:lnTo>
                  <a:lnTo>
                    <a:pt x="35512" y="250"/>
                  </a:lnTo>
                  <a:lnTo>
                    <a:pt x="47350" y="364"/>
                  </a:lnTo>
                  <a:lnTo>
                    <a:pt x="59187" y="498"/>
                  </a:lnTo>
                  <a:lnTo>
                    <a:pt x="71025" y="656"/>
                  </a:lnTo>
                  <a:lnTo>
                    <a:pt x="82863" y="841"/>
                  </a:lnTo>
                  <a:lnTo>
                    <a:pt x="94700" y="1059"/>
                  </a:lnTo>
                  <a:lnTo>
                    <a:pt x="106538" y="1315"/>
                  </a:lnTo>
                  <a:lnTo>
                    <a:pt x="118375" y="1616"/>
                  </a:lnTo>
                  <a:lnTo>
                    <a:pt x="130213" y="1969"/>
                  </a:lnTo>
                  <a:lnTo>
                    <a:pt x="142051" y="2384"/>
                  </a:lnTo>
                  <a:lnTo>
                    <a:pt x="153888" y="2871"/>
                  </a:lnTo>
                  <a:lnTo>
                    <a:pt x="165726" y="3443"/>
                  </a:lnTo>
                  <a:lnTo>
                    <a:pt x="177563" y="4115"/>
                  </a:lnTo>
                  <a:lnTo>
                    <a:pt x="189401" y="4904"/>
                  </a:lnTo>
                  <a:lnTo>
                    <a:pt x="201239" y="5830"/>
                  </a:lnTo>
                  <a:lnTo>
                    <a:pt x="213076" y="6916"/>
                  </a:lnTo>
                  <a:lnTo>
                    <a:pt x="224914" y="8191"/>
                  </a:lnTo>
                  <a:lnTo>
                    <a:pt x="236751" y="9685"/>
                  </a:lnTo>
                  <a:lnTo>
                    <a:pt x="248589" y="11437"/>
                  </a:lnTo>
                  <a:lnTo>
                    <a:pt x="260427" y="13490"/>
                  </a:lnTo>
                  <a:lnTo>
                    <a:pt x="272264" y="15893"/>
                  </a:lnTo>
                  <a:lnTo>
                    <a:pt x="284102" y="18706"/>
                  </a:lnTo>
                  <a:lnTo>
                    <a:pt x="295939" y="21995"/>
                  </a:lnTo>
                  <a:lnTo>
                    <a:pt x="307777" y="25838"/>
                  </a:lnTo>
                  <a:lnTo>
                    <a:pt x="319614" y="30322"/>
                  </a:lnTo>
                  <a:lnTo>
                    <a:pt x="331452" y="35550"/>
                  </a:lnTo>
                  <a:lnTo>
                    <a:pt x="343290" y="41634"/>
                  </a:lnTo>
                  <a:lnTo>
                    <a:pt x="355127" y="48705"/>
                  </a:lnTo>
                  <a:lnTo>
                    <a:pt x="366965" y="56907"/>
                  </a:lnTo>
                  <a:lnTo>
                    <a:pt x="378802" y="66398"/>
                  </a:lnTo>
                  <a:lnTo>
                    <a:pt x="390640" y="77354"/>
                  </a:lnTo>
                  <a:lnTo>
                    <a:pt x="402478" y="89963"/>
                  </a:lnTo>
                  <a:lnTo>
                    <a:pt x="414315" y="104426"/>
                  </a:lnTo>
                  <a:lnTo>
                    <a:pt x="426153" y="120949"/>
                  </a:lnTo>
                  <a:lnTo>
                    <a:pt x="437990" y="139743"/>
                  </a:lnTo>
                  <a:lnTo>
                    <a:pt x="449828" y="161010"/>
                  </a:lnTo>
                  <a:lnTo>
                    <a:pt x="461666" y="184938"/>
                  </a:lnTo>
                  <a:lnTo>
                    <a:pt x="473503" y="211687"/>
                  </a:lnTo>
                  <a:lnTo>
                    <a:pt x="485341" y="241374"/>
                  </a:lnTo>
                  <a:lnTo>
                    <a:pt x="497178" y="274058"/>
                  </a:lnTo>
                  <a:lnTo>
                    <a:pt x="509016" y="309726"/>
                  </a:lnTo>
                  <a:lnTo>
                    <a:pt x="520854" y="348277"/>
                  </a:lnTo>
                  <a:lnTo>
                    <a:pt x="532691" y="389512"/>
                  </a:lnTo>
                  <a:lnTo>
                    <a:pt x="544529" y="433131"/>
                  </a:lnTo>
                  <a:lnTo>
                    <a:pt x="556366" y="478732"/>
                  </a:lnTo>
                  <a:lnTo>
                    <a:pt x="568204" y="525824"/>
                  </a:lnTo>
                  <a:lnTo>
                    <a:pt x="580042" y="573840"/>
                  </a:lnTo>
                  <a:lnTo>
                    <a:pt x="591879" y="622169"/>
                  </a:lnTo>
                  <a:lnTo>
                    <a:pt x="603717" y="670185"/>
                  </a:lnTo>
                  <a:lnTo>
                    <a:pt x="615554" y="717276"/>
                  </a:lnTo>
                  <a:lnTo>
                    <a:pt x="627392" y="762878"/>
                  </a:lnTo>
                  <a:lnTo>
                    <a:pt x="639229" y="806497"/>
                  </a:lnTo>
                  <a:lnTo>
                    <a:pt x="651067" y="847732"/>
                  </a:lnTo>
                  <a:lnTo>
                    <a:pt x="662905" y="886283"/>
                  </a:lnTo>
                  <a:lnTo>
                    <a:pt x="674742" y="921951"/>
                  </a:lnTo>
                  <a:lnTo>
                    <a:pt x="686580" y="954635"/>
                  </a:lnTo>
                  <a:lnTo>
                    <a:pt x="698417" y="984322"/>
                  </a:lnTo>
                  <a:lnTo>
                    <a:pt x="710255" y="1011071"/>
                  </a:lnTo>
                  <a:lnTo>
                    <a:pt x="722093" y="1034999"/>
                  </a:lnTo>
                  <a:lnTo>
                    <a:pt x="733930" y="1056266"/>
                  </a:lnTo>
                  <a:lnTo>
                    <a:pt x="745768" y="1075060"/>
                  </a:lnTo>
                  <a:lnTo>
                    <a:pt x="757605" y="1091583"/>
                  </a:lnTo>
                  <a:lnTo>
                    <a:pt x="769443" y="1106046"/>
                  </a:lnTo>
                  <a:lnTo>
                    <a:pt x="781281" y="1118655"/>
                  </a:lnTo>
                  <a:lnTo>
                    <a:pt x="793118" y="1129611"/>
                  </a:lnTo>
                  <a:lnTo>
                    <a:pt x="804956" y="1139102"/>
                  </a:lnTo>
                  <a:lnTo>
                    <a:pt x="816793" y="1147304"/>
                  </a:lnTo>
                  <a:lnTo>
                    <a:pt x="828631" y="1154375"/>
                  </a:lnTo>
                  <a:lnTo>
                    <a:pt x="840469" y="1160459"/>
                  </a:lnTo>
                  <a:lnTo>
                    <a:pt x="852306" y="1165687"/>
                  </a:lnTo>
                  <a:lnTo>
                    <a:pt x="864144" y="1170171"/>
                  </a:lnTo>
                  <a:lnTo>
                    <a:pt x="875981" y="1174014"/>
                  </a:lnTo>
                  <a:lnTo>
                    <a:pt x="887819" y="1177303"/>
                  </a:lnTo>
                  <a:lnTo>
                    <a:pt x="899657" y="1180115"/>
                  </a:lnTo>
                  <a:lnTo>
                    <a:pt x="911494" y="1182519"/>
                  </a:lnTo>
                  <a:lnTo>
                    <a:pt x="923332" y="1184572"/>
                  </a:lnTo>
                  <a:lnTo>
                    <a:pt x="935169" y="1186324"/>
                  </a:lnTo>
                  <a:lnTo>
                    <a:pt x="947007" y="1187818"/>
                  </a:lnTo>
                  <a:lnTo>
                    <a:pt x="958844" y="1189093"/>
                  </a:lnTo>
                  <a:lnTo>
                    <a:pt x="970682" y="1190179"/>
                  </a:lnTo>
                  <a:lnTo>
                    <a:pt x="982520" y="1191105"/>
                  </a:lnTo>
                  <a:lnTo>
                    <a:pt x="994357" y="1191894"/>
                  </a:lnTo>
                  <a:lnTo>
                    <a:pt x="1006195" y="1192566"/>
                  </a:lnTo>
                  <a:lnTo>
                    <a:pt x="1018032" y="1193138"/>
                  </a:lnTo>
                  <a:lnTo>
                    <a:pt x="1029870" y="1193625"/>
                  </a:lnTo>
                  <a:lnTo>
                    <a:pt x="1041708" y="1194040"/>
                  </a:lnTo>
                  <a:lnTo>
                    <a:pt x="1053545" y="1194393"/>
                  </a:lnTo>
                  <a:lnTo>
                    <a:pt x="1065383" y="1194694"/>
                  </a:lnTo>
                  <a:lnTo>
                    <a:pt x="1077220" y="1194950"/>
                  </a:lnTo>
                  <a:lnTo>
                    <a:pt x="1089058" y="1195168"/>
                  </a:lnTo>
                  <a:lnTo>
                    <a:pt x="1100896" y="1195353"/>
                  </a:lnTo>
                  <a:lnTo>
                    <a:pt x="1112733" y="1195511"/>
                  </a:lnTo>
                  <a:lnTo>
                    <a:pt x="1124571" y="1195645"/>
                  </a:lnTo>
                  <a:lnTo>
                    <a:pt x="1136408" y="1195759"/>
                  </a:lnTo>
                  <a:lnTo>
                    <a:pt x="1148246" y="1195856"/>
                  </a:lnTo>
                  <a:lnTo>
                    <a:pt x="1160084" y="1195939"/>
                  </a:lnTo>
                  <a:lnTo>
                    <a:pt x="1171921" y="1196009"/>
                  </a:lnTo>
                  <a:lnTo>
                    <a:pt x="1171921" y="1196411"/>
                  </a:lnTo>
                  <a:lnTo>
                    <a:pt x="1183759" y="1196411"/>
                  </a:lnTo>
                  <a:lnTo>
                    <a:pt x="1195596" y="1196411"/>
                  </a:lnTo>
                  <a:lnTo>
                    <a:pt x="1207434" y="1196411"/>
                  </a:lnTo>
                  <a:lnTo>
                    <a:pt x="1219272" y="1196411"/>
                  </a:lnTo>
                  <a:lnTo>
                    <a:pt x="1231109" y="1196411"/>
                  </a:lnTo>
                  <a:lnTo>
                    <a:pt x="1242947" y="1196411"/>
                  </a:lnTo>
                  <a:lnTo>
                    <a:pt x="1254784" y="1196411"/>
                  </a:lnTo>
                  <a:lnTo>
                    <a:pt x="1266622" y="1196411"/>
                  </a:lnTo>
                  <a:lnTo>
                    <a:pt x="1278459" y="1196411"/>
                  </a:lnTo>
                  <a:lnTo>
                    <a:pt x="1290297" y="1196411"/>
                  </a:lnTo>
                  <a:lnTo>
                    <a:pt x="1302135" y="1196411"/>
                  </a:lnTo>
                  <a:lnTo>
                    <a:pt x="1313972" y="1196411"/>
                  </a:lnTo>
                  <a:lnTo>
                    <a:pt x="1325810" y="1196411"/>
                  </a:lnTo>
                  <a:lnTo>
                    <a:pt x="1337647" y="1196411"/>
                  </a:lnTo>
                  <a:lnTo>
                    <a:pt x="1349485" y="1196411"/>
                  </a:lnTo>
                  <a:lnTo>
                    <a:pt x="1361323" y="1196411"/>
                  </a:lnTo>
                  <a:lnTo>
                    <a:pt x="1373160" y="1196411"/>
                  </a:lnTo>
                  <a:lnTo>
                    <a:pt x="1384998" y="1196411"/>
                  </a:lnTo>
                  <a:lnTo>
                    <a:pt x="1396835" y="1196411"/>
                  </a:lnTo>
                  <a:lnTo>
                    <a:pt x="1408673" y="1196411"/>
                  </a:lnTo>
                  <a:lnTo>
                    <a:pt x="1420511" y="1196411"/>
                  </a:lnTo>
                  <a:lnTo>
                    <a:pt x="1432348" y="1196411"/>
                  </a:lnTo>
                  <a:lnTo>
                    <a:pt x="1444186" y="1196411"/>
                  </a:lnTo>
                  <a:lnTo>
                    <a:pt x="1456023" y="1196411"/>
                  </a:lnTo>
                  <a:lnTo>
                    <a:pt x="1467861" y="1196411"/>
                  </a:lnTo>
                  <a:lnTo>
                    <a:pt x="1479699" y="1196411"/>
                  </a:lnTo>
                  <a:lnTo>
                    <a:pt x="1491536" y="1196411"/>
                  </a:lnTo>
                  <a:lnTo>
                    <a:pt x="1503374" y="1196411"/>
                  </a:lnTo>
                  <a:lnTo>
                    <a:pt x="1515211" y="1196411"/>
                  </a:lnTo>
                  <a:lnTo>
                    <a:pt x="1527049" y="1196411"/>
                  </a:lnTo>
                  <a:lnTo>
                    <a:pt x="1538887" y="1196411"/>
                  </a:lnTo>
                  <a:lnTo>
                    <a:pt x="1550724" y="1196411"/>
                  </a:lnTo>
                  <a:lnTo>
                    <a:pt x="1562562" y="1196411"/>
                  </a:lnTo>
                  <a:lnTo>
                    <a:pt x="1574399" y="1196411"/>
                  </a:lnTo>
                  <a:lnTo>
                    <a:pt x="1586237" y="1196411"/>
                  </a:lnTo>
                  <a:lnTo>
                    <a:pt x="1598074" y="1196411"/>
                  </a:lnTo>
                  <a:lnTo>
                    <a:pt x="1609912" y="1196411"/>
                  </a:lnTo>
                  <a:lnTo>
                    <a:pt x="1621750" y="1196411"/>
                  </a:lnTo>
                  <a:lnTo>
                    <a:pt x="1633587" y="1196411"/>
                  </a:lnTo>
                  <a:lnTo>
                    <a:pt x="1645425" y="1196411"/>
                  </a:lnTo>
                  <a:lnTo>
                    <a:pt x="1657262" y="1196411"/>
                  </a:lnTo>
                  <a:lnTo>
                    <a:pt x="1669100" y="1196411"/>
                  </a:lnTo>
                  <a:lnTo>
                    <a:pt x="1680938" y="1196411"/>
                  </a:lnTo>
                  <a:lnTo>
                    <a:pt x="1692775" y="1196411"/>
                  </a:lnTo>
                  <a:lnTo>
                    <a:pt x="1704613" y="1196411"/>
                  </a:lnTo>
                  <a:lnTo>
                    <a:pt x="1716450" y="1196411"/>
                  </a:lnTo>
                  <a:lnTo>
                    <a:pt x="1728288" y="1196411"/>
                  </a:lnTo>
                  <a:lnTo>
                    <a:pt x="1740126" y="1196411"/>
                  </a:lnTo>
                  <a:lnTo>
                    <a:pt x="1751963" y="1196411"/>
                  </a:lnTo>
                  <a:lnTo>
                    <a:pt x="1763801" y="1196411"/>
                  </a:lnTo>
                  <a:lnTo>
                    <a:pt x="1775638" y="1196411"/>
                  </a:lnTo>
                  <a:lnTo>
                    <a:pt x="1787476" y="1196411"/>
                  </a:lnTo>
                  <a:lnTo>
                    <a:pt x="1799314" y="1196411"/>
                  </a:lnTo>
                  <a:lnTo>
                    <a:pt x="1811151" y="1196411"/>
                  </a:lnTo>
                  <a:lnTo>
                    <a:pt x="1822989" y="1196411"/>
                  </a:lnTo>
                  <a:lnTo>
                    <a:pt x="1834826" y="1196411"/>
                  </a:lnTo>
                  <a:lnTo>
                    <a:pt x="1846664" y="1196411"/>
                  </a:lnTo>
                  <a:lnTo>
                    <a:pt x="1858502" y="1196411"/>
                  </a:lnTo>
                  <a:lnTo>
                    <a:pt x="1870339" y="1196411"/>
                  </a:lnTo>
                  <a:lnTo>
                    <a:pt x="1882177" y="1196411"/>
                  </a:lnTo>
                  <a:lnTo>
                    <a:pt x="1894014" y="1196411"/>
                  </a:lnTo>
                  <a:lnTo>
                    <a:pt x="1905852" y="1196411"/>
                  </a:lnTo>
                  <a:lnTo>
                    <a:pt x="1917689" y="1196411"/>
                  </a:lnTo>
                  <a:lnTo>
                    <a:pt x="1929527" y="1196411"/>
                  </a:lnTo>
                  <a:lnTo>
                    <a:pt x="1941365" y="1196411"/>
                  </a:lnTo>
                  <a:lnTo>
                    <a:pt x="1953202" y="1196411"/>
                  </a:lnTo>
                  <a:lnTo>
                    <a:pt x="1965040" y="1196411"/>
                  </a:lnTo>
                  <a:lnTo>
                    <a:pt x="1976877" y="1196411"/>
                  </a:lnTo>
                  <a:lnTo>
                    <a:pt x="1988715" y="1196411"/>
                  </a:lnTo>
                  <a:lnTo>
                    <a:pt x="2000553" y="1196411"/>
                  </a:lnTo>
                  <a:lnTo>
                    <a:pt x="2012390" y="1196411"/>
                  </a:lnTo>
                  <a:lnTo>
                    <a:pt x="2024228" y="1196411"/>
                  </a:lnTo>
                  <a:lnTo>
                    <a:pt x="2036065" y="1196411"/>
                  </a:lnTo>
                  <a:lnTo>
                    <a:pt x="2047903" y="1196411"/>
                  </a:lnTo>
                  <a:lnTo>
                    <a:pt x="2059741" y="1196411"/>
                  </a:lnTo>
                  <a:lnTo>
                    <a:pt x="2071578" y="1196411"/>
                  </a:lnTo>
                  <a:lnTo>
                    <a:pt x="2083416" y="1196411"/>
                  </a:lnTo>
                  <a:lnTo>
                    <a:pt x="2095253" y="1196411"/>
                  </a:lnTo>
                  <a:lnTo>
                    <a:pt x="2107091" y="1196411"/>
                  </a:lnTo>
                  <a:lnTo>
                    <a:pt x="2118929" y="1196411"/>
                  </a:lnTo>
                  <a:lnTo>
                    <a:pt x="2130766" y="1196411"/>
                  </a:lnTo>
                  <a:lnTo>
                    <a:pt x="2142604" y="1196411"/>
                  </a:lnTo>
                  <a:lnTo>
                    <a:pt x="2154441" y="1196411"/>
                  </a:lnTo>
                  <a:lnTo>
                    <a:pt x="2166279" y="1196411"/>
                  </a:lnTo>
                  <a:lnTo>
                    <a:pt x="2178117" y="1196411"/>
                  </a:lnTo>
                  <a:lnTo>
                    <a:pt x="2189954" y="1196411"/>
                  </a:lnTo>
                  <a:lnTo>
                    <a:pt x="2201792" y="1196411"/>
                  </a:lnTo>
                  <a:lnTo>
                    <a:pt x="2213629" y="1196411"/>
                  </a:lnTo>
                  <a:lnTo>
                    <a:pt x="2225467" y="1196411"/>
                  </a:lnTo>
                  <a:lnTo>
                    <a:pt x="2237304" y="1196411"/>
                  </a:lnTo>
                  <a:lnTo>
                    <a:pt x="2249142" y="1196411"/>
                  </a:lnTo>
                  <a:lnTo>
                    <a:pt x="2260980" y="1196411"/>
                  </a:lnTo>
                  <a:lnTo>
                    <a:pt x="2272817" y="1196411"/>
                  </a:lnTo>
                  <a:lnTo>
                    <a:pt x="2284655" y="1196411"/>
                  </a:lnTo>
                  <a:lnTo>
                    <a:pt x="2296492" y="1196411"/>
                  </a:lnTo>
                  <a:lnTo>
                    <a:pt x="2308330" y="1196411"/>
                  </a:lnTo>
                  <a:lnTo>
                    <a:pt x="2320168" y="1196411"/>
                  </a:lnTo>
                  <a:lnTo>
                    <a:pt x="2332005" y="1196411"/>
                  </a:lnTo>
                  <a:lnTo>
                    <a:pt x="2343843" y="1196411"/>
                  </a:lnTo>
                  <a:lnTo>
                    <a:pt x="2343843" y="1196411"/>
                  </a:lnTo>
                  <a:lnTo>
                    <a:pt x="2355680" y="1196411"/>
                  </a:lnTo>
                  <a:lnTo>
                    <a:pt x="2367518" y="1196411"/>
                  </a:lnTo>
                  <a:lnTo>
                    <a:pt x="2379356" y="1196411"/>
                  </a:lnTo>
                  <a:lnTo>
                    <a:pt x="2391193" y="1196411"/>
                  </a:lnTo>
                  <a:lnTo>
                    <a:pt x="2403031" y="1196411"/>
                  </a:lnTo>
                  <a:lnTo>
                    <a:pt x="2414868" y="1196411"/>
                  </a:lnTo>
                  <a:lnTo>
                    <a:pt x="2426706" y="1196411"/>
                  </a:lnTo>
                  <a:lnTo>
                    <a:pt x="2438544" y="1196411"/>
                  </a:lnTo>
                  <a:lnTo>
                    <a:pt x="2450381" y="1196411"/>
                  </a:lnTo>
                  <a:lnTo>
                    <a:pt x="2462219" y="1196411"/>
                  </a:lnTo>
                  <a:lnTo>
                    <a:pt x="2474056" y="1196411"/>
                  </a:lnTo>
                  <a:lnTo>
                    <a:pt x="2485894" y="1196411"/>
                  </a:lnTo>
                  <a:lnTo>
                    <a:pt x="2497732" y="1196411"/>
                  </a:lnTo>
                  <a:lnTo>
                    <a:pt x="2509569" y="1196411"/>
                  </a:lnTo>
                  <a:lnTo>
                    <a:pt x="2521407" y="1196411"/>
                  </a:lnTo>
                  <a:lnTo>
                    <a:pt x="2533244" y="1196411"/>
                  </a:lnTo>
                  <a:lnTo>
                    <a:pt x="2545082" y="1196411"/>
                  </a:lnTo>
                  <a:lnTo>
                    <a:pt x="2556919" y="1196411"/>
                  </a:lnTo>
                  <a:lnTo>
                    <a:pt x="2568757" y="1196411"/>
                  </a:lnTo>
                  <a:lnTo>
                    <a:pt x="2580595" y="1196411"/>
                  </a:lnTo>
                  <a:lnTo>
                    <a:pt x="2592432" y="1196411"/>
                  </a:lnTo>
                  <a:lnTo>
                    <a:pt x="2604270" y="1196411"/>
                  </a:lnTo>
                  <a:lnTo>
                    <a:pt x="2616107" y="1196411"/>
                  </a:lnTo>
                  <a:lnTo>
                    <a:pt x="2627945" y="1196411"/>
                  </a:lnTo>
                  <a:lnTo>
                    <a:pt x="2639783" y="1196411"/>
                  </a:lnTo>
                  <a:lnTo>
                    <a:pt x="2651620" y="1196411"/>
                  </a:lnTo>
                  <a:lnTo>
                    <a:pt x="2663458" y="1196411"/>
                  </a:lnTo>
                  <a:lnTo>
                    <a:pt x="2675295" y="1196411"/>
                  </a:lnTo>
                  <a:lnTo>
                    <a:pt x="2687133" y="1196411"/>
                  </a:lnTo>
                  <a:lnTo>
                    <a:pt x="2698971" y="1196411"/>
                  </a:lnTo>
                  <a:lnTo>
                    <a:pt x="2710808" y="1196411"/>
                  </a:lnTo>
                  <a:lnTo>
                    <a:pt x="2722646" y="1196411"/>
                  </a:lnTo>
                  <a:lnTo>
                    <a:pt x="2734483" y="1196411"/>
                  </a:lnTo>
                  <a:lnTo>
                    <a:pt x="2746321" y="1196411"/>
                  </a:lnTo>
                  <a:lnTo>
                    <a:pt x="2758159" y="1196411"/>
                  </a:lnTo>
                  <a:lnTo>
                    <a:pt x="2769996" y="1196411"/>
                  </a:lnTo>
                  <a:lnTo>
                    <a:pt x="2781834" y="1196411"/>
                  </a:lnTo>
                  <a:lnTo>
                    <a:pt x="2793671" y="1196411"/>
                  </a:lnTo>
                  <a:lnTo>
                    <a:pt x="2805509" y="1196411"/>
                  </a:lnTo>
                  <a:lnTo>
                    <a:pt x="2817347" y="1196411"/>
                  </a:lnTo>
                  <a:lnTo>
                    <a:pt x="2829184" y="1196411"/>
                  </a:lnTo>
                  <a:lnTo>
                    <a:pt x="2841022" y="1196411"/>
                  </a:lnTo>
                  <a:lnTo>
                    <a:pt x="2852859" y="1196411"/>
                  </a:lnTo>
                  <a:lnTo>
                    <a:pt x="2864697" y="1196411"/>
                  </a:lnTo>
                  <a:lnTo>
                    <a:pt x="2876534" y="1196411"/>
                  </a:lnTo>
                  <a:lnTo>
                    <a:pt x="2888372" y="1196411"/>
                  </a:lnTo>
                  <a:lnTo>
                    <a:pt x="2900210" y="1196411"/>
                  </a:lnTo>
                  <a:lnTo>
                    <a:pt x="2912047" y="1196411"/>
                  </a:lnTo>
                  <a:lnTo>
                    <a:pt x="2923885" y="1196411"/>
                  </a:lnTo>
                  <a:lnTo>
                    <a:pt x="2935722" y="1196411"/>
                  </a:lnTo>
                  <a:lnTo>
                    <a:pt x="2947560" y="1196411"/>
                  </a:lnTo>
                  <a:lnTo>
                    <a:pt x="2959398" y="1196411"/>
                  </a:lnTo>
                  <a:lnTo>
                    <a:pt x="2971235" y="1196411"/>
                  </a:lnTo>
                  <a:lnTo>
                    <a:pt x="2983073" y="1196411"/>
                  </a:lnTo>
                  <a:lnTo>
                    <a:pt x="2994910" y="1196411"/>
                  </a:lnTo>
                  <a:lnTo>
                    <a:pt x="3006748" y="1196411"/>
                  </a:lnTo>
                  <a:lnTo>
                    <a:pt x="3018586" y="1196411"/>
                  </a:lnTo>
                  <a:lnTo>
                    <a:pt x="3030423" y="1196411"/>
                  </a:lnTo>
                  <a:lnTo>
                    <a:pt x="3042261" y="1196411"/>
                  </a:lnTo>
                  <a:lnTo>
                    <a:pt x="3054098" y="1196411"/>
                  </a:lnTo>
                  <a:lnTo>
                    <a:pt x="3065936" y="1196411"/>
                  </a:lnTo>
                  <a:lnTo>
                    <a:pt x="3077774" y="1196411"/>
                  </a:lnTo>
                  <a:lnTo>
                    <a:pt x="3089611" y="1196411"/>
                  </a:lnTo>
                  <a:lnTo>
                    <a:pt x="3101449" y="1196411"/>
                  </a:lnTo>
                  <a:lnTo>
                    <a:pt x="3113286" y="1196411"/>
                  </a:lnTo>
                  <a:lnTo>
                    <a:pt x="3125124" y="1196411"/>
                  </a:lnTo>
                  <a:lnTo>
                    <a:pt x="3136962" y="1196411"/>
                  </a:lnTo>
                  <a:lnTo>
                    <a:pt x="3148799" y="1196411"/>
                  </a:lnTo>
                  <a:lnTo>
                    <a:pt x="3160637" y="1196411"/>
                  </a:lnTo>
                  <a:lnTo>
                    <a:pt x="3172474" y="1196411"/>
                  </a:lnTo>
                  <a:lnTo>
                    <a:pt x="3184312" y="1196411"/>
                  </a:lnTo>
                  <a:lnTo>
                    <a:pt x="3196149" y="1196411"/>
                  </a:lnTo>
                  <a:lnTo>
                    <a:pt x="3207987" y="1196411"/>
                  </a:lnTo>
                  <a:lnTo>
                    <a:pt x="3219825" y="1196411"/>
                  </a:lnTo>
                  <a:lnTo>
                    <a:pt x="3231662" y="1196411"/>
                  </a:lnTo>
                  <a:lnTo>
                    <a:pt x="3243500" y="1196411"/>
                  </a:lnTo>
                  <a:lnTo>
                    <a:pt x="3255337" y="1196411"/>
                  </a:lnTo>
                  <a:lnTo>
                    <a:pt x="3267175" y="1196411"/>
                  </a:lnTo>
                  <a:lnTo>
                    <a:pt x="3279013" y="1196411"/>
                  </a:lnTo>
                  <a:lnTo>
                    <a:pt x="3290850" y="1196411"/>
                  </a:lnTo>
                  <a:lnTo>
                    <a:pt x="3302688" y="1196411"/>
                  </a:lnTo>
                  <a:lnTo>
                    <a:pt x="3314525" y="1196411"/>
                  </a:lnTo>
                  <a:lnTo>
                    <a:pt x="3326363" y="1196411"/>
                  </a:lnTo>
                  <a:lnTo>
                    <a:pt x="3338201" y="1196411"/>
                  </a:lnTo>
                  <a:lnTo>
                    <a:pt x="3350038" y="1196411"/>
                  </a:lnTo>
                  <a:lnTo>
                    <a:pt x="3361876" y="1196411"/>
                  </a:lnTo>
                  <a:lnTo>
                    <a:pt x="3373713" y="1196411"/>
                  </a:lnTo>
                  <a:lnTo>
                    <a:pt x="3385551" y="1196411"/>
                  </a:lnTo>
                  <a:lnTo>
                    <a:pt x="3397389" y="1196411"/>
                  </a:lnTo>
                  <a:lnTo>
                    <a:pt x="3409226" y="1196411"/>
                  </a:lnTo>
                  <a:lnTo>
                    <a:pt x="3421064" y="1196411"/>
                  </a:lnTo>
                  <a:lnTo>
                    <a:pt x="3432901" y="1196411"/>
                  </a:lnTo>
                  <a:lnTo>
                    <a:pt x="3444739" y="1196411"/>
                  </a:lnTo>
                  <a:lnTo>
                    <a:pt x="3456576" y="1196411"/>
                  </a:lnTo>
                  <a:lnTo>
                    <a:pt x="3468414" y="1196411"/>
                  </a:lnTo>
                  <a:lnTo>
                    <a:pt x="3480252" y="1196411"/>
                  </a:lnTo>
                  <a:lnTo>
                    <a:pt x="3492089" y="1196411"/>
                  </a:lnTo>
                  <a:lnTo>
                    <a:pt x="3503927" y="1196411"/>
                  </a:lnTo>
                  <a:lnTo>
                    <a:pt x="3515764" y="1196411"/>
                  </a:lnTo>
                  <a:lnTo>
                    <a:pt x="3515764" y="1196310"/>
                  </a:lnTo>
                  <a:lnTo>
                    <a:pt x="3527602" y="1196293"/>
                  </a:lnTo>
                  <a:lnTo>
                    <a:pt x="3539440" y="1196272"/>
                  </a:lnTo>
                  <a:lnTo>
                    <a:pt x="3551277" y="1196248"/>
                  </a:lnTo>
                  <a:lnTo>
                    <a:pt x="3563115" y="1196219"/>
                  </a:lnTo>
                  <a:lnTo>
                    <a:pt x="3574952" y="1196186"/>
                  </a:lnTo>
                  <a:lnTo>
                    <a:pt x="3586790" y="1196146"/>
                  </a:lnTo>
                  <a:lnTo>
                    <a:pt x="3598628" y="1196100"/>
                  </a:lnTo>
                  <a:lnTo>
                    <a:pt x="3610465" y="1196046"/>
                  </a:lnTo>
                  <a:lnTo>
                    <a:pt x="3622303" y="1195982"/>
                  </a:lnTo>
                  <a:lnTo>
                    <a:pt x="3634140" y="1195906"/>
                  </a:lnTo>
                  <a:lnTo>
                    <a:pt x="3645978" y="1195818"/>
                  </a:lnTo>
                  <a:lnTo>
                    <a:pt x="3657816" y="1195714"/>
                  </a:lnTo>
                  <a:lnTo>
                    <a:pt x="3669653" y="1195593"/>
                  </a:lnTo>
                  <a:lnTo>
                    <a:pt x="3681491" y="1195450"/>
                  </a:lnTo>
                  <a:lnTo>
                    <a:pt x="3693328" y="1195282"/>
                  </a:lnTo>
                  <a:lnTo>
                    <a:pt x="3705166" y="1195084"/>
                  </a:lnTo>
                  <a:lnTo>
                    <a:pt x="3717004" y="1194853"/>
                  </a:lnTo>
                  <a:lnTo>
                    <a:pt x="3728841" y="1194581"/>
                  </a:lnTo>
                  <a:lnTo>
                    <a:pt x="3740679" y="1194263"/>
                  </a:lnTo>
                  <a:lnTo>
                    <a:pt x="3752516" y="1193889"/>
                  </a:lnTo>
                  <a:lnTo>
                    <a:pt x="3764354" y="1193451"/>
                  </a:lnTo>
                  <a:lnTo>
                    <a:pt x="3776191" y="1192938"/>
                  </a:lnTo>
                  <a:lnTo>
                    <a:pt x="3788029" y="1192337"/>
                  </a:lnTo>
                  <a:lnTo>
                    <a:pt x="3799867" y="1191634"/>
                  </a:lnTo>
                  <a:lnTo>
                    <a:pt x="3811704" y="1190812"/>
                  </a:lnTo>
                  <a:lnTo>
                    <a:pt x="3823542" y="1189851"/>
                  </a:lnTo>
                  <a:lnTo>
                    <a:pt x="3835379" y="1188730"/>
                  </a:lnTo>
                  <a:lnTo>
                    <a:pt x="3847217" y="1187423"/>
                  </a:lnTo>
                  <a:lnTo>
                    <a:pt x="3859055" y="1185902"/>
                  </a:lnTo>
                  <a:lnTo>
                    <a:pt x="3870892" y="1184134"/>
                  </a:lnTo>
                  <a:lnTo>
                    <a:pt x="3882730" y="1182084"/>
                  </a:lnTo>
                  <a:lnTo>
                    <a:pt x="3894567" y="1179711"/>
                  </a:lnTo>
                  <a:lnTo>
                    <a:pt x="3906405" y="1176972"/>
                  </a:lnTo>
                  <a:lnTo>
                    <a:pt x="3918243" y="1173820"/>
                  </a:lnTo>
                  <a:lnTo>
                    <a:pt x="3930080" y="1170204"/>
                  </a:lnTo>
                  <a:lnTo>
                    <a:pt x="3941918" y="1166073"/>
                  </a:lnTo>
                  <a:lnTo>
                    <a:pt x="3953755" y="1161375"/>
                  </a:lnTo>
                  <a:lnTo>
                    <a:pt x="3965593" y="1156058"/>
                  </a:lnTo>
                  <a:lnTo>
                    <a:pt x="3977431" y="1150076"/>
                  </a:lnTo>
                  <a:lnTo>
                    <a:pt x="3989268" y="1143388"/>
                  </a:lnTo>
                  <a:lnTo>
                    <a:pt x="4001106" y="1135967"/>
                  </a:lnTo>
                  <a:lnTo>
                    <a:pt x="4012943" y="1127796"/>
                  </a:lnTo>
                  <a:lnTo>
                    <a:pt x="4024781" y="1118879"/>
                  </a:lnTo>
                  <a:lnTo>
                    <a:pt x="4036619" y="1109241"/>
                  </a:lnTo>
                  <a:lnTo>
                    <a:pt x="4048456" y="1098932"/>
                  </a:lnTo>
                  <a:lnTo>
                    <a:pt x="4060294" y="1088028"/>
                  </a:lnTo>
                  <a:lnTo>
                    <a:pt x="4072131" y="1076627"/>
                  </a:lnTo>
                  <a:lnTo>
                    <a:pt x="4083969" y="1064854"/>
                  </a:lnTo>
                  <a:lnTo>
                    <a:pt x="4095806" y="1052850"/>
                  </a:lnTo>
                  <a:lnTo>
                    <a:pt x="4107644" y="1040768"/>
                  </a:lnTo>
                  <a:lnTo>
                    <a:pt x="4119482" y="1028764"/>
                  </a:lnTo>
                  <a:lnTo>
                    <a:pt x="4131319" y="1016991"/>
                  </a:lnTo>
                  <a:lnTo>
                    <a:pt x="4143157" y="1005591"/>
                  </a:lnTo>
                  <a:lnTo>
                    <a:pt x="4154994" y="994686"/>
                  </a:lnTo>
                  <a:lnTo>
                    <a:pt x="4166832" y="984377"/>
                  </a:lnTo>
                  <a:lnTo>
                    <a:pt x="4178670" y="974740"/>
                  </a:lnTo>
                  <a:lnTo>
                    <a:pt x="4190507" y="965823"/>
                  </a:lnTo>
                  <a:lnTo>
                    <a:pt x="4202345" y="957652"/>
                  </a:lnTo>
                  <a:lnTo>
                    <a:pt x="4214182" y="950230"/>
                  </a:lnTo>
                  <a:lnTo>
                    <a:pt x="4226020" y="943543"/>
                  </a:lnTo>
                  <a:lnTo>
                    <a:pt x="4237858" y="937561"/>
                  </a:lnTo>
                  <a:lnTo>
                    <a:pt x="4249695" y="932244"/>
                  </a:lnTo>
                  <a:lnTo>
                    <a:pt x="4261533" y="927545"/>
                  </a:lnTo>
                  <a:lnTo>
                    <a:pt x="4273370" y="923415"/>
                  </a:lnTo>
                  <a:lnTo>
                    <a:pt x="4285208" y="919799"/>
                  </a:lnTo>
                  <a:lnTo>
                    <a:pt x="4297046" y="916647"/>
                  </a:lnTo>
                  <a:lnTo>
                    <a:pt x="4308883" y="913908"/>
                  </a:lnTo>
                  <a:lnTo>
                    <a:pt x="4320721" y="911535"/>
                  </a:lnTo>
                  <a:lnTo>
                    <a:pt x="4332558" y="909484"/>
                  </a:lnTo>
                  <a:lnTo>
                    <a:pt x="4344396" y="907717"/>
                  </a:lnTo>
                  <a:lnTo>
                    <a:pt x="4356234" y="906196"/>
                  </a:lnTo>
                  <a:lnTo>
                    <a:pt x="4368071" y="904889"/>
                  </a:lnTo>
                  <a:lnTo>
                    <a:pt x="4379909" y="903768"/>
                  </a:lnTo>
                  <a:lnTo>
                    <a:pt x="4391746" y="902807"/>
                  </a:lnTo>
                  <a:lnTo>
                    <a:pt x="4403584" y="901985"/>
                  </a:lnTo>
                  <a:lnTo>
                    <a:pt x="4415421" y="901281"/>
                  </a:lnTo>
                  <a:lnTo>
                    <a:pt x="4427259" y="900681"/>
                  </a:lnTo>
                  <a:lnTo>
                    <a:pt x="4439097" y="900167"/>
                  </a:lnTo>
                  <a:lnTo>
                    <a:pt x="4450934" y="899729"/>
                  </a:lnTo>
                  <a:lnTo>
                    <a:pt x="4462772" y="899356"/>
                  </a:lnTo>
                  <a:lnTo>
                    <a:pt x="4474609" y="899037"/>
                  </a:lnTo>
                  <a:lnTo>
                    <a:pt x="4486447" y="898766"/>
                  </a:lnTo>
                  <a:lnTo>
                    <a:pt x="4498285" y="898534"/>
                  </a:lnTo>
                  <a:lnTo>
                    <a:pt x="4510122" y="898337"/>
                  </a:lnTo>
                  <a:lnTo>
                    <a:pt x="4521960" y="898169"/>
                  </a:lnTo>
                  <a:lnTo>
                    <a:pt x="4533797" y="898026"/>
                  </a:lnTo>
                  <a:lnTo>
                    <a:pt x="4545635" y="897904"/>
                  </a:lnTo>
                  <a:lnTo>
                    <a:pt x="4557473" y="897800"/>
                  </a:lnTo>
                  <a:lnTo>
                    <a:pt x="4569310" y="897712"/>
                  </a:lnTo>
                  <a:lnTo>
                    <a:pt x="4581148" y="897637"/>
                  </a:lnTo>
                  <a:lnTo>
                    <a:pt x="4592985" y="897573"/>
                  </a:lnTo>
                  <a:lnTo>
                    <a:pt x="4604823" y="897518"/>
                  </a:lnTo>
                  <a:lnTo>
                    <a:pt x="4616661" y="897472"/>
                  </a:lnTo>
                  <a:lnTo>
                    <a:pt x="4628498" y="897433"/>
                  </a:lnTo>
                  <a:lnTo>
                    <a:pt x="4640336" y="897399"/>
                  </a:lnTo>
                  <a:lnTo>
                    <a:pt x="4652173" y="897371"/>
                  </a:lnTo>
                  <a:lnTo>
                    <a:pt x="4664011" y="897346"/>
                  </a:lnTo>
                  <a:lnTo>
                    <a:pt x="4675849" y="897326"/>
                  </a:lnTo>
                  <a:lnTo>
                    <a:pt x="4687686" y="897308"/>
                  </a:lnTo>
                </a:path>
              </a:pathLst>
            </a:custGeom>
            <a:ln w="40651" cap="flat">
              <a:solidFill>
                <a:srgbClr val="28A3FF">
                  <a:alpha val="100000"/>
                </a:srgbClr>
              </a:solidFill>
              <a:prstDash val="solid"/>
              <a:round/>
            </a:ln>
          </p:spPr>
          <p:txBody>
            <a:bodyPr/>
            <a:lstStyle/>
            <a:p/>
          </p:txBody>
        </p:sp>
        <p:sp>
          <p:nvSpPr>
            <p:cNvPr id="33" name="pl33"/>
            <p:cNvSpPr/>
            <p:nvPr/>
          </p:nvSpPr>
          <p:spPr>
            <a:xfrm>
              <a:off x="2482351" y="2395490"/>
              <a:ext cx="4687686" cy="299203"/>
            </a:xfrm>
            <a:custGeom>
              <a:avLst/>
              <a:pathLst>
                <a:path w="4687686" h="299203">
                  <a:moveTo>
                    <a:pt x="0" y="299203"/>
                  </a:moveTo>
                  <a:lnTo>
                    <a:pt x="11837" y="299203"/>
                  </a:lnTo>
                  <a:lnTo>
                    <a:pt x="23675" y="299203"/>
                  </a:lnTo>
                  <a:lnTo>
                    <a:pt x="35512" y="299203"/>
                  </a:lnTo>
                  <a:lnTo>
                    <a:pt x="47350" y="299203"/>
                  </a:lnTo>
                  <a:lnTo>
                    <a:pt x="59187" y="299203"/>
                  </a:lnTo>
                  <a:lnTo>
                    <a:pt x="71025" y="299203"/>
                  </a:lnTo>
                  <a:lnTo>
                    <a:pt x="82863" y="299203"/>
                  </a:lnTo>
                  <a:lnTo>
                    <a:pt x="94700" y="299203"/>
                  </a:lnTo>
                  <a:lnTo>
                    <a:pt x="106538" y="299203"/>
                  </a:lnTo>
                  <a:lnTo>
                    <a:pt x="118375" y="299203"/>
                  </a:lnTo>
                  <a:lnTo>
                    <a:pt x="130213" y="299203"/>
                  </a:lnTo>
                  <a:lnTo>
                    <a:pt x="142051" y="299203"/>
                  </a:lnTo>
                  <a:lnTo>
                    <a:pt x="153888" y="299203"/>
                  </a:lnTo>
                  <a:lnTo>
                    <a:pt x="165726" y="299203"/>
                  </a:lnTo>
                  <a:lnTo>
                    <a:pt x="177563" y="299203"/>
                  </a:lnTo>
                  <a:lnTo>
                    <a:pt x="189401" y="299203"/>
                  </a:lnTo>
                  <a:lnTo>
                    <a:pt x="201239" y="299203"/>
                  </a:lnTo>
                  <a:lnTo>
                    <a:pt x="213076" y="299203"/>
                  </a:lnTo>
                  <a:lnTo>
                    <a:pt x="224914" y="299203"/>
                  </a:lnTo>
                  <a:lnTo>
                    <a:pt x="236751" y="299203"/>
                  </a:lnTo>
                  <a:lnTo>
                    <a:pt x="248589" y="299203"/>
                  </a:lnTo>
                  <a:lnTo>
                    <a:pt x="260427" y="299203"/>
                  </a:lnTo>
                  <a:lnTo>
                    <a:pt x="272264" y="299203"/>
                  </a:lnTo>
                  <a:lnTo>
                    <a:pt x="284102" y="299203"/>
                  </a:lnTo>
                  <a:lnTo>
                    <a:pt x="295939" y="299203"/>
                  </a:lnTo>
                  <a:lnTo>
                    <a:pt x="307777" y="299203"/>
                  </a:lnTo>
                  <a:lnTo>
                    <a:pt x="319614" y="299203"/>
                  </a:lnTo>
                  <a:lnTo>
                    <a:pt x="331452" y="299203"/>
                  </a:lnTo>
                  <a:lnTo>
                    <a:pt x="343290" y="299203"/>
                  </a:lnTo>
                  <a:lnTo>
                    <a:pt x="355127" y="299203"/>
                  </a:lnTo>
                  <a:lnTo>
                    <a:pt x="366965" y="299203"/>
                  </a:lnTo>
                  <a:lnTo>
                    <a:pt x="378802" y="299203"/>
                  </a:lnTo>
                  <a:lnTo>
                    <a:pt x="390640" y="299203"/>
                  </a:lnTo>
                  <a:lnTo>
                    <a:pt x="402478" y="299203"/>
                  </a:lnTo>
                  <a:lnTo>
                    <a:pt x="414315" y="299203"/>
                  </a:lnTo>
                  <a:lnTo>
                    <a:pt x="426153" y="299203"/>
                  </a:lnTo>
                  <a:lnTo>
                    <a:pt x="437990" y="299203"/>
                  </a:lnTo>
                  <a:lnTo>
                    <a:pt x="449828" y="299203"/>
                  </a:lnTo>
                  <a:lnTo>
                    <a:pt x="461666" y="299203"/>
                  </a:lnTo>
                  <a:lnTo>
                    <a:pt x="473503" y="299203"/>
                  </a:lnTo>
                  <a:lnTo>
                    <a:pt x="485341" y="299203"/>
                  </a:lnTo>
                  <a:lnTo>
                    <a:pt x="497178" y="299203"/>
                  </a:lnTo>
                  <a:lnTo>
                    <a:pt x="509016" y="299203"/>
                  </a:lnTo>
                  <a:lnTo>
                    <a:pt x="520854" y="299203"/>
                  </a:lnTo>
                  <a:lnTo>
                    <a:pt x="532691" y="299203"/>
                  </a:lnTo>
                  <a:lnTo>
                    <a:pt x="544529" y="299203"/>
                  </a:lnTo>
                  <a:lnTo>
                    <a:pt x="556366" y="299203"/>
                  </a:lnTo>
                  <a:lnTo>
                    <a:pt x="568204" y="299203"/>
                  </a:lnTo>
                  <a:lnTo>
                    <a:pt x="580042" y="299203"/>
                  </a:lnTo>
                  <a:lnTo>
                    <a:pt x="591879" y="299203"/>
                  </a:lnTo>
                  <a:lnTo>
                    <a:pt x="603717" y="299203"/>
                  </a:lnTo>
                  <a:lnTo>
                    <a:pt x="615554" y="299203"/>
                  </a:lnTo>
                  <a:lnTo>
                    <a:pt x="627392" y="299203"/>
                  </a:lnTo>
                  <a:lnTo>
                    <a:pt x="639229" y="299203"/>
                  </a:lnTo>
                  <a:lnTo>
                    <a:pt x="651067" y="299203"/>
                  </a:lnTo>
                  <a:lnTo>
                    <a:pt x="662905" y="299203"/>
                  </a:lnTo>
                  <a:lnTo>
                    <a:pt x="674742" y="299203"/>
                  </a:lnTo>
                  <a:lnTo>
                    <a:pt x="686580" y="299203"/>
                  </a:lnTo>
                  <a:lnTo>
                    <a:pt x="698417" y="299203"/>
                  </a:lnTo>
                  <a:lnTo>
                    <a:pt x="710255" y="299203"/>
                  </a:lnTo>
                  <a:lnTo>
                    <a:pt x="722093" y="299203"/>
                  </a:lnTo>
                  <a:lnTo>
                    <a:pt x="733930" y="299203"/>
                  </a:lnTo>
                  <a:lnTo>
                    <a:pt x="745768" y="299203"/>
                  </a:lnTo>
                  <a:lnTo>
                    <a:pt x="757605" y="299203"/>
                  </a:lnTo>
                  <a:lnTo>
                    <a:pt x="769443" y="299203"/>
                  </a:lnTo>
                  <a:lnTo>
                    <a:pt x="781281" y="299203"/>
                  </a:lnTo>
                  <a:lnTo>
                    <a:pt x="793118" y="299203"/>
                  </a:lnTo>
                  <a:lnTo>
                    <a:pt x="804956" y="299203"/>
                  </a:lnTo>
                  <a:lnTo>
                    <a:pt x="816793" y="299203"/>
                  </a:lnTo>
                  <a:lnTo>
                    <a:pt x="828631" y="299203"/>
                  </a:lnTo>
                  <a:lnTo>
                    <a:pt x="840469" y="299203"/>
                  </a:lnTo>
                  <a:lnTo>
                    <a:pt x="852306" y="299203"/>
                  </a:lnTo>
                  <a:lnTo>
                    <a:pt x="864144" y="299203"/>
                  </a:lnTo>
                  <a:lnTo>
                    <a:pt x="875981" y="299203"/>
                  </a:lnTo>
                  <a:lnTo>
                    <a:pt x="887819" y="299203"/>
                  </a:lnTo>
                  <a:lnTo>
                    <a:pt x="899657" y="299203"/>
                  </a:lnTo>
                  <a:lnTo>
                    <a:pt x="911494" y="299203"/>
                  </a:lnTo>
                  <a:lnTo>
                    <a:pt x="923332" y="299203"/>
                  </a:lnTo>
                  <a:lnTo>
                    <a:pt x="935169" y="299203"/>
                  </a:lnTo>
                  <a:lnTo>
                    <a:pt x="947007" y="299203"/>
                  </a:lnTo>
                  <a:lnTo>
                    <a:pt x="958844" y="299203"/>
                  </a:lnTo>
                  <a:lnTo>
                    <a:pt x="970682" y="299203"/>
                  </a:lnTo>
                  <a:lnTo>
                    <a:pt x="982520" y="299203"/>
                  </a:lnTo>
                  <a:lnTo>
                    <a:pt x="994357" y="299203"/>
                  </a:lnTo>
                  <a:lnTo>
                    <a:pt x="1006195" y="299203"/>
                  </a:lnTo>
                  <a:lnTo>
                    <a:pt x="1018032" y="299203"/>
                  </a:lnTo>
                  <a:lnTo>
                    <a:pt x="1029870" y="299203"/>
                  </a:lnTo>
                  <a:lnTo>
                    <a:pt x="1041708" y="299203"/>
                  </a:lnTo>
                  <a:lnTo>
                    <a:pt x="1053545" y="299203"/>
                  </a:lnTo>
                  <a:lnTo>
                    <a:pt x="1065383" y="299203"/>
                  </a:lnTo>
                  <a:lnTo>
                    <a:pt x="1077220" y="299203"/>
                  </a:lnTo>
                  <a:lnTo>
                    <a:pt x="1089058" y="299203"/>
                  </a:lnTo>
                  <a:lnTo>
                    <a:pt x="1100896" y="299203"/>
                  </a:lnTo>
                  <a:lnTo>
                    <a:pt x="1112733" y="299203"/>
                  </a:lnTo>
                  <a:lnTo>
                    <a:pt x="1124571" y="299203"/>
                  </a:lnTo>
                  <a:lnTo>
                    <a:pt x="1136408" y="299203"/>
                  </a:lnTo>
                  <a:lnTo>
                    <a:pt x="1148246" y="299203"/>
                  </a:lnTo>
                  <a:lnTo>
                    <a:pt x="1160084" y="299203"/>
                  </a:lnTo>
                  <a:lnTo>
                    <a:pt x="1171921" y="299203"/>
                  </a:lnTo>
                  <a:lnTo>
                    <a:pt x="1171921" y="299102"/>
                  </a:lnTo>
                  <a:lnTo>
                    <a:pt x="1183759" y="299085"/>
                  </a:lnTo>
                  <a:lnTo>
                    <a:pt x="1195596" y="299064"/>
                  </a:lnTo>
                  <a:lnTo>
                    <a:pt x="1207434" y="299040"/>
                  </a:lnTo>
                  <a:lnTo>
                    <a:pt x="1219272" y="299011"/>
                  </a:lnTo>
                  <a:lnTo>
                    <a:pt x="1231109" y="298978"/>
                  </a:lnTo>
                  <a:lnTo>
                    <a:pt x="1242947" y="298938"/>
                  </a:lnTo>
                  <a:lnTo>
                    <a:pt x="1254784" y="298892"/>
                  </a:lnTo>
                  <a:lnTo>
                    <a:pt x="1266622" y="298837"/>
                  </a:lnTo>
                  <a:lnTo>
                    <a:pt x="1278459" y="298773"/>
                  </a:lnTo>
                  <a:lnTo>
                    <a:pt x="1290297" y="298698"/>
                  </a:lnTo>
                  <a:lnTo>
                    <a:pt x="1302135" y="298610"/>
                  </a:lnTo>
                  <a:lnTo>
                    <a:pt x="1313972" y="298506"/>
                  </a:lnTo>
                  <a:lnTo>
                    <a:pt x="1325810" y="298384"/>
                  </a:lnTo>
                  <a:lnTo>
                    <a:pt x="1337647" y="298241"/>
                  </a:lnTo>
                  <a:lnTo>
                    <a:pt x="1349485" y="298073"/>
                  </a:lnTo>
                  <a:lnTo>
                    <a:pt x="1361323" y="297876"/>
                  </a:lnTo>
                  <a:lnTo>
                    <a:pt x="1373160" y="297645"/>
                  </a:lnTo>
                  <a:lnTo>
                    <a:pt x="1384998" y="297373"/>
                  </a:lnTo>
                  <a:lnTo>
                    <a:pt x="1396835" y="297054"/>
                  </a:lnTo>
                  <a:lnTo>
                    <a:pt x="1408673" y="296681"/>
                  </a:lnTo>
                  <a:lnTo>
                    <a:pt x="1420511" y="296243"/>
                  </a:lnTo>
                  <a:lnTo>
                    <a:pt x="1432348" y="295730"/>
                  </a:lnTo>
                  <a:lnTo>
                    <a:pt x="1444186" y="295129"/>
                  </a:lnTo>
                  <a:lnTo>
                    <a:pt x="1456023" y="294426"/>
                  </a:lnTo>
                  <a:lnTo>
                    <a:pt x="1467861" y="293603"/>
                  </a:lnTo>
                  <a:lnTo>
                    <a:pt x="1479699" y="292643"/>
                  </a:lnTo>
                  <a:lnTo>
                    <a:pt x="1491536" y="291522"/>
                  </a:lnTo>
                  <a:lnTo>
                    <a:pt x="1503374" y="290215"/>
                  </a:lnTo>
                  <a:lnTo>
                    <a:pt x="1515211" y="288694"/>
                  </a:lnTo>
                  <a:lnTo>
                    <a:pt x="1527049" y="286926"/>
                  </a:lnTo>
                  <a:lnTo>
                    <a:pt x="1538887" y="284876"/>
                  </a:lnTo>
                  <a:lnTo>
                    <a:pt x="1550724" y="282503"/>
                  </a:lnTo>
                  <a:lnTo>
                    <a:pt x="1562562" y="279764"/>
                  </a:lnTo>
                  <a:lnTo>
                    <a:pt x="1574399" y="276611"/>
                  </a:lnTo>
                  <a:lnTo>
                    <a:pt x="1586237" y="272996"/>
                  </a:lnTo>
                  <a:lnTo>
                    <a:pt x="1598074" y="268865"/>
                  </a:lnTo>
                  <a:lnTo>
                    <a:pt x="1609912" y="264167"/>
                  </a:lnTo>
                  <a:lnTo>
                    <a:pt x="1621750" y="258850"/>
                  </a:lnTo>
                  <a:lnTo>
                    <a:pt x="1633587" y="252868"/>
                  </a:lnTo>
                  <a:lnTo>
                    <a:pt x="1645425" y="246180"/>
                  </a:lnTo>
                  <a:lnTo>
                    <a:pt x="1657262" y="238759"/>
                  </a:lnTo>
                  <a:lnTo>
                    <a:pt x="1669100" y="230588"/>
                  </a:lnTo>
                  <a:lnTo>
                    <a:pt x="1680938" y="221671"/>
                  </a:lnTo>
                  <a:lnTo>
                    <a:pt x="1692775" y="212033"/>
                  </a:lnTo>
                  <a:lnTo>
                    <a:pt x="1704613" y="201724"/>
                  </a:lnTo>
                  <a:lnTo>
                    <a:pt x="1716450" y="190819"/>
                  </a:lnTo>
                  <a:lnTo>
                    <a:pt x="1728288" y="179419"/>
                  </a:lnTo>
                  <a:lnTo>
                    <a:pt x="1740126" y="167646"/>
                  </a:lnTo>
                  <a:lnTo>
                    <a:pt x="1751963" y="155642"/>
                  </a:lnTo>
                  <a:lnTo>
                    <a:pt x="1763801" y="143560"/>
                  </a:lnTo>
                  <a:lnTo>
                    <a:pt x="1775638" y="131556"/>
                  </a:lnTo>
                  <a:lnTo>
                    <a:pt x="1787476" y="119783"/>
                  </a:lnTo>
                  <a:lnTo>
                    <a:pt x="1799314" y="108383"/>
                  </a:lnTo>
                  <a:lnTo>
                    <a:pt x="1811151" y="97478"/>
                  </a:lnTo>
                  <a:lnTo>
                    <a:pt x="1822989" y="87169"/>
                  </a:lnTo>
                  <a:lnTo>
                    <a:pt x="1834826" y="77531"/>
                  </a:lnTo>
                  <a:lnTo>
                    <a:pt x="1846664" y="68615"/>
                  </a:lnTo>
                  <a:lnTo>
                    <a:pt x="1858502" y="60444"/>
                  </a:lnTo>
                  <a:lnTo>
                    <a:pt x="1870339" y="53022"/>
                  </a:lnTo>
                  <a:lnTo>
                    <a:pt x="1882177" y="46335"/>
                  </a:lnTo>
                  <a:lnTo>
                    <a:pt x="1894014" y="40352"/>
                  </a:lnTo>
                  <a:lnTo>
                    <a:pt x="1905852" y="35036"/>
                  </a:lnTo>
                  <a:lnTo>
                    <a:pt x="1917689" y="30337"/>
                  </a:lnTo>
                  <a:lnTo>
                    <a:pt x="1929527" y="26206"/>
                  </a:lnTo>
                  <a:lnTo>
                    <a:pt x="1941365" y="22591"/>
                  </a:lnTo>
                  <a:lnTo>
                    <a:pt x="1953202" y="19438"/>
                  </a:lnTo>
                  <a:lnTo>
                    <a:pt x="1965040" y="16699"/>
                  </a:lnTo>
                  <a:lnTo>
                    <a:pt x="1976877" y="14327"/>
                  </a:lnTo>
                  <a:lnTo>
                    <a:pt x="1988715" y="12276"/>
                  </a:lnTo>
                  <a:lnTo>
                    <a:pt x="2000553" y="10509"/>
                  </a:lnTo>
                  <a:lnTo>
                    <a:pt x="2012390" y="8987"/>
                  </a:lnTo>
                  <a:lnTo>
                    <a:pt x="2024228" y="7681"/>
                  </a:lnTo>
                  <a:lnTo>
                    <a:pt x="2036065" y="6559"/>
                  </a:lnTo>
                  <a:lnTo>
                    <a:pt x="2047903" y="5599"/>
                  </a:lnTo>
                  <a:lnTo>
                    <a:pt x="2059741" y="4777"/>
                  </a:lnTo>
                  <a:lnTo>
                    <a:pt x="2071578" y="4073"/>
                  </a:lnTo>
                  <a:lnTo>
                    <a:pt x="2083416" y="3472"/>
                  </a:lnTo>
                  <a:lnTo>
                    <a:pt x="2095253" y="2959"/>
                  </a:lnTo>
                  <a:lnTo>
                    <a:pt x="2107091" y="2521"/>
                  </a:lnTo>
                  <a:lnTo>
                    <a:pt x="2118929" y="2148"/>
                  </a:lnTo>
                  <a:lnTo>
                    <a:pt x="2130766" y="1829"/>
                  </a:lnTo>
                  <a:lnTo>
                    <a:pt x="2142604" y="1557"/>
                  </a:lnTo>
                  <a:lnTo>
                    <a:pt x="2154441" y="1326"/>
                  </a:lnTo>
                  <a:lnTo>
                    <a:pt x="2166279" y="1129"/>
                  </a:lnTo>
                  <a:lnTo>
                    <a:pt x="2178117" y="961"/>
                  </a:lnTo>
                  <a:lnTo>
                    <a:pt x="2189954" y="818"/>
                  </a:lnTo>
                  <a:lnTo>
                    <a:pt x="2201792" y="696"/>
                  </a:lnTo>
                  <a:lnTo>
                    <a:pt x="2213629" y="592"/>
                  </a:lnTo>
                  <a:lnTo>
                    <a:pt x="2225467" y="504"/>
                  </a:lnTo>
                  <a:lnTo>
                    <a:pt x="2237304" y="429"/>
                  </a:lnTo>
                  <a:lnTo>
                    <a:pt x="2249142" y="365"/>
                  </a:lnTo>
                  <a:lnTo>
                    <a:pt x="2260980" y="310"/>
                  </a:lnTo>
                  <a:lnTo>
                    <a:pt x="2272817" y="264"/>
                  </a:lnTo>
                  <a:lnTo>
                    <a:pt x="2284655" y="225"/>
                  </a:lnTo>
                  <a:lnTo>
                    <a:pt x="2296492" y="191"/>
                  </a:lnTo>
                  <a:lnTo>
                    <a:pt x="2308330" y="162"/>
                  </a:lnTo>
                  <a:lnTo>
                    <a:pt x="2320168" y="138"/>
                  </a:lnTo>
                  <a:lnTo>
                    <a:pt x="2332005" y="117"/>
                  </a:lnTo>
                  <a:lnTo>
                    <a:pt x="2343843" y="10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9C8DFF">
                  <a:alpha val="100000"/>
                </a:srgbClr>
              </a:solidFill>
              <a:prstDash val="solid"/>
              <a:round/>
            </a:ln>
          </p:spPr>
          <p:txBody>
            <a:bodyPr/>
            <a:lstStyle/>
            <a:p/>
          </p:txBody>
        </p:sp>
        <p:sp>
          <p:nvSpPr>
            <p:cNvPr id="34" name="pl34"/>
            <p:cNvSpPr/>
            <p:nvPr/>
          </p:nvSpPr>
          <p:spPr>
            <a:xfrm>
              <a:off x="2482351" y="899474"/>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D277FF">
                  <a:alpha val="100000"/>
                </a:srgbClr>
              </a:solidFill>
              <a:prstDash val="solid"/>
              <a:round/>
            </a:ln>
          </p:spPr>
          <p:txBody>
            <a:bodyPr/>
            <a:lstStyle/>
            <a:p/>
          </p:txBody>
        </p:sp>
        <p:sp>
          <p:nvSpPr>
            <p:cNvPr id="35" name="pl35"/>
            <p:cNvSpPr/>
            <p:nvPr/>
          </p:nvSpPr>
          <p:spPr>
            <a:xfrm>
              <a:off x="2482351" y="2694793"/>
              <a:ext cx="4687686" cy="299102"/>
            </a:xfrm>
            <a:custGeom>
              <a:avLst/>
              <a:pathLst>
                <a:path w="4687686" h="299102">
                  <a:moveTo>
                    <a:pt x="0" y="299102"/>
                  </a:moveTo>
                  <a:lnTo>
                    <a:pt x="11837" y="299102"/>
                  </a:lnTo>
                  <a:lnTo>
                    <a:pt x="23675" y="299102"/>
                  </a:lnTo>
                  <a:lnTo>
                    <a:pt x="35512" y="299102"/>
                  </a:lnTo>
                  <a:lnTo>
                    <a:pt x="47350" y="299102"/>
                  </a:lnTo>
                  <a:lnTo>
                    <a:pt x="59187" y="299102"/>
                  </a:lnTo>
                  <a:lnTo>
                    <a:pt x="71025" y="299102"/>
                  </a:lnTo>
                  <a:lnTo>
                    <a:pt x="82863" y="299102"/>
                  </a:lnTo>
                  <a:lnTo>
                    <a:pt x="94700" y="299102"/>
                  </a:lnTo>
                  <a:lnTo>
                    <a:pt x="106538" y="299102"/>
                  </a:lnTo>
                  <a:lnTo>
                    <a:pt x="118375" y="299102"/>
                  </a:lnTo>
                  <a:lnTo>
                    <a:pt x="130213" y="299102"/>
                  </a:lnTo>
                  <a:lnTo>
                    <a:pt x="142051" y="299102"/>
                  </a:lnTo>
                  <a:lnTo>
                    <a:pt x="153888" y="299102"/>
                  </a:lnTo>
                  <a:lnTo>
                    <a:pt x="165726" y="299102"/>
                  </a:lnTo>
                  <a:lnTo>
                    <a:pt x="177563" y="299102"/>
                  </a:lnTo>
                  <a:lnTo>
                    <a:pt x="189401" y="299102"/>
                  </a:lnTo>
                  <a:lnTo>
                    <a:pt x="201239" y="299102"/>
                  </a:lnTo>
                  <a:lnTo>
                    <a:pt x="213076" y="299102"/>
                  </a:lnTo>
                  <a:lnTo>
                    <a:pt x="224914" y="299102"/>
                  </a:lnTo>
                  <a:lnTo>
                    <a:pt x="236751" y="299102"/>
                  </a:lnTo>
                  <a:lnTo>
                    <a:pt x="248589" y="299102"/>
                  </a:lnTo>
                  <a:lnTo>
                    <a:pt x="260427" y="299102"/>
                  </a:lnTo>
                  <a:lnTo>
                    <a:pt x="272264" y="299102"/>
                  </a:lnTo>
                  <a:lnTo>
                    <a:pt x="284102" y="299102"/>
                  </a:lnTo>
                  <a:lnTo>
                    <a:pt x="295939" y="299102"/>
                  </a:lnTo>
                  <a:lnTo>
                    <a:pt x="307777" y="299102"/>
                  </a:lnTo>
                  <a:lnTo>
                    <a:pt x="319614" y="299102"/>
                  </a:lnTo>
                  <a:lnTo>
                    <a:pt x="331452" y="299102"/>
                  </a:lnTo>
                  <a:lnTo>
                    <a:pt x="343290" y="299102"/>
                  </a:lnTo>
                  <a:lnTo>
                    <a:pt x="355127" y="299102"/>
                  </a:lnTo>
                  <a:lnTo>
                    <a:pt x="366965" y="299102"/>
                  </a:lnTo>
                  <a:lnTo>
                    <a:pt x="378802" y="299102"/>
                  </a:lnTo>
                  <a:lnTo>
                    <a:pt x="390640" y="299102"/>
                  </a:lnTo>
                  <a:lnTo>
                    <a:pt x="402478" y="299102"/>
                  </a:lnTo>
                  <a:lnTo>
                    <a:pt x="414315" y="299102"/>
                  </a:lnTo>
                  <a:lnTo>
                    <a:pt x="426153" y="299102"/>
                  </a:lnTo>
                  <a:lnTo>
                    <a:pt x="437990" y="299102"/>
                  </a:lnTo>
                  <a:lnTo>
                    <a:pt x="449828" y="299102"/>
                  </a:lnTo>
                  <a:lnTo>
                    <a:pt x="461666" y="299102"/>
                  </a:lnTo>
                  <a:lnTo>
                    <a:pt x="473503" y="299102"/>
                  </a:lnTo>
                  <a:lnTo>
                    <a:pt x="485341" y="299102"/>
                  </a:lnTo>
                  <a:lnTo>
                    <a:pt x="497178" y="299102"/>
                  </a:lnTo>
                  <a:lnTo>
                    <a:pt x="509016" y="299102"/>
                  </a:lnTo>
                  <a:lnTo>
                    <a:pt x="520854" y="299102"/>
                  </a:lnTo>
                  <a:lnTo>
                    <a:pt x="532691" y="299102"/>
                  </a:lnTo>
                  <a:lnTo>
                    <a:pt x="544529" y="299102"/>
                  </a:lnTo>
                  <a:lnTo>
                    <a:pt x="556366" y="299102"/>
                  </a:lnTo>
                  <a:lnTo>
                    <a:pt x="568204" y="299102"/>
                  </a:lnTo>
                  <a:lnTo>
                    <a:pt x="580042" y="299102"/>
                  </a:lnTo>
                  <a:lnTo>
                    <a:pt x="591879" y="299102"/>
                  </a:lnTo>
                  <a:lnTo>
                    <a:pt x="603717" y="299102"/>
                  </a:lnTo>
                  <a:lnTo>
                    <a:pt x="615554" y="299102"/>
                  </a:lnTo>
                  <a:lnTo>
                    <a:pt x="627392" y="299102"/>
                  </a:lnTo>
                  <a:lnTo>
                    <a:pt x="639229" y="299102"/>
                  </a:lnTo>
                  <a:lnTo>
                    <a:pt x="651067" y="299102"/>
                  </a:lnTo>
                  <a:lnTo>
                    <a:pt x="662905" y="299102"/>
                  </a:lnTo>
                  <a:lnTo>
                    <a:pt x="674742" y="299102"/>
                  </a:lnTo>
                  <a:lnTo>
                    <a:pt x="686580" y="299102"/>
                  </a:lnTo>
                  <a:lnTo>
                    <a:pt x="698417" y="299102"/>
                  </a:lnTo>
                  <a:lnTo>
                    <a:pt x="710255" y="299102"/>
                  </a:lnTo>
                  <a:lnTo>
                    <a:pt x="722093" y="299102"/>
                  </a:lnTo>
                  <a:lnTo>
                    <a:pt x="733930" y="299102"/>
                  </a:lnTo>
                  <a:lnTo>
                    <a:pt x="745768" y="299102"/>
                  </a:lnTo>
                  <a:lnTo>
                    <a:pt x="757605" y="299102"/>
                  </a:lnTo>
                  <a:lnTo>
                    <a:pt x="769443" y="299102"/>
                  </a:lnTo>
                  <a:lnTo>
                    <a:pt x="781281" y="299102"/>
                  </a:lnTo>
                  <a:lnTo>
                    <a:pt x="793118" y="299102"/>
                  </a:lnTo>
                  <a:lnTo>
                    <a:pt x="804956" y="299102"/>
                  </a:lnTo>
                  <a:lnTo>
                    <a:pt x="816793" y="299102"/>
                  </a:lnTo>
                  <a:lnTo>
                    <a:pt x="828631" y="299102"/>
                  </a:lnTo>
                  <a:lnTo>
                    <a:pt x="840469" y="299102"/>
                  </a:lnTo>
                  <a:lnTo>
                    <a:pt x="852306" y="299102"/>
                  </a:lnTo>
                  <a:lnTo>
                    <a:pt x="864144" y="299102"/>
                  </a:lnTo>
                  <a:lnTo>
                    <a:pt x="875981" y="299102"/>
                  </a:lnTo>
                  <a:lnTo>
                    <a:pt x="887819" y="299102"/>
                  </a:lnTo>
                  <a:lnTo>
                    <a:pt x="899657" y="299102"/>
                  </a:lnTo>
                  <a:lnTo>
                    <a:pt x="911494" y="299102"/>
                  </a:lnTo>
                  <a:lnTo>
                    <a:pt x="923332" y="299102"/>
                  </a:lnTo>
                  <a:lnTo>
                    <a:pt x="935169" y="299102"/>
                  </a:lnTo>
                  <a:lnTo>
                    <a:pt x="947007" y="299102"/>
                  </a:lnTo>
                  <a:lnTo>
                    <a:pt x="958844" y="299102"/>
                  </a:lnTo>
                  <a:lnTo>
                    <a:pt x="970682" y="299102"/>
                  </a:lnTo>
                  <a:lnTo>
                    <a:pt x="982520" y="299102"/>
                  </a:lnTo>
                  <a:lnTo>
                    <a:pt x="994357" y="299102"/>
                  </a:lnTo>
                  <a:lnTo>
                    <a:pt x="1006195" y="299102"/>
                  </a:lnTo>
                  <a:lnTo>
                    <a:pt x="1018032" y="299102"/>
                  </a:lnTo>
                  <a:lnTo>
                    <a:pt x="1029870" y="299102"/>
                  </a:lnTo>
                  <a:lnTo>
                    <a:pt x="1041708" y="299102"/>
                  </a:lnTo>
                  <a:lnTo>
                    <a:pt x="1053545" y="299102"/>
                  </a:lnTo>
                  <a:lnTo>
                    <a:pt x="1065383" y="299102"/>
                  </a:lnTo>
                  <a:lnTo>
                    <a:pt x="1077220" y="299102"/>
                  </a:lnTo>
                  <a:lnTo>
                    <a:pt x="1089058" y="299102"/>
                  </a:lnTo>
                  <a:lnTo>
                    <a:pt x="1100896" y="299102"/>
                  </a:lnTo>
                  <a:lnTo>
                    <a:pt x="1112733" y="299102"/>
                  </a:lnTo>
                  <a:lnTo>
                    <a:pt x="1124571" y="299102"/>
                  </a:lnTo>
                  <a:lnTo>
                    <a:pt x="1136408" y="299102"/>
                  </a:lnTo>
                  <a:lnTo>
                    <a:pt x="1148246" y="299102"/>
                  </a:lnTo>
                  <a:lnTo>
                    <a:pt x="1160084" y="299102"/>
                  </a:lnTo>
                  <a:lnTo>
                    <a:pt x="1171921" y="299102"/>
                  </a:lnTo>
                  <a:lnTo>
                    <a:pt x="1171921" y="299002"/>
                  </a:lnTo>
                  <a:lnTo>
                    <a:pt x="1183759" y="298984"/>
                  </a:lnTo>
                  <a:lnTo>
                    <a:pt x="1195596" y="298964"/>
                  </a:lnTo>
                  <a:lnTo>
                    <a:pt x="1207434" y="298939"/>
                  </a:lnTo>
                  <a:lnTo>
                    <a:pt x="1219272" y="298911"/>
                  </a:lnTo>
                  <a:lnTo>
                    <a:pt x="1231109" y="298877"/>
                  </a:lnTo>
                  <a:lnTo>
                    <a:pt x="1242947" y="298838"/>
                  </a:lnTo>
                  <a:lnTo>
                    <a:pt x="1254784" y="298792"/>
                  </a:lnTo>
                  <a:lnTo>
                    <a:pt x="1266622" y="298737"/>
                  </a:lnTo>
                  <a:lnTo>
                    <a:pt x="1278459" y="298673"/>
                  </a:lnTo>
                  <a:lnTo>
                    <a:pt x="1290297" y="298598"/>
                  </a:lnTo>
                  <a:lnTo>
                    <a:pt x="1302135" y="298510"/>
                  </a:lnTo>
                  <a:lnTo>
                    <a:pt x="1313972" y="298406"/>
                  </a:lnTo>
                  <a:lnTo>
                    <a:pt x="1325810" y="298284"/>
                  </a:lnTo>
                  <a:lnTo>
                    <a:pt x="1337647" y="298141"/>
                  </a:lnTo>
                  <a:lnTo>
                    <a:pt x="1349485" y="297973"/>
                  </a:lnTo>
                  <a:lnTo>
                    <a:pt x="1361323" y="297776"/>
                  </a:lnTo>
                  <a:lnTo>
                    <a:pt x="1373160" y="297544"/>
                  </a:lnTo>
                  <a:lnTo>
                    <a:pt x="1384998" y="297273"/>
                  </a:lnTo>
                  <a:lnTo>
                    <a:pt x="1396835" y="296954"/>
                  </a:lnTo>
                  <a:lnTo>
                    <a:pt x="1408673" y="296581"/>
                  </a:lnTo>
                  <a:lnTo>
                    <a:pt x="1420511" y="296143"/>
                  </a:lnTo>
                  <a:lnTo>
                    <a:pt x="1432348" y="295629"/>
                  </a:lnTo>
                  <a:lnTo>
                    <a:pt x="1444186" y="295028"/>
                  </a:lnTo>
                  <a:lnTo>
                    <a:pt x="1456023" y="294325"/>
                  </a:lnTo>
                  <a:lnTo>
                    <a:pt x="1467861" y="293503"/>
                  </a:lnTo>
                  <a:lnTo>
                    <a:pt x="1479699" y="292542"/>
                  </a:lnTo>
                  <a:lnTo>
                    <a:pt x="1491536" y="291421"/>
                  </a:lnTo>
                  <a:lnTo>
                    <a:pt x="1503374" y="290114"/>
                  </a:lnTo>
                  <a:lnTo>
                    <a:pt x="1515211" y="288593"/>
                  </a:lnTo>
                  <a:lnTo>
                    <a:pt x="1527049" y="286826"/>
                  </a:lnTo>
                  <a:lnTo>
                    <a:pt x="1538887" y="284775"/>
                  </a:lnTo>
                  <a:lnTo>
                    <a:pt x="1550724" y="282402"/>
                  </a:lnTo>
                  <a:lnTo>
                    <a:pt x="1562562" y="279663"/>
                  </a:lnTo>
                  <a:lnTo>
                    <a:pt x="1574399" y="276511"/>
                  </a:lnTo>
                  <a:lnTo>
                    <a:pt x="1586237" y="272895"/>
                  </a:lnTo>
                  <a:lnTo>
                    <a:pt x="1598074" y="268765"/>
                  </a:lnTo>
                  <a:lnTo>
                    <a:pt x="1609912" y="264066"/>
                  </a:lnTo>
                  <a:lnTo>
                    <a:pt x="1621750" y="258749"/>
                  </a:lnTo>
                  <a:lnTo>
                    <a:pt x="1633587" y="252767"/>
                  </a:lnTo>
                  <a:lnTo>
                    <a:pt x="1645425" y="246080"/>
                  </a:lnTo>
                  <a:lnTo>
                    <a:pt x="1657262" y="238658"/>
                  </a:lnTo>
                  <a:lnTo>
                    <a:pt x="1669100" y="230487"/>
                  </a:lnTo>
                  <a:lnTo>
                    <a:pt x="1680938" y="221570"/>
                  </a:lnTo>
                  <a:lnTo>
                    <a:pt x="1692775" y="211933"/>
                  </a:lnTo>
                  <a:lnTo>
                    <a:pt x="1704613" y="201624"/>
                  </a:lnTo>
                  <a:lnTo>
                    <a:pt x="1716450" y="190719"/>
                  </a:lnTo>
                  <a:lnTo>
                    <a:pt x="1728288" y="179319"/>
                  </a:lnTo>
                  <a:lnTo>
                    <a:pt x="1740126" y="167546"/>
                  </a:lnTo>
                  <a:lnTo>
                    <a:pt x="1751963" y="155542"/>
                  </a:lnTo>
                  <a:lnTo>
                    <a:pt x="1763801" y="143460"/>
                  </a:lnTo>
                  <a:lnTo>
                    <a:pt x="1775638" y="131456"/>
                  </a:lnTo>
                  <a:lnTo>
                    <a:pt x="1787476" y="119683"/>
                  </a:lnTo>
                  <a:lnTo>
                    <a:pt x="1799314" y="108282"/>
                  </a:lnTo>
                  <a:lnTo>
                    <a:pt x="1811151" y="97378"/>
                  </a:lnTo>
                  <a:lnTo>
                    <a:pt x="1822989" y="87069"/>
                  </a:lnTo>
                  <a:lnTo>
                    <a:pt x="1834826" y="77431"/>
                  </a:lnTo>
                  <a:lnTo>
                    <a:pt x="1846664" y="68514"/>
                  </a:lnTo>
                  <a:lnTo>
                    <a:pt x="1858502" y="60343"/>
                  </a:lnTo>
                  <a:lnTo>
                    <a:pt x="1870339" y="52921"/>
                  </a:lnTo>
                  <a:lnTo>
                    <a:pt x="1882177" y="46234"/>
                  </a:lnTo>
                  <a:lnTo>
                    <a:pt x="1894014" y="40252"/>
                  </a:lnTo>
                  <a:lnTo>
                    <a:pt x="1905852" y="34935"/>
                  </a:lnTo>
                  <a:lnTo>
                    <a:pt x="1917689" y="30237"/>
                  </a:lnTo>
                  <a:lnTo>
                    <a:pt x="1929527" y="26106"/>
                  </a:lnTo>
                  <a:lnTo>
                    <a:pt x="1941365" y="22490"/>
                  </a:lnTo>
                  <a:lnTo>
                    <a:pt x="1953202" y="19338"/>
                  </a:lnTo>
                  <a:lnTo>
                    <a:pt x="1965040" y="16599"/>
                  </a:lnTo>
                  <a:lnTo>
                    <a:pt x="1976877" y="14226"/>
                  </a:lnTo>
                  <a:lnTo>
                    <a:pt x="1988715" y="12176"/>
                  </a:lnTo>
                  <a:lnTo>
                    <a:pt x="2000553" y="10408"/>
                  </a:lnTo>
                  <a:lnTo>
                    <a:pt x="2012390" y="8887"/>
                  </a:lnTo>
                  <a:lnTo>
                    <a:pt x="2024228" y="7580"/>
                  </a:lnTo>
                  <a:lnTo>
                    <a:pt x="2036065" y="6459"/>
                  </a:lnTo>
                  <a:lnTo>
                    <a:pt x="2047903" y="5498"/>
                  </a:lnTo>
                  <a:lnTo>
                    <a:pt x="2059741" y="4676"/>
                  </a:lnTo>
                  <a:lnTo>
                    <a:pt x="2071578" y="3973"/>
                  </a:lnTo>
                  <a:lnTo>
                    <a:pt x="2083416" y="3372"/>
                  </a:lnTo>
                  <a:lnTo>
                    <a:pt x="2095253" y="2859"/>
                  </a:lnTo>
                  <a:lnTo>
                    <a:pt x="2107091" y="2421"/>
                  </a:lnTo>
                  <a:lnTo>
                    <a:pt x="2118929" y="2047"/>
                  </a:lnTo>
                  <a:lnTo>
                    <a:pt x="2130766" y="1729"/>
                  </a:lnTo>
                  <a:lnTo>
                    <a:pt x="2142604" y="1457"/>
                  </a:lnTo>
                  <a:lnTo>
                    <a:pt x="2154441" y="1226"/>
                  </a:lnTo>
                  <a:lnTo>
                    <a:pt x="2166279" y="1028"/>
                  </a:lnTo>
                  <a:lnTo>
                    <a:pt x="2178117" y="860"/>
                  </a:lnTo>
                  <a:lnTo>
                    <a:pt x="2189954" y="717"/>
                  </a:lnTo>
                  <a:lnTo>
                    <a:pt x="2201792" y="596"/>
                  </a:lnTo>
                  <a:lnTo>
                    <a:pt x="2213629" y="492"/>
                  </a:lnTo>
                  <a:lnTo>
                    <a:pt x="2225467" y="404"/>
                  </a:lnTo>
                  <a:lnTo>
                    <a:pt x="2237304" y="328"/>
                  </a:lnTo>
                  <a:lnTo>
                    <a:pt x="2249142" y="264"/>
                  </a:lnTo>
                  <a:lnTo>
                    <a:pt x="2260980" y="210"/>
                  </a:lnTo>
                  <a:lnTo>
                    <a:pt x="2272817" y="164"/>
                  </a:lnTo>
                  <a:lnTo>
                    <a:pt x="2284655" y="124"/>
                  </a:lnTo>
                  <a:lnTo>
                    <a:pt x="2296492" y="91"/>
                  </a:lnTo>
                  <a:lnTo>
                    <a:pt x="2308330" y="62"/>
                  </a:lnTo>
                  <a:lnTo>
                    <a:pt x="2320168" y="38"/>
                  </a:lnTo>
                  <a:lnTo>
                    <a:pt x="2332005" y="17"/>
                  </a:lnTo>
                  <a:lnTo>
                    <a:pt x="2343843" y="0"/>
                  </a:lnTo>
                  <a:lnTo>
                    <a:pt x="2343843" y="0"/>
                  </a:lnTo>
                  <a:lnTo>
                    <a:pt x="2355680" y="17"/>
                  </a:lnTo>
                  <a:lnTo>
                    <a:pt x="2367518" y="38"/>
                  </a:lnTo>
                  <a:lnTo>
                    <a:pt x="2379356" y="62"/>
                  </a:lnTo>
                  <a:lnTo>
                    <a:pt x="2391193" y="91"/>
                  </a:lnTo>
                  <a:lnTo>
                    <a:pt x="2403031" y="124"/>
                  </a:lnTo>
                  <a:lnTo>
                    <a:pt x="2414868" y="164"/>
                  </a:lnTo>
                  <a:lnTo>
                    <a:pt x="2426706" y="210"/>
                  </a:lnTo>
                  <a:lnTo>
                    <a:pt x="2438544" y="264"/>
                  </a:lnTo>
                  <a:lnTo>
                    <a:pt x="2450381" y="328"/>
                  </a:lnTo>
                  <a:lnTo>
                    <a:pt x="2462219" y="404"/>
                  </a:lnTo>
                  <a:lnTo>
                    <a:pt x="2474056" y="492"/>
                  </a:lnTo>
                  <a:lnTo>
                    <a:pt x="2485894" y="596"/>
                  </a:lnTo>
                  <a:lnTo>
                    <a:pt x="2497732" y="717"/>
                  </a:lnTo>
                  <a:lnTo>
                    <a:pt x="2509569" y="860"/>
                  </a:lnTo>
                  <a:lnTo>
                    <a:pt x="2521407" y="1028"/>
                  </a:lnTo>
                  <a:lnTo>
                    <a:pt x="2533244" y="1226"/>
                  </a:lnTo>
                  <a:lnTo>
                    <a:pt x="2545082" y="1457"/>
                  </a:lnTo>
                  <a:lnTo>
                    <a:pt x="2556919" y="1729"/>
                  </a:lnTo>
                  <a:lnTo>
                    <a:pt x="2568757" y="2047"/>
                  </a:lnTo>
                  <a:lnTo>
                    <a:pt x="2580595" y="2421"/>
                  </a:lnTo>
                  <a:lnTo>
                    <a:pt x="2592432" y="2859"/>
                  </a:lnTo>
                  <a:lnTo>
                    <a:pt x="2604270" y="3372"/>
                  </a:lnTo>
                  <a:lnTo>
                    <a:pt x="2616107" y="3973"/>
                  </a:lnTo>
                  <a:lnTo>
                    <a:pt x="2627945" y="4676"/>
                  </a:lnTo>
                  <a:lnTo>
                    <a:pt x="2639783" y="5498"/>
                  </a:lnTo>
                  <a:lnTo>
                    <a:pt x="2651620" y="6459"/>
                  </a:lnTo>
                  <a:lnTo>
                    <a:pt x="2663458" y="7580"/>
                  </a:lnTo>
                  <a:lnTo>
                    <a:pt x="2675295" y="8887"/>
                  </a:lnTo>
                  <a:lnTo>
                    <a:pt x="2687133" y="10408"/>
                  </a:lnTo>
                  <a:lnTo>
                    <a:pt x="2698971" y="12176"/>
                  </a:lnTo>
                  <a:lnTo>
                    <a:pt x="2710808" y="14226"/>
                  </a:lnTo>
                  <a:lnTo>
                    <a:pt x="2722646" y="16599"/>
                  </a:lnTo>
                  <a:lnTo>
                    <a:pt x="2734483" y="19338"/>
                  </a:lnTo>
                  <a:lnTo>
                    <a:pt x="2746321" y="22490"/>
                  </a:lnTo>
                  <a:lnTo>
                    <a:pt x="2758159" y="26106"/>
                  </a:lnTo>
                  <a:lnTo>
                    <a:pt x="2769996" y="30237"/>
                  </a:lnTo>
                  <a:lnTo>
                    <a:pt x="2781834" y="34935"/>
                  </a:lnTo>
                  <a:lnTo>
                    <a:pt x="2793671" y="40252"/>
                  </a:lnTo>
                  <a:lnTo>
                    <a:pt x="2805509" y="46234"/>
                  </a:lnTo>
                  <a:lnTo>
                    <a:pt x="2817347" y="52921"/>
                  </a:lnTo>
                  <a:lnTo>
                    <a:pt x="2829184" y="60343"/>
                  </a:lnTo>
                  <a:lnTo>
                    <a:pt x="2841022" y="68514"/>
                  </a:lnTo>
                  <a:lnTo>
                    <a:pt x="2852859" y="77431"/>
                  </a:lnTo>
                  <a:lnTo>
                    <a:pt x="2864697" y="87069"/>
                  </a:lnTo>
                  <a:lnTo>
                    <a:pt x="2876534" y="97378"/>
                  </a:lnTo>
                  <a:lnTo>
                    <a:pt x="2888372" y="108282"/>
                  </a:lnTo>
                  <a:lnTo>
                    <a:pt x="2900210" y="119683"/>
                  </a:lnTo>
                  <a:lnTo>
                    <a:pt x="2912047" y="131456"/>
                  </a:lnTo>
                  <a:lnTo>
                    <a:pt x="2923885" y="143460"/>
                  </a:lnTo>
                  <a:lnTo>
                    <a:pt x="2935722" y="155542"/>
                  </a:lnTo>
                  <a:lnTo>
                    <a:pt x="2947560" y="167546"/>
                  </a:lnTo>
                  <a:lnTo>
                    <a:pt x="2959398" y="179319"/>
                  </a:lnTo>
                  <a:lnTo>
                    <a:pt x="2971235" y="190719"/>
                  </a:lnTo>
                  <a:lnTo>
                    <a:pt x="2983073" y="201624"/>
                  </a:lnTo>
                  <a:lnTo>
                    <a:pt x="2994910" y="211933"/>
                  </a:lnTo>
                  <a:lnTo>
                    <a:pt x="3006748" y="221570"/>
                  </a:lnTo>
                  <a:lnTo>
                    <a:pt x="3018586" y="230487"/>
                  </a:lnTo>
                  <a:lnTo>
                    <a:pt x="3030423" y="238658"/>
                  </a:lnTo>
                  <a:lnTo>
                    <a:pt x="3042261" y="246080"/>
                  </a:lnTo>
                  <a:lnTo>
                    <a:pt x="3054098" y="252767"/>
                  </a:lnTo>
                  <a:lnTo>
                    <a:pt x="3065936" y="258749"/>
                  </a:lnTo>
                  <a:lnTo>
                    <a:pt x="3077774" y="264066"/>
                  </a:lnTo>
                  <a:lnTo>
                    <a:pt x="3089611" y="268765"/>
                  </a:lnTo>
                  <a:lnTo>
                    <a:pt x="3101449" y="272895"/>
                  </a:lnTo>
                  <a:lnTo>
                    <a:pt x="3113286" y="276511"/>
                  </a:lnTo>
                  <a:lnTo>
                    <a:pt x="3125124" y="279663"/>
                  </a:lnTo>
                  <a:lnTo>
                    <a:pt x="3136962" y="282402"/>
                  </a:lnTo>
                  <a:lnTo>
                    <a:pt x="3148799" y="284775"/>
                  </a:lnTo>
                  <a:lnTo>
                    <a:pt x="3160637" y="286826"/>
                  </a:lnTo>
                  <a:lnTo>
                    <a:pt x="3172474" y="288593"/>
                  </a:lnTo>
                  <a:lnTo>
                    <a:pt x="3184312" y="290114"/>
                  </a:lnTo>
                  <a:lnTo>
                    <a:pt x="3196149" y="291421"/>
                  </a:lnTo>
                  <a:lnTo>
                    <a:pt x="3207987" y="292542"/>
                  </a:lnTo>
                  <a:lnTo>
                    <a:pt x="3219825" y="293503"/>
                  </a:lnTo>
                  <a:lnTo>
                    <a:pt x="3231662" y="294325"/>
                  </a:lnTo>
                  <a:lnTo>
                    <a:pt x="3243500" y="295028"/>
                  </a:lnTo>
                  <a:lnTo>
                    <a:pt x="3255337" y="295629"/>
                  </a:lnTo>
                  <a:lnTo>
                    <a:pt x="3267175" y="296143"/>
                  </a:lnTo>
                  <a:lnTo>
                    <a:pt x="3279013" y="296581"/>
                  </a:lnTo>
                  <a:lnTo>
                    <a:pt x="3290850" y="296954"/>
                  </a:lnTo>
                  <a:lnTo>
                    <a:pt x="3302688" y="297273"/>
                  </a:lnTo>
                  <a:lnTo>
                    <a:pt x="3314525" y="297544"/>
                  </a:lnTo>
                  <a:lnTo>
                    <a:pt x="3326363" y="297776"/>
                  </a:lnTo>
                  <a:lnTo>
                    <a:pt x="3338201" y="297973"/>
                  </a:lnTo>
                  <a:lnTo>
                    <a:pt x="3350038" y="298141"/>
                  </a:lnTo>
                  <a:lnTo>
                    <a:pt x="3361876" y="298284"/>
                  </a:lnTo>
                  <a:lnTo>
                    <a:pt x="3373713" y="298406"/>
                  </a:lnTo>
                  <a:lnTo>
                    <a:pt x="3385551" y="298510"/>
                  </a:lnTo>
                  <a:lnTo>
                    <a:pt x="3397389" y="298598"/>
                  </a:lnTo>
                  <a:lnTo>
                    <a:pt x="3409226" y="298673"/>
                  </a:lnTo>
                  <a:lnTo>
                    <a:pt x="3421064" y="298737"/>
                  </a:lnTo>
                  <a:lnTo>
                    <a:pt x="3432901" y="298792"/>
                  </a:lnTo>
                  <a:lnTo>
                    <a:pt x="3444739" y="298838"/>
                  </a:lnTo>
                  <a:lnTo>
                    <a:pt x="3456576" y="298877"/>
                  </a:lnTo>
                  <a:lnTo>
                    <a:pt x="3468414" y="298911"/>
                  </a:lnTo>
                  <a:lnTo>
                    <a:pt x="3480252" y="298939"/>
                  </a:lnTo>
                  <a:lnTo>
                    <a:pt x="3492089" y="298964"/>
                  </a:lnTo>
                  <a:lnTo>
                    <a:pt x="3503927" y="298984"/>
                  </a:lnTo>
                  <a:lnTo>
                    <a:pt x="3515764" y="299002"/>
                  </a:lnTo>
                  <a:lnTo>
                    <a:pt x="3515764" y="299102"/>
                  </a:lnTo>
                  <a:lnTo>
                    <a:pt x="3527602" y="299102"/>
                  </a:lnTo>
                  <a:lnTo>
                    <a:pt x="3539440" y="299102"/>
                  </a:lnTo>
                  <a:lnTo>
                    <a:pt x="3551277" y="299102"/>
                  </a:lnTo>
                  <a:lnTo>
                    <a:pt x="3563115" y="299102"/>
                  </a:lnTo>
                  <a:lnTo>
                    <a:pt x="3574952" y="299102"/>
                  </a:lnTo>
                  <a:lnTo>
                    <a:pt x="3586790" y="299102"/>
                  </a:lnTo>
                  <a:lnTo>
                    <a:pt x="3598628" y="299102"/>
                  </a:lnTo>
                  <a:lnTo>
                    <a:pt x="3610465" y="299102"/>
                  </a:lnTo>
                  <a:lnTo>
                    <a:pt x="3622303" y="299102"/>
                  </a:lnTo>
                  <a:lnTo>
                    <a:pt x="3634140" y="299102"/>
                  </a:lnTo>
                  <a:lnTo>
                    <a:pt x="3645978" y="299102"/>
                  </a:lnTo>
                  <a:lnTo>
                    <a:pt x="3657816" y="299102"/>
                  </a:lnTo>
                  <a:lnTo>
                    <a:pt x="3669653" y="299102"/>
                  </a:lnTo>
                  <a:lnTo>
                    <a:pt x="3681491" y="299102"/>
                  </a:lnTo>
                  <a:lnTo>
                    <a:pt x="3693328" y="299102"/>
                  </a:lnTo>
                  <a:lnTo>
                    <a:pt x="3705166" y="299102"/>
                  </a:lnTo>
                  <a:lnTo>
                    <a:pt x="3717004" y="299102"/>
                  </a:lnTo>
                  <a:lnTo>
                    <a:pt x="3728841" y="299102"/>
                  </a:lnTo>
                  <a:lnTo>
                    <a:pt x="3740679" y="299102"/>
                  </a:lnTo>
                  <a:lnTo>
                    <a:pt x="3752516" y="299102"/>
                  </a:lnTo>
                  <a:lnTo>
                    <a:pt x="3764354" y="299102"/>
                  </a:lnTo>
                  <a:lnTo>
                    <a:pt x="3776191" y="299102"/>
                  </a:lnTo>
                  <a:lnTo>
                    <a:pt x="3788029" y="299102"/>
                  </a:lnTo>
                  <a:lnTo>
                    <a:pt x="3799867" y="299102"/>
                  </a:lnTo>
                  <a:lnTo>
                    <a:pt x="3811704" y="299102"/>
                  </a:lnTo>
                  <a:lnTo>
                    <a:pt x="3823542" y="299102"/>
                  </a:lnTo>
                  <a:lnTo>
                    <a:pt x="3835379" y="299102"/>
                  </a:lnTo>
                  <a:lnTo>
                    <a:pt x="3847217" y="299102"/>
                  </a:lnTo>
                  <a:lnTo>
                    <a:pt x="3859055" y="299102"/>
                  </a:lnTo>
                  <a:lnTo>
                    <a:pt x="3870892" y="299102"/>
                  </a:lnTo>
                  <a:lnTo>
                    <a:pt x="3882730" y="299102"/>
                  </a:lnTo>
                  <a:lnTo>
                    <a:pt x="3894567" y="299102"/>
                  </a:lnTo>
                  <a:lnTo>
                    <a:pt x="3906405" y="299102"/>
                  </a:lnTo>
                  <a:lnTo>
                    <a:pt x="3918243" y="299102"/>
                  </a:lnTo>
                  <a:lnTo>
                    <a:pt x="3930080" y="299102"/>
                  </a:lnTo>
                  <a:lnTo>
                    <a:pt x="3941918" y="299102"/>
                  </a:lnTo>
                  <a:lnTo>
                    <a:pt x="3953755" y="299102"/>
                  </a:lnTo>
                  <a:lnTo>
                    <a:pt x="3965593" y="299102"/>
                  </a:lnTo>
                  <a:lnTo>
                    <a:pt x="3977431" y="299102"/>
                  </a:lnTo>
                  <a:lnTo>
                    <a:pt x="3989268" y="299102"/>
                  </a:lnTo>
                  <a:lnTo>
                    <a:pt x="4001106" y="299102"/>
                  </a:lnTo>
                  <a:lnTo>
                    <a:pt x="4012943" y="299102"/>
                  </a:lnTo>
                  <a:lnTo>
                    <a:pt x="4024781" y="299102"/>
                  </a:lnTo>
                  <a:lnTo>
                    <a:pt x="4036619" y="299102"/>
                  </a:lnTo>
                  <a:lnTo>
                    <a:pt x="4048456" y="299102"/>
                  </a:lnTo>
                  <a:lnTo>
                    <a:pt x="4060294" y="299102"/>
                  </a:lnTo>
                  <a:lnTo>
                    <a:pt x="4072131" y="299102"/>
                  </a:lnTo>
                  <a:lnTo>
                    <a:pt x="4083969" y="299102"/>
                  </a:lnTo>
                  <a:lnTo>
                    <a:pt x="4095806" y="299102"/>
                  </a:lnTo>
                  <a:lnTo>
                    <a:pt x="4107644" y="299102"/>
                  </a:lnTo>
                  <a:lnTo>
                    <a:pt x="4119482" y="299102"/>
                  </a:lnTo>
                  <a:lnTo>
                    <a:pt x="4131319" y="299102"/>
                  </a:lnTo>
                  <a:lnTo>
                    <a:pt x="4143157" y="299102"/>
                  </a:lnTo>
                  <a:lnTo>
                    <a:pt x="4154994" y="299102"/>
                  </a:lnTo>
                  <a:lnTo>
                    <a:pt x="4166832" y="299102"/>
                  </a:lnTo>
                  <a:lnTo>
                    <a:pt x="4178670" y="299102"/>
                  </a:lnTo>
                  <a:lnTo>
                    <a:pt x="4190507" y="299102"/>
                  </a:lnTo>
                  <a:lnTo>
                    <a:pt x="4202345" y="299102"/>
                  </a:lnTo>
                  <a:lnTo>
                    <a:pt x="4214182" y="299102"/>
                  </a:lnTo>
                  <a:lnTo>
                    <a:pt x="4226020" y="299102"/>
                  </a:lnTo>
                  <a:lnTo>
                    <a:pt x="4237858" y="299102"/>
                  </a:lnTo>
                  <a:lnTo>
                    <a:pt x="4249695" y="299102"/>
                  </a:lnTo>
                  <a:lnTo>
                    <a:pt x="4261533" y="299102"/>
                  </a:lnTo>
                  <a:lnTo>
                    <a:pt x="4273370" y="299102"/>
                  </a:lnTo>
                  <a:lnTo>
                    <a:pt x="4285208" y="299102"/>
                  </a:lnTo>
                  <a:lnTo>
                    <a:pt x="4297046" y="299102"/>
                  </a:lnTo>
                  <a:lnTo>
                    <a:pt x="4308883" y="299102"/>
                  </a:lnTo>
                  <a:lnTo>
                    <a:pt x="4320721" y="299102"/>
                  </a:lnTo>
                  <a:lnTo>
                    <a:pt x="4332558" y="299102"/>
                  </a:lnTo>
                  <a:lnTo>
                    <a:pt x="4344396" y="299102"/>
                  </a:lnTo>
                  <a:lnTo>
                    <a:pt x="4356234" y="299102"/>
                  </a:lnTo>
                  <a:lnTo>
                    <a:pt x="4368071" y="299102"/>
                  </a:lnTo>
                  <a:lnTo>
                    <a:pt x="4379909" y="299102"/>
                  </a:lnTo>
                  <a:lnTo>
                    <a:pt x="4391746" y="299102"/>
                  </a:lnTo>
                  <a:lnTo>
                    <a:pt x="4403584" y="299102"/>
                  </a:lnTo>
                  <a:lnTo>
                    <a:pt x="4415421" y="299102"/>
                  </a:lnTo>
                  <a:lnTo>
                    <a:pt x="4427259" y="299102"/>
                  </a:lnTo>
                  <a:lnTo>
                    <a:pt x="4439097" y="299102"/>
                  </a:lnTo>
                  <a:lnTo>
                    <a:pt x="4450934" y="299102"/>
                  </a:lnTo>
                  <a:lnTo>
                    <a:pt x="4462772" y="299102"/>
                  </a:lnTo>
                  <a:lnTo>
                    <a:pt x="4474609" y="299102"/>
                  </a:lnTo>
                  <a:lnTo>
                    <a:pt x="4486447" y="299102"/>
                  </a:lnTo>
                  <a:lnTo>
                    <a:pt x="4498285" y="299102"/>
                  </a:lnTo>
                  <a:lnTo>
                    <a:pt x="4510122" y="299102"/>
                  </a:lnTo>
                  <a:lnTo>
                    <a:pt x="4521960" y="299102"/>
                  </a:lnTo>
                  <a:lnTo>
                    <a:pt x="4533797" y="299102"/>
                  </a:lnTo>
                  <a:lnTo>
                    <a:pt x="4545635" y="299102"/>
                  </a:lnTo>
                  <a:lnTo>
                    <a:pt x="4557473" y="299102"/>
                  </a:lnTo>
                  <a:lnTo>
                    <a:pt x="4569310" y="299102"/>
                  </a:lnTo>
                  <a:lnTo>
                    <a:pt x="4581148" y="299102"/>
                  </a:lnTo>
                  <a:lnTo>
                    <a:pt x="4592985" y="299102"/>
                  </a:lnTo>
                  <a:lnTo>
                    <a:pt x="4604823" y="299102"/>
                  </a:lnTo>
                  <a:lnTo>
                    <a:pt x="4616661" y="299102"/>
                  </a:lnTo>
                  <a:lnTo>
                    <a:pt x="4628498" y="299102"/>
                  </a:lnTo>
                  <a:lnTo>
                    <a:pt x="4640336" y="299102"/>
                  </a:lnTo>
                  <a:lnTo>
                    <a:pt x="4652173" y="299102"/>
                  </a:lnTo>
                  <a:lnTo>
                    <a:pt x="4664011" y="299102"/>
                  </a:lnTo>
                  <a:lnTo>
                    <a:pt x="4675849" y="299102"/>
                  </a:lnTo>
                  <a:lnTo>
                    <a:pt x="4687686" y="299102"/>
                  </a:lnTo>
                </a:path>
              </a:pathLst>
            </a:custGeom>
            <a:ln w="40651" cap="flat">
              <a:solidFill>
                <a:srgbClr val="F166E8">
                  <a:alpha val="100000"/>
                </a:srgbClr>
              </a:solidFill>
              <a:prstDash val="solid"/>
              <a:round/>
            </a:ln>
          </p:spPr>
          <p:txBody>
            <a:bodyPr/>
            <a:lstStyle/>
            <a:p/>
          </p:txBody>
        </p:sp>
        <p:sp>
          <p:nvSpPr>
            <p:cNvPr id="36" name="pl36"/>
            <p:cNvSpPr/>
            <p:nvPr/>
          </p:nvSpPr>
          <p:spPr>
            <a:xfrm>
              <a:off x="2482351" y="3293099"/>
              <a:ext cx="4687686" cy="1196511"/>
            </a:xfrm>
            <a:custGeom>
              <a:avLst/>
              <a:pathLst>
                <a:path w="4687686" h="1196511">
                  <a:moveTo>
                    <a:pt x="0" y="1196511"/>
                  </a:moveTo>
                  <a:lnTo>
                    <a:pt x="11837" y="1196458"/>
                  </a:lnTo>
                  <a:lnTo>
                    <a:pt x="23675" y="1196396"/>
                  </a:lnTo>
                  <a:lnTo>
                    <a:pt x="35512" y="1196323"/>
                  </a:lnTo>
                  <a:lnTo>
                    <a:pt x="47350" y="1196238"/>
                  </a:lnTo>
                  <a:lnTo>
                    <a:pt x="59187" y="1196137"/>
                  </a:lnTo>
                  <a:lnTo>
                    <a:pt x="71025" y="1196019"/>
                  </a:lnTo>
                  <a:lnTo>
                    <a:pt x="82863" y="1195880"/>
                  </a:lnTo>
                  <a:lnTo>
                    <a:pt x="94700" y="1195716"/>
                  </a:lnTo>
                  <a:lnTo>
                    <a:pt x="106538" y="1195524"/>
                  </a:lnTo>
                  <a:lnTo>
                    <a:pt x="118375" y="1195299"/>
                  </a:lnTo>
                  <a:lnTo>
                    <a:pt x="130213" y="1195034"/>
                  </a:lnTo>
                  <a:lnTo>
                    <a:pt x="142051" y="1194723"/>
                  </a:lnTo>
                  <a:lnTo>
                    <a:pt x="153888" y="1194357"/>
                  </a:lnTo>
                  <a:lnTo>
                    <a:pt x="165726" y="1193928"/>
                  </a:lnTo>
                  <a:lnTo>
                    <a:pt x="177563" y="1193424"/>
                  </a:lnTo>
                  <a:lnTo>
                    <a:pt x="189401" y="1192833"/>
                  </a:lnTo>
                  <a:lnTo>
                    <a:pt x="201239" y="1192138"/>
                  </a:lnTo>
                  <a:lnTo>
                    <a:pt x="213076" y="1191323"/>
                  </a:lnTo>
                  <a:lnTo>
                    <a:pt x="224914" y="1190368"/>
                  </a:lnTo>
                  <a:lnTo>
                    <a:pt x="236751" y="1189247"/>
                  </a:lnTo>
                  <a:lnTo>
                    <a:pt x="248589" y="1187933"/>
                  </a:lnTo>
                  <a:lnTo>
                    <a:pt x="260427" y="1186393"/>
                  </a:lnTo>
                  <a:lnTo>
                    <a:pt x="272264" y="1184591"/>
                  </a:lnTo>
                  <a:lnTo>
                    <a:pt x="284102" y="1182481"/>
                  </a:lnTo>
                  <a:lnTo>
                    <a:pt x="295939" y="1180014"/>
                  </a:lnTo>
                  <a:lnTo>
                    <a:pt x="307777" y="1177132"/>
                  </a:lnTo>
                  <a:lnTo>
                    <a:pt x="319614" y="1173769"/>
                  </a:lnTo>
                  <a:lnTo>
                    <a:pt x="331452" y="1169849"/>
                  </a:lnTo>
                  <a:lnTo>
                    <a:pt x="343290" y="1165285"/>
                  </a:lnTo>
                  <a:lnTo>
                    <a:pt x="355127" y="1159982"/>
                  </a:lnTo>
                  <a:lnTo>
                    <a:pt x="366965" y="1153831"/>
                  </a:lnTo>
                  <a:lnTo>
                    <a:pt x="378802" y="1146712"/>
                  </a:lnTo>
                  <a:lnTo>
                    <a:pt x="390640" y="1138495"/>
                  </a:lnTo>
                  <a:lnTo>
                    <a:pt x="402478" y="1129038"/>
                  </a:lnTo>
                  <a:lnTo>
                    <a:pt x="414315" y="1118191"/>
                  </a:lnTo>
                  <a:lnTo>
                    <a:pt x="426153" y="1105799"/>
                  </a:lnTo>
                  <a:lnTo>
                    <a:pt x="437990" y="1091704"/>
                  </a:lnTo>
                  <a:lnTo>
                    <a:pt x="449828" y="1075753"/>
                  </a:lnTo>
                  <a:lnTo>
                    <a:pt x="461666" y="1057807"/>
                  </a:lnTo>
                  <a:lnTo>
                    <a:pt x="473503" y="1037745"/>
                  </a:lnTo>
                  <a:lnTo>
                    <a:pt x="485341" y="1015480"/>
                  </a:lnTo>
                  <a:lnTo>
                    <a:pt x="497178" y="990967"/>
                  </a:lnTo>
                  <a:lnTo>
                    <a:pt x="509016" y="964216"/>
                  </a:lnTo>
                  <a:lnTo>
                    <a:pt x="520854" y="935303"/>
                  </a:lnTo>
                  <a:lnTo>
                    <a:pt x="532691" y="904377"/>
                  </a:lnTo>
                  <a:lnTo>
                    <a:pt x="544529" y="871662"/>
                  </a:lnTo>
                  <a:lnTo>
                    <a:pt x="556366" y="837461"/>
                  </a:lnTo>
                  <a:lnTo>
                    <a:pt x="568204" y="802143"/>
                  </a:lnTo>
                  <a:lnTo>
                    <a:pt x="580042" y="766131"/>
                  </a:lnTo>
                  <a:lnTo>
                    <a:pt x="591879" y="729884"/>
                  </a:lnTo>
                  <a:lnTo>
                    <a:pt x="603717" y="693872"/>
                  </a:lnTo>
                  <a:lnTo>
                    <a:pt x="615554" y="658553"/>
                  </a:lnTo>
                  <a:lnTo>
                    <a:pt x="627392" y="624352"/>
                  </a:lnTo>
                  <a:lnTo>
                    <a:pt x="639229" y="591638"/>
                  </a:lnTo>
                  <a:lnTo>
                    <a:pt x="651067" y="560711"/>
                  </a:lnTo>
                  <a:lnTo>
                    <a:pt x="662905" y="531799"/>
                  </a:lnTo>
                  <a:lnTo>
                    <a:pt x="674742" y="505048"/>
                  </a:lnTo>
                  <a:lnTo>
                    <a:pt x="686580" y="480535"/>
                  </a:lnTo>
                  <a:lnTo>
                    <a:pt x="698417" y="458270"/>
                  </a:lnTo>
                  <a:lnTo>
                    <a:pt x="710255" y="438208"/>
                  </a:lnTo>
                  <a:lnTo>
                    <a:pt x="722093" y="420261"/>
                  </a:lnTo>
                  <a:lnTo>
                    <a:pt x="733930" y="404311"/>
                  </a:lnTo>
                  <a:lnTo>
                    <a:pt x="745768" y="390216"/>
                  </a:lnTo>
                  <a:lnTo>
                    <a:pt x="757605" y="377823"/>
                  </a:lnTo>
                  <a:lnTo>
                    <a:pt x="769443" y="366977"/>
                  </a:lnTo>
                  <a:lnTo>
                    <a:pt x="781281" y="357520"/>
                  </a:lnTo>
                  <a:lnTo>
                    <a:pt x="793118" y="349303"/>
                  </a:lnTo>
                  <a:lnTo>
                    <a:pt x="804956" y="342184"/>
                  </a:lnTo>
                  <a:lnTo>
                    <a:pt x="816793" y="336033"/>
                  </a:lnTo>
                  <a:lnTo>
                    <a:pt x="828631" y="330730"/>
                  </a:lnTo>
                  <a:lnTo>
                    <a:pt x="840469" y="326166"/>
                  </a:lnTo>
                  <a:lnTo>
                    <a:pt x="852306" y="322246"/>
                  </a:lnTo>
                  <a:lnTo>
                    <a:pt x="864144" y="318882"/>
                  </a:lnTo>
                  <a:lnTo>
                    <a:pt x="875981" y="316000"/>
                  </a:lnTo>
                  <a:lnTo>
                    <a:pt x="887819" y="313534"/>
                  </a:lnTo>
                  <a:lnTo>
                    <a:pt x="899657" y="311424"/>
                  </a:lnTo>
                  <a:lnTo>
                    <a:pt x="911494" y="309622"/>
                  </a:lnTo>
                  <a:lnTo>
                    <a:pt x="923332" y="308082"/>
                  </a:lnTo>
                  <a:lnTo>
                    <a:pt x="935169" y="306768"/>
                  </a:lnTo>
                  <a:lnTo>
                    <a:pt x="947007" y="305647"/>
                  </a:lnTo>
                  <a:lnTo>
                    <a:pt x="958844" y="304691"/>
                  </a:lnTo>
                  <a:lnTo>
                    <a:pt x="970682" y="303877"/>
                  </a:lnTo>
                  <a:lnTo>
                    <a:pt x="982520" y="303182"/>
                  </a:lnTo>
                  <a:lnTo>
                    <a:pt x="994357" y="302591"/>
                  </a:lnTo>
                  <a:lnTo>
                    <a:pt x="1006195" y="302087"/>
                  </a:lnTo>
                  <a:lnTo>
                    <a:pt x="1018032" y="301657"/>
                  </a:lnTo>
                  <a:lnTo>
                    <a:pt x="1029870" y="301292"/>
                  </a:lnTo>
                  <a:lnTo>
                    <a:pt x="1041708" y="300981"/>
                  </a:lnTo>
                  <a:lnTo>
                    <a:pt x="1053545" y="300716"/>
                  </a:lnTo>
                  <a:lnTo>
                    <a:pt x="1065383" y="300490"/>
                  </a:lnTo>
                  <a:lnTo>
                    <a:pt x="1077220" y="300298"/>
                  </a:lnTo>
                  <a:lnTo>
                    <a:pt x="1089058" y="300135"/>
                  </a:lnTo>
                  <a:lnTo>
                    <a:pt x="1100896" y="299996"/>
                  </a:lnTo>
                  <a:lnTo>
                    <a:pt x="1112733" y="299878"/>
                  </a:lnTo>
                  <a:lnTo>
                    <a:pt x="1124571" y="299777"/>
                  </a:lnTo>
                  <a:lnTo>
                    <a:pt x="1136408" y="299691"/>
                  </a:lnTo>
                  <a:lnTo>
                    <a:pt x="1148246" y="299618"/>
                  </a:lnTo>
                  <a:lnTo>
                    <a:pt x="1160084" y="299556"/>
                  </a:lnTo>
                  <a:lnTo>
                    <a:pt x="1171921" y="299504"/>
                  </a:lnTo>
                  <a:lnTo>
                    <a:pt x="1171921" y="299102"/>
                  </a:lnTo>
                  <a:lnTo>
                    <a:pt x="1183759" y="299085"/>
                  </a:lnTo>
                  <a:lnTo>
                    <a:pt x="1195596" y="299064"/>
                  </a:lnTo>
                  <a:lnTo>
                    <a:pt x="1207434" y="299040"/>
                  </a:lnTo>
                  <a:lnTo>
                    <a:pt x="1219272" y="299011"/>
                  </a:lnTo>
                  <a:lnTo>
                    <a:pt x="1231109" y="298978"/>
                  </a:lnTo>
                  <a:lnTo>
                    <a:pt x="1242947" y="298938"/>
                  </a:lnTo>
                  <a:lnTo>
                    <a:pt x="1254784" y="298892"/>
                  </a:lnTo>
                  <a:lnTo>
                    <a:pt x="1266622" y="298837"/>
                  </a:lnTo>
                  <a:lnTo>
                    <a:pt x="1278459" y="298773"/>
                  </a:lnTo>
                  <a:lnTo>
                    <a:pt x="1290297" y="298698"/>
                  </a:lnTo>
                  <a:lnTo>
                    <a:pt x="1302135" y="298610"/>
                  </a:lnTo>
                  <a:lnTo>
                    <a:pt x="1313972" y="298506"/>
                  </a:lnTo>
                  <a:lnTo>
                    <a:pt x="1325810" y="298384"/>
                  </a:lnTo>
                  <a:lnTo>
                    <a:pt x="1337647" y="298241"/>
                  </a:lnTo>
                  <a:lnTo>
                    <a:pt x="1349485" y="298073"/>
                  </a:lnTo>
                  <a:lnTo>
                    <a:pt x="1361323" y="297876"/>
                  </a:lnTo>
                  <a:lnTo>
                    <a:pt x="1373160" y="297645"/>
                  </a:lnTo>
                  <a:lnTo>
                    <a:pt x="1384998" y="297373"/>
                  </a:lnTo>
                  <a:lnTo>
                    <a:pt x="1396835" y="297054"/>
                  </a:lnTo>
                  <a:lnTo>
                    <a:pt x="1408673" y="296681"/>
                  </a:lnTo>
                  <a:lnTo>
                    <a:pt x="1420511" y="296243"/>
                  </a:lnTo>
                  <a:lnTo>
                    <a:pt x="1432348" y="295730"/>
                  </a:lnTo>
                  <a:lnTo>
                    <a:pt x="1444186" y="295129"/>
                  </a:lnTo>
                  <a:lnTo>
                    <a:pt x="1456023" y="294426"/>
                  </a:lnTo>
                  <a:lnTo>
                    <a:pt x="1467861" y="293603"/>
                  </a:lnTo>
                  <a:lnTo>
                    <a:pt x="1479699" y="292643"/>
                  </a:lnTo>
                  <a:lnTo>
                    <a:pt x="1491536" y="291522"/>
                  </a:lnTo>
                  <a:lnTo>
                    <a:pt x="1503374" y="290215"/>
                  </a:lnTo>
                  <a:lnTo>
                    <a:pt x="1515211" y="288694"/>
                  </a:lnTo>
                  <a:lnTo>
                    <a:pt x="1527049" y="286926"/>
                  </a:lnTo>
                  <a:lnTo>
                    <a:pt x="1538887" y="284876"/>
                  </a:lnTo>
                  <a:lnTo>
                    <a:pt x="1550724" y="282503"/>
                  </a:lnTo>
                  <a:lnTo>
                    <a:pt x="1562562" y="279764"/>
                  </a:lnTo>
                  <a:lnTo>
                    <a:pt x="1574399" y="276611"/>
                  </a:lnTo>
                  <a:lnTo>
                    <a:pt x="1586237" y="272996"/>
                  </a:lnTo>
                  <a:lnTo>
                    <a:pt x="1598074" y="268865"/>
                  </a:lnTo>
                  <a:lnTo>
                    <a:pt x="1609912" y="264167"/>
                  </a:lnTo>
                  <a:lnTo>
                    <a:pt x="1621750" y="258850"/>
                  </a:lnTo>
                  <a:lnTo>
                    <a:pt x="1633587" y="252868"/>
                  </a:lnTo>
                  <a:lnTo>
                    <a:pt x="1645425" y="246180"/>
                  </a:lnTo>
                  <a:lnTo>
                    <a:pt x="1657262" y="238759"/>
                  </a:lnTo>
                  <a:lnTo>
                    <a:pt x="1669100" y="230588"/>
                  </a:lnTo>
                  <a:lnTo>
                    <a:pt x="1680938" y="221671"/>
                  </a:lnTo>
                  <a:lnTo>
                    <a:pt x="1692775" y="212033"/>
                  </a:lnTo>
                  <a:lnTo>
                    <a:pt x="1704613" y="201724"/>
                  </a:lnTo>
                  <a:lnTo>
                    <a:pt x="1716450" y="190819"/>
                  </a:lnTo>
                  <a:lnTo>
                    <a:pt x="1728288" y="179419"/>
                  </a:lnTo>
                  <a:lnTo>
                    <a:pt x="1740126" y="167646"/>
                  </a:lnTo>
                  <a:lnTo>
                    <a:pt x="1751963" y="155642"/>
                  </a:lnTo>
                  <a:lnTo>
                    <a:pt x="1763801" y="143560"/>
                  </a:lnTo>
                  <a:lnTo>
                    <a:pt x="1775638" y="131556"/>
                  </a:lnTo>
                  <a:lnTo>
                    <a:pt x="1787476" y="119783"/>
                  </a:lnTo>
                  <a:lnTo>
                    <a:pt x="1799314" y="108383"/>
                  </a:lnTo>
                  <a:lnTo>
                    <a:pt x="1811151" y="97478"/>
                  </a:lnTo>
                  <a:lnTo>
                    <a:pt x="1822989" y="87169"/>
                  </a:lnTo>
                  <a:lnTo>
                    <a:pt x="1834826" y="77531"/>
                  </a:lnTo>
                  <a:lnTo>
                    <a:pt x="1846664" y="68615"/>
                  </a:lnTo>
                  <a:lnTo>
                    <a:pt x="1858502" y="60444"/>
                  </a:lnTo>
                  <a:lnTo>
                    <a:pt x="1870339" y="53022"/>
                  </a:lnTo>
                  <a:lnTo>
                    <a:pt x="1882177" y="46335"/>
                  </a:lnTo>
                  <a:lnTo>
                    <a:pt x="1894014" y="40352"/>
                  </a:lnTo>
                  <a:lnTo>
                    <a:pt x="1905852" y="35036"/>
                  </a:lnTo>
                  <a:lnTo>
                    <a:pt x="1917689" y="30337"/>
                  </a:lnTo>
                  <a:lnTo>
                    <a:pt x="1929527" y="26206"/>
                  </a:lnTo>
                  <a:lnTo>
                    <a:pt x="1941365" y="22591"/>
                  </a:lnTo>
                  <a:lnTo>
                    <a:pt x="1953202" y="19438"/>
                  </a:lnTo>
                  <a:lnTo>
                    <a:pt x="1965040" y="16699"/>
                  </a:lnTo>
                  <a:lnTo>
                    <a:pt x="1976877" y="14327"/>
                  </a:lnTo>
                  <a:lnTo>
                    <a:pt x="1988715" y="12276"/>
                  </a:lnTo>
                  <a:lnTo>
                    <a:pt x="2000553" y="10509"/>
                  </a:lnTo>
                  <a:lnTo>
                    <a:pt x="2012390" y="8987"/>
                  </a:lnTo>
                  <a:lnTo>
                    <a:pt x="2024228" y="7681"/>
                  </a:lnTo>
                  <a:lnTo>
                    <a:pt x="2036065" y="6559"/>
                  </a:lnTo>
                  <a:lnTo>
                    <a:pt x="2047903" y="5599"/>
                  </a:lnTo>
                  <a:lnTo>
                    <a:pt x="2059741" y="4777"/>
                  </a:lnTo>
                  <a:lnTo>
                    <a:pt x="2071578" y="4073"/>
                  </a:lnTo>
                  <a:lnTo>
                    <a:pt x="2083416" y="3472"/>
                  </a:lnTo>
                  <a:lnTo>
                    <a:pt x="2095253" y="2959"/>
                  </a:lnTo>
                  <a:lnTo>
                    <a:pt x="2107091" y="2521"/>
                  </a:lnTo>
                  <a:lnTo>
                    <a:pt x="2118929" y="2148"/>
                  </a:lnTo>
                  <a:lnTo>
                    <a:pt x="2130766" y="1829"/>
                  </a:lnTo>
                  <a:lnTo>
                    <a:pt x="2142604" y="1557"/>
                  </a:lnTo>
                  <a:lnTo>
                    <a:pt x="2154441" y="1326"/>
                  </a:lnTo>
                  <a:lnTo>
                    <a:pt x="2166279" y="1129"/>
                  </a:lnTo>
                  <a:lnTo>
                    <a:pt x="2178117" y="961"/>
                  </a:lnTo>
                  <a:lnTo>
                    <a:pt x="2189954" y="818"/>
                  </a:lnTo>
                  <a:lnTo>
                    <a:pt x="2201792" y="696"/>
                  </a:lnTo>
                  <a:lnTo>
                    <a:pt x="2213629" y="592"/>
                  </a:lnTo>
                  <a:lnTo>
                    <a:pt x="2225467" y="504"/>
                  </a:lnTo>
                  <a:lnTo>
                    <a:pt x="2237304" y="429"/>
                  </a:lnTo>
                  <a:lnTo>
                    <a:pt x="2249142" y="365"/>
                  </a:lnTo>
                  <a:lnTo>
                    <a:pt x="2260980" y="310"/>
                  </a:lnTo>
                  <a:lnTo>
                    <a:pt x="2272817" y="264"/>
                  </a:lnTo>
                  <a:lnTo>
                    <a:pt x="2284655" y="225"/>
                  </a:lnTo>
                  <a:lnTo>
                    <a:pt x="2296492" y="191"/>
                  </a:lnTo>
                  <a:lnTo>
                    <a:pt x="2308330" y="162"/>
                  </a:lnTo>
                  <a:lnTo>
                    <a:pt x="2320168" y="138"/>
                  </a:lnTo>
                  <a:lnTo>
                    <a:pt x="2332005" y="117"/>
                  </a:lnTo>
                  <a:lnTo>
                    <a:pt x="2343843" y="10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FF61C7">
                  <a:alpha val="100000"/>
                </a:srgbClr>
              </a:solidFill>
              <a:prstDash val="solid"/>
              <a:round/>
            </a:ln>
          </p:spPr>
          <p:txBody>
            <a:bodyPr/>
            <a:lstStyle/>
            <a:p/>
          </p:txBody>
        </p:sp>
        <p:sp>
          <p:nvSpPr>
            <p:cNvPr id="37" name="pl37"/>
            <p:cNvSpPr/>
            <p:nvPr/>
          </p:nvSpPr>
          <p:spPr>
            <a:xfrm>
              <a:off x="2482351" y="3891606"/>
              <a:ext cx="4687686" cy="598205"/>
            </a:xfrm>
            <a:custGeom>
              <a:avLst/>
              <a:pathLst>
                <a:path w="4687686" h="598205">
                  <a:moveTo>
                    <a:pt x="0" y="299002"/>
                  </a:moveTo>
                  <a:lnTo>
                    <a:pt x="11837" y="298984"/>
                  </a:lnTo>
                  <a:lnTo>
                    <a:pt x="23675" y="298964"/>
                  </a:lnTo>
                  <a:lnTo>
                    <a:pt x="35512" y="298939"/>
                  </a:lnTo>
                  <a:lnTo>
                    <a:pt x="47350" y="298911"/>
                  </a:lnTo>
                  <a:lnTo>
                    <a:pt x="59187" y="298877"/>
                  </a:lnTo>
                  <a:lnTo>
                    <a:pt x="71025" y="298838"/>
                  </a:lnTo>
                  <a:lnTo>
                    <a:pt x="82863" y="298792"/>
                  </a:lnTo>
                  <a:lnTo>
                    <a:pt x="94700" y="298737"/>
                  </a:lnTo>
                  <a:lnTo>
                    <a:pt x="106538" y="298673"/>
                  </a:lnTo>
                  <a:lnTo>
                    <a:pt x="118375" y="298598"/>
                  </a:lnTo>
                  <a:lnTo>
                    <a:pt x="130213" y="298510"/>
                  </a:lnTo>
                  <a:lnTo>
                    <a:pt x="142051" y="298406"/>
                  </a:lnTo>
                  <a:lnTo>
                    <a:pt x="153888" y="298284"/>
                  </a:lnTo>
                  <a:lnTo>
                    <a:pt x="165726" y="298141"/>
                  </a:lnTo>
                  <a:lnTo>
                    <a:pt x="177563" y="297973"/>
                  </a:lnTo>
                  <a:lnTo>
                    <a:pt x="189401" y="297776"/>
                  </a:lnTo>
                  <a:lnTo>
                    <a:pt x="201239" y="297544"/>
                  </a:lnTo>
                  <a:lnTo>
                    <a:pt x="213076" y="297273"/>
                  </a:lnTo>
                  <a:lnTo>
                    <a:pt x="224914" y="296954"/>
                  </a:lnTo>
                  <a:lnTo>
                    <a:pt x="236751" y="296581"/>
                  </a:lnTo>
                  <a:lnTo>
                    <a:pt x="248589" y="296143"/>
                  </a:lnTo>
                  <a:lnTo>
                    <a:pt x="260427" y="295629"/>
                  </a:lnTo>
                  <a:lnTo>
                    <a:pt x="272264" y="295028"/>
                  </a:lnTo>
                  <a:lnTo>
                    <a:pt x="284102" y="294325"/>
                  </a:lnTo>
                  <a:lnTo>
                    <a:pt x="295939" y="293503"/>
                  </a:lnTo>
                  <a:lnTo>
                    <a:pt x="307777" y="292542"/>
                  </a:lnTo>
                  <a:lnTo>
                    <a:pt x="319614" y="291421"/>
                  </a:lnTo>
                  <a:lnTo>
                    <a:pt x="331452" y="290114"/>
                  </a:lnTo>
                  <a:lnTo>
                    <a:pt x="343290" y="288593"/>
                  </a:lnTo>
                  <a:lnTo>
                    <a:pt x="355127" y="286826"/>
                  </a:lnTo>
                  <a:lnTo>
                    <a:pt x="366965" y="284775"/>
                  </a:lnTo>
                  <a:lnTo>
                    <a:pt x="378802" y="282402"/>
                  </a:lnTo>
                  <a:lnTo>
                    <a:pt x="390640" y="279663"/>
                  </a:lnTo>
                  <a:lnTo>
                    <a:pt x="402478" y="276511"/>
                  </a:lnTo>
                  <a:lnTo>
                    <a:pt x="414315" y="272895"/>
                  </a:lnTo>
                  <a:lnTo>
                    <a:pt x="426153" y="268765"/>
                  </a:lnTo>
                  <a:lnTo>
                    <a:pt x="437990" y="264066"/>
                  </a:lnTo>
                  <a:lnTo>
                    <a:pt x="449828" y="258749"/>
                  </a:lnTo>
                  <a:lnTo>
                    <a:pt x="461666" y="252767"/>
                  </a:lnTo>
                  <a:lnTo>
                    <a:pt x="473503" y="246080"/>
                  </a:lnTo>
                  <a:lnTo>
                    <a:pt x="485341" y="238658"/>
                  </a:lnTo>
                  <a:lnTo>
                    <a:pt x="497178" y="230487"/>
                  </a:lnTo>
                  <a:lnTo>
                    <a:pt x="509016" y="221570"/>
                  </a:lnTo>
                  <a:lnTo>
                    <a:pt x="520854" y="211933"/>
                  </a:lnTo>
                  <a:lnTo>
                    <a:pt x="532691" y="201624"/>
                  </a:lnTo>
                  <a:lnTo>
                    <a:pt x="544529" y="190719"/>
                  </a:lnTo>
                  <a:lnTo>
                    <a:pt x="556366" y="179319"/>
                  </a:lnTo>
                  <a:lnTo>
                    <a:pt x="568204" y="167546"/>
                  </a:lnTo>
                  <a:lnTo>
                    <a:pt x="580042" y="155542"/>
                  </a:lnTo>
                  <a:lnTo>
                    <a:pt x="591879" y="143460"/>
                  </a:lnTo>
                  <a:lnTo>
                    <a:pt x="603717" y="131456"/>
                  </a:lnTo>
                  <a:lnTo>
                    <a:pt x="615554" y="119683"/>
                  </a:lnTo>
                  <a:lnTo>
                    <a:pt x="627392" y="108282"/>
                  </a:lnTo>
                  <a:lnTo>
                    <a:pt x="639229" y="97378"/>
                  </a:lnTo>
                  <a:lnTo>
                    <a:pt x="651067" y="87069"/>
                  </a:lnTo>
                  <a:lnTo>
                    <a:pt x="662905" y="77431"/>
                  </a:lnTo>
                  <a:lnTo>
                    <a:pt x="674742" y="68514"/>
                  </a:lnTo>
                  <a:lnTo>
                    <a:pt x="686580" y="60343"/>
                  </a:lnTo>
                  <a:lnTo>
                    <a:pt x="698417" y="52921"/>
                  </a:lnTo>
                  <a:lnTo>
                    <a:pt x="710255" y="46234"/>
                  </a:lnTo>
                  <a:lnTo>
                    <a:pt x="722093" y="40252"/>
                  </a:lnTo>
                  <a:lnTo>
                    <a:pt x="733930" y="34935"/>
                  </a:lnTo>
                  <a:lnTo>
                    <a:pt x="745768" y="30237"/>
                  </a:lnTo>
                  <a:lnTo>
                    <a:pt x="757605" y="26106"/>
                  </a:lnTo>
                  <a:lnTo>
                    <a:pt x="769443" y="22490"/>
                  </a:lnTo>
                  <a:lnTo>
                    <a:pt x="781281" y="19338"/>
                  </a:lnTo>
                  <a:lnTo>
                    <a:pt x="793118" y="16599"/>
                  </a:lnTo>
                  <a:lnTo>
                    <a:pt x="804956" y="14226"/>
                  </a:lnTo>
                  <a:lnTo>
                    <a:pt x="816793" y="12176"/>
                  </a:lnTo>
                  <a:lnTo>
                    <a:pt x="828631" y="10408"/>
                  </a:lnTo>
                  <a:lnTo>
                    <a:pt x="840469" y="8887"/>
                  </a:lnTo>
                  <a:lnTo>
                    <a:pt x="852306" y="7580"/>
                  </a:lnTo>
                  <a:lnTo>
                    <a:pt x="864144" y="6459"/>
                  </a:lnTo>
                  <a:lnTo>
                    <a:pt x="875981" y="5498"/>
                  </a:lnTo>
                  <a:lnTo>
                    <a:pt x="887819" y="4676"/>
                  </a:lnTo>
                  <a:lnTo>
                    <a:pt x="899657" y="3973"/>
                  </a:lnTo>
                  <a:lnTo>
                    <a:pt x="911494" y="3372"/>
                  </a:lnTo>
                  <a:lnTo>
                    <a:pt x="923332" y="2859"/>
                  </a:lnTo>
                  <a:lnTo>
                    <a:pt x="935169" y="2421"/>
                  </a:lnTo>
                  <a:lnTo>
                    <a:pt x="947007" y="2047"/>
                  </a:lnTo>
                  <a:lnTo>
                    <a:pt x="958844" y="1729"/>
                  </a:lnTo>
                  <a:lnTo>
                    <a:pt x="970682" y="1457"/>
                  </a:lnTo>
                  <a:lnTo>
                    <a:pt x="982520" y="1226"/>
                  </a:lnTo>
                  <a:lnTo>
                    <a:pt x="994357" y="1028"/>
                  </a:lnTo>
                  <a:lnTo>
                    <a:pt x="1006195" y="860"/>
                  </a:lnTo>
                  <a:lnTo>
                    <a:pt x="1018032" y="717"/>
                  </a:lnTo>
                  <a:lnTo>
                    <a:pt x="1029870" y="596"/>
                  </a:lnTo>
                  <a:lnTo>
                    <a:pt x="1041708" y="492"/>
                  </a:lnTo>
                  <a:lnTo>
                    <a:pt x="1053545" y="404"/>
                  </a:lnTo>
                  <a:lnTo>
                    <a:pt x="1065383" y="328"/>
                  </a:lnTo>
                  <a:lnTo>
                    <a:pt x="1077220" y="264"/>
                  </a:lnTo>
                  <a:lnTo>
                    <a:pt x="1089058" y="210"/>
                  </a:lnTo>
                  <a:lnTo>
                    <a:pt x="1100896" y="164"/>
                  </a:lnTo>
                  <a:lnTo>
                    <a:pt x="1112733" y="124"/>
                  </a:lnTo>
                  <a:lnTo>
                    <a:pt x="1124571" y="91"/>
                  </a:lnTo>
                  <a:lnTo>
                    <a:pt x="1136408" y="62"/>
                  </a:lnTo>
                  <a:lnTo>
                    <a:pt x="1148246" y="38"/>
                  </a:lnTo>
                  <a:lnTo>
                    <a:pt x="1160084" y="17"/>
                  </a:lnTo>
                  <a:lnTo>
                    <a:pt x="1171921" y="0"/>
                  </a:lnTo>
                  <a:lnTo>
                    <a:pt x="1171921" y="0"/>
                  </a:lnTo>
                  <a:lnTo>
                    <a:pt x="1183759" y="17"/>
                  </a:lnTo>
                  <a:lnTo>
                    <a:pt x="1195596" y="38"/>
                  </a:lnTo>
                  <a:lnTo>
                    <a:pt x="1207434" y="62"/>
                  </a:lnTo>
                  <a:lnTo>
                    <a:pt x="1219272" y="91"/>
                  </a:lnTo>
                  <a:lnTo>
                    <a:pt x="1231109" y="124"/>
                  </a:lnTo>
                  <a:lnTo>
                    <a:pt x="1242947" y="164"/>
                  </a:lnTo>
                  <a:lnTo>
                    <a:pt x="1254784" y="210"/>
                  </a:lnTo>
                  <a:lnTo>
                    <a:pt x="1266622" y="264"/>
                  </a:lnTo>
                  <a:lnTo>
                    <a:pt x="1278459" y="328"/>
                  </a:lnTo>
                  <a:lnTo>
                    <a:pt x="1290297" y="404"/>
                  </a:lnTo>
                  <a:lnTo>
                    <a:pt x="1302135" y="492"/>
                  </a:lnTo>
                  <a:lnTo>
                    <a:pt x="1313972" y="596"/>
                  </a:lnTo>
                  <a:lnTo>
                    <a:pt x="1325810" y="717"/>
                  </a:lnTo>
                  <a:lnTo>
                    <a:pt x="1337647" y="860"/>
                  </a:lnTo>
                  <a:lnTo>
                    <a:pt x="1349485" y="1028"/>
                  </a:lnTo>
                  <a:lnTo>
                    <a:pt x="1361323" y="1226"/>
                  </a:lnTo>
                  <a:lnTo>
                    <a:pt x="1373160" y="1457"/>
                  </a:lnTo>
                  <a:lnTo>
                    <a:pt x="1384998" y="1729"/>
                  </a:lnTo>
                  <a:lnTo>
                    <a:pt x="1396835" y="2047"/>
                  </a:lnTo>
                  <a:lnTo>
                    <a:pt x="1408673" y="2421"/>
                  </a:lnTo>
                  <a:lnTo>
                    <a:pt x="1420511" y="2859"/>
                  </a:lnTo>
                  <a:lnTo>
                    <a:pt x="1432348" y="3372"/>
                  </a:lnTo>
                  <a:lnTo>
                    <a:pt x="1444186" y="3973"/>
                  </a:lnTo>
                  <a:lnTo>
                    <a:pt x="1456023" y="4676"/>
                  </a:lnTo>
                  <a:lnTo>
                    <a:pt x="1467861" y="5498"/>
                  </a:lnTo>
                  <a:lnTo>
                    <a:pt x="1479699" y="6459"/>
                  </a:lnTo>
                  <a:lnTo>
                    <a:pt x="1491536" y="7580"/>
                  </a:lnTo>
                  <a:lnTo>
                    <a:pt x="1503374" y="8887"/>
                  </a:lnTo>
                  <a:lnTo>
                    <a:pt x="1515211" y="10408"/>
                  </a:lnTo>
                  <a:lnTo>
                    <a:pt x="1527049" y="12176"/>
                  </a:lnTo>
                  <a:lnTo>
                    <a:pt x="1538887" y="14226"/>
                  </a:lnTo>
                  <a:lnTo>
                    <a:pt x="1550724" y="16599"/>
                  </a:lnTo>
                  <a:lnTo>
                    <a:pt x="1562562" y="19338"/>
                  </a:lnTo>
                  <a:lnTo>
                    <a:pt x="1574399" y="22490"/>
                  </a:lnTo>
                  <a:lnTo>
                    <a:pt x="1586237" y="26106"/>
                  </a:lnTo>
                  <a:lnTo>
                    <a:pt x="1598074" y="30237"/>
                  </a:lnTo>
                  <a:lnTo>
                    <a:pt x="1609912" y="34935"/>
                  </a:lnTo>
                  <a:lnTo>
                    <a:pt x="1621750" y="40252"/>
                  </a:lnTo>
                  <a:lnTo>
                    <a:pt x="1633587" y="46234"/>
                  </a:lnTo>
                  <a:lnTo>
                    <a:pt x="1645425" y="52921"/>
                  </a:lnTo>
                  <a:lnTo>
                    <a:pt x="1657262" y="60343"/>
                  </a:lnTo>
                  <a:lnTo>
                    <a:pt x="1669100" y="68514"/>
                  </a:lnTo>
                  <a:lnTo>
                    <a:pt x="1680938" y="77431"/>
                  </a:lnTo>
                  <a:lnTo>
                    <a:pt x="1692775" y="87069"/>
                  </a:lnTo>
                  <a:lnTo>
                    <a:pt x="1704613" y="97378"/>
                  </a:lnTo>
                  <a:lnTo>
                    <a:pt x="1716450" y="108282"/>
                  </a:lnTo>
                  <a:lnTo>
                    <a:pt x="1728288" y="119683"/>
                  </a:lnTo>
                  <a:lnTo>
                    <a:pt x="1740126" y="131456"/>
                  </a:lnTo>
                  <a:lnTo>
                    <a:pt x="1751963" y="143460"/>
                  </a:lnTo>
                  <a:lnTo>
                    <a:pt x="1763801" y="155542"/>
                  </a:lnTo>
                  <a:lnTo>
                    <a:pt x="1775638" y="167546"/>
                  </a:lnTo>
                  <a:lnTo>
                    <a:pt x="1787476" y="179319"/>
                  </a:lnTo>
                  <a:lnTo>
                    <a:pt x="1799314" y="190719"/>
                  </a:lnTo>
                  <a:lnTo>
                    <a:pt x="1811151" y="201624"/>
                  </a:lnTo>
                  <a:lnTo>
                    <a:pt x="1822989" y="211933"/>
                  </a:lnTo>
                  <a:lnTo>
                    <a:pt x="1834826" y="221570"/>
                  </a:lnTo>
                  <a:lnTo>
                    <a:pt x="1846664" y="230487"/>
                  </a:lnTo>
                  <a:lnTo>
                    <a:pt x="1858502" y="238658"/>
                  </a:lnTo>
                  <a:lnTo>
                    <a:pt x="1870339" y="246080"/>
                  </a:lnTo>
                  <a:lnTo>
                    <a:pt x="1882177" y="252767"/>
                  </a:lnTo>
                  <a:lnTo>
                    <a:pt x="1894014" y="258749"/>
                  </a:lnTo>
                  <a:lnTo>
                    <a:pt x="1905852" y="264066"/>
                  </a:lnTo>
                  <a:lnTo>
                    <a:pt x="1917689" y="268765"/>
                  </a:lnTo>
                  <a:lnTo>
                    <a:pt x="1929527" y="272895"/>
                  </a:lnTo>
                  <a:lnTo>
                    <a:pt x="1941365" y="276511"/>
                  </a:lnTo>
                  <a:lnTo>
                    <a:pt x="1953202" y="279663"/>
                  </a:lnTo>
                  <a:lnTo>
                    <a:pt x="1965040" y="282402"/>
                  </a:lnTo>
                  <a:lnTo>
                    <a:pt x="1976877" y="284775"/>
                  </a:lnTo>
                  <a:lnTo>
                    <a:pt x="1988715" y="286826"/>
                  </a:lnTo>
                  <a:lnTo>
                    <a:pt x="2000553" y="288593"/>
                  </a:lnTo>
                  <a:lnTo>
                    <a:pt x="2012390" y="290114"/>
                  </a:lnTo>
                  <a:lnTo>
                    <a:pt x="2024228" y="291421"/>
                  </a:lnTo>
                  <a:lnTo>
                    <a:pt x="2036065" y="292542"/>
                  </a:lnTo>
                  <a:lnTo>
                    <a:pt x="2047903" y="293503"/>
                  </a:lnTo>
                  <a:lnTo>
                    <a:pt x="2059741" y="294325"/>
                  </a:lnTo>
                  <a:lnTo>
                    <a:pt x="2071578" y="295028"/>
                  </a:lnTo>
                  <a:lnTo>
                    <a:pt x="2083416" y="295629"/>
                  </a:lnTo>
                  <a:lnTo>
                    <a:pt x="2095253" y="296143"/>
                  </a:lnTo>
                  <a:lnTo>
                    <a:pt x="2107091" y="296581"/>
                  </a:lnTo>
                  <a:lnTo>
                    <a:pt x="2118929" y="296954"/>
                  </a:lnTo>
                  <a:lnTo>
                    <a:pt x="2130766" y="297273"/>
                  </a:lnTo>
                  <a:lnTo>
                    <a:pt x="2142604" y="297544"/>
                  </a:lnTo>
                  <a:lnTo>
                    <a:pt x="2154441" y="297776"/>
                  </a:lnTo>
                  <a:lnTo>
                    <a:pt x="2166279" y="297973"/>
                  </a:lnTo>
                  <a:lnTo>
                    <a:pt x="2178117" y="298141"/>
                  </a:lnTo>
                  <a:lnTo>
                    <a:pt x="2189954" y="298284"/>
                  </a:lnTo>
                  <a:lnTo>
                    <a:pt x="2201792" y="298406"/>
                  </a:lnTo>
                  <a:lnTo>
                    <a:pt x="2213629" y="298510"/>
                  </a:lnTo>
                  <a:lnTo>
                    <a:pt x="2225467" y="298598"/>
                  </a:lnTo>
                  <a:lnTo>
                    <a:pt x="2237304" y="298673"/>
                  </a:lnTo>
                  <a:lnTo>
                    <a:pt x="2249142" y="298737"/>
                  </a:lnTo>
                  <a:lnTo>
                    <a:pt x="2260980" y="298792"/>
                  </a:lnTo>
                  <a:lnTo>
                    <a:pt x="2272817" y="298838"/>
                  </a:lnTo>
                  <a:lnTo>
                    <a:pt x="2284655" y="298877"/>
                  </a:lnTo>
                  <a:lnTo>
                    <a:pt x="2296492" y="298911"/>
                  </a:lnTo>
                  <a:lnTo>
                    <a:pt x="2308330" y="298939"/>
                  </a:lnTo>
                  <a:lnTo>
                    <a:pt x="2320168" y="298964"/>
                  </a:lnTo>
                  <a:lnTo>
                    <a:pt x="2332005" y="298984"/>
                  </a:lnTo>
                  <a:lnTo>
                    <a:pt x="2343843" y="299002"/>
                  </a:lnTo>
                  <a:lnTo>
                    <a:pt x="2343843" y="299203"/>
                  </a:lnTo>
                  <a:lnTo>
                    <a:pt x="2355680" y="299220"/>
                  </a:lnTo>
                  <a:lnTo>
                    <a:pt x="2367518" y="299241"/>
                  </a:lnTo>
                  <a:lnTo>
                    <a:pt x="2379356" y="299265"/>
                  </a:lnTo>
                  <a:lnTo>
                    <a:pt x="2391193" y="299294"/>
                  </a:lnTo>
                  <a:lnTo>
                    <a:pt x="2403031" y="299327"/>
                  </a:lnTo>
                  <a:lnTo>
                    <a:pt x="2414868" y="299367"/>
                  </a:lnTo>
                  <a:lnTo>
                    <a:pt x="2426706" y="299413"/>
                  </a:lnTo>
                  <a:lnTo>
                    <a:pt x="2438544" y="299468"/>
                  </a:lnTo>
                  <a:lnTo>
                    <a:pt x="2450381" y="299532"/>
                  </a:lnTo>
                  <a:lnTo>
                    <a:pt x="2462219" y="299607"/>
                  </a:lnTo>
                  <a:lnTo>
                    <a:pt x="2474056" y="299695"/>
                  </a:lnTo>
                  <a:lnTo>
                    <a:pt x="2485894" y="299799"/>
                  </a:lnTo>
                  <a:lnTo>
                    <a:pt x="2497732" y="299921"/>
                  </a:lnTo>
                  <a:lnTo>
                    <a:pt x="2509569" y="300064"/>
                  </a:lnTo>
                  <a:lnTo>
                    <a:pt x="2521407" y="300232"/>
                  </a:lnTo>
                  <a:lnTo>
                    <a:pt x="2533244" y="300429"/>
                  </a:lnTo>
                  <a:lnTo>
                    <a:pt x="2545082" y="300660"/>
                  </a:lnTo>
                  <a:lnTo>
                    <a:pt x="2556919" y="300932"/>
                  </a:lnTo>
                  <a:lnTo>
                    <a:pt x="2568757" y="301251"/>
                  </a:lnTo>
                  <a:lnTo>
                    <a:pt x="2580595" y="301624"/>
                  </a:lnTo>
                  <a:lnTo>
                    <a:pt x="2592432" y="302062"/>
                  </a:lnTo>
                  <a:lnTo>
                    <a:pt x="2604270" y="302575"/>
                  </a:lnTo>
                  <a:lnTo>
                    <a:pt x="2616107" y="303176"/>
                  </a:lnTo>
                  <a:lnTo>
                    <a:pt x="2627945" y="303879"/>
                  </a:lnTo>
                  <a:lnTo>
                    <a:pt x="2639783" y="304702"/>
                  </a:lnTo>
                  <a:lnTo>
                    <a:pt x="2651620" y="305662"/>
                  </a:lnTo>
                  <a:lnTo>
                    <a:pt x="2663458" y="306783"/>
                  </a:lnTo>
                  <a:lnTo>
                    <a:pt x="2675295" y="308090"/>
                  </a:lnTo>
                  <a:lnTo>
                    <a:pt x="2687133" y="309611"/>
                  </a:lnTo>
                  <a:lnTo>
                    <a:pt x="2698971" y="311379"/>
                  </a:lnTo>
                  <a:lnTo>
                    <a:pt x="2710808" y="313429"/>
                  </a:lnTo>
                  <a:lnTo>
                    <a:pt x="2722646" y="315802"/>
                  </a:lnTo>
                  <a:lnTo>
                    <a:pt x="2734483" y="318541"/>
                  </a:lnTo>
                  <a:lnTo>
                    <a:pt x="2746321" y="321694"/>
                  </a:lnTo>
                  <a:lnTo>
                    <a:pt x="2758159" y="325309"/>
                  </a:lnTo>
                  <a:lnTo>
                    <a:pt x="2769996" y="329440"/>
                  </a:lnTo>
                  <a:lnTo>
                    <a:pt x="2781834" y="334138"/>
                  </a:lnTo>
                  <a:lnTo>
                    <a:pt x="2793671" y="339455"/>
                  </a:lnTo>
                  <a:lnTo>
                    <a:pt x="2805509" y="345437"/>
                  </a:lnTo>
                  <a:lnTo>
                    <a:pt x="2817347" y="352125"/>
                  </a:lnTo>
                  <a:lnTo>
                    <a:pt x="2829184" y="359546"/>
                  </a:lnTo>
                  <a:lnTo>
                    <a:pt x="2841022" y="367717"/>
                  </a:lnTo>
                  <a:lnTo>
                    <a:pt x="2852859" y="376634"/>
                  </a:lnTo>
                  <a:lnTo>
                    <a:pt x="2864697" y="386272"/>
                  </a:lnTo>
                  <a:lnTo>
                    <a:pt x="2876534" y="396581"/>
                  </a:lnTo>
                  <a:lnTo>
                    <a:pt x="2888372" y="407486"/>
                  </a:lnTo>
                  <a:lnTo>
                    <a:pt x="2900210" y="418886"/>
                  </a:lnTo>
                  <a:lnTo>
                    <a:pt x="2912047" y="430659"/>
                  </a:lnTo>
                  <a:lnTo>
                    <a:pt x="2923885" y="442663"/>
                  </a:lnTo>
                  <a:lnTo>
                    <a:pt x="2935722" y="454745"/>
                  </a:lnTo>
                  <a:lnTo>
                    <a:pt x="2947560" y="466749"/>
                  </a:lnTo>
                  <a:lnTo>
                    <a:pt x="2959398" y="478522"/>
                  </a:lnTo>
                  <a:lnTo>
                    <a:pt x="2971235" y="489922"/>
                  </a:lnTo>
                  <a:lnTo>
                    <a:pt x="2983073" y="500827"/>
                  </a:lnTo>
                  <a:lnTo>
                    <a:pt x="2994910" y="511136"/>
                  </a:lnTo>
                  <a:lnTo>
                    <a:pt x="3006748" y="520774"/>
                  </a:lnTo>
                  <a:lnTo>
                    <a:pt x="3018586" y="529690"/>
                  </a:lnTo>
                  <a:lnTo>
                    <a:pt x="3030423" y="537861"/>
                  </a:lnTo>
                  <a:lnTo>
                    <a:pt x="3042261" y="545283"/>
                  </a:lnTo>
                  <a:lnTo>
                    <a:pt x="3054098" y="551970"/>
                  </a:lnTo>
                  <a:lnTo>
                    <a:pt x="3065936" y="557953"/>
                  </a:lnTo>
                  <a:lnTo>
                    <a:pt x="3077774" y="563269"/>
                  </a:lnTo>
                  <a:lnTo>
                    <a:pt x="3089611" y="567968"/>
                  </a:lnTo>
                  <a:lnTo>
                    <a:pt x="3101449" y="572099"/>
                  </a:lnTo>
                  <a:lnTo>
                    <a:pt x="3113286" y="575714"/>
                  </a:lnTo>
                  <a:lnTo>
                    <a:pt x="3125124" y="578867"/>
                  </a:lnTo>
                  <a:lnTo>
                    <a:pt x="3136962" y="581606"/>
                  </a:lnTo>
                  <a:lnTo>
                    <a:pt x="3148799" y="583978"/>
                  </a:lnTo>
                  <a:lnTo>
                    <a:pt x="3160637" y="586029"/>
                  </a:lnTo>
                  <a:lnTo>
                    <a:pt x="3172474" y="587796"/>
                  </a:lnTo>
                  <a:lnTo>
                    <a:pt x="3184312" y="589318"/>
                  </a:lnTo>
                  <a:lnTo>
                    <a:pt x="3196149" y="590624"/>
                  </a:lnTo>
                  <a:lnTo>
                    <a:pt x="3207987" y="591746"/>
                  </a:lnTo>
                  <a:lnTo>
                    <a:pt x="3219825" y="592706"/>
                  </a:lnTo>
                  <a:lnTo>
                    <a:pt x="3231662" y="593528"/>
                  </a:lnTo>
                  <a:lnTo>
                    <a:pt x="3243500" y="594232"/>
                  </a:lnTo>
                  <a:lnTo>
                    <a:pt x="3255337" y="594833"/>
                  </a:lnTo>
                  <a:lnTo>
                    <a:pt x="3267175" y="595346"/>
                  </a:lnTo>
                  <a:lnTo>
                    <a:pt x="3279013" y="595784"/>
                  </a:lnTo>
                  <a:lnTo>
                    <a:pt x="3290850" y="596157"/>
                  </a:lnTo>
                  <a:lnTo>
                    <a:pt x="3302688" y="596476"/>
                  </a:lnTo>
                  <a:lnTo>
                    <a:pt x="3314525" y="596748"/>
                  </a:lnTo>
                  <a:lnTo>
                    <a:pt x="3326363" y="596979"/>
                  </a:lnTo>
                  <a:lnTo>
                    <a:pt x="3338201" y="597176"/>
                  </a:lnTo>
                  <a:lnTo>
                    <a:pt x="3350038" y="597344"/>
                  </a:lnTo>
                  <a:lnTo>
                    <a:pt x="3361876" y="597487"/>
                  </a:lnTo>
                  <a:lnTo>
                    <a:pt x="3373713" y="597609"/>
                  </a:lnTo>
                  <a:lnTo>
                    <a:pt x="3385551" y="597713"/>
                  </a:lnTo>
                  <a:lnTo>
                    <a:pt x="3397389" y="597801"/>
                  </a:lnTo>
                  <a:lnTo>
                    <a:pt x="3409226" y="597876"/>
                  </a:lnTo>
                  <a:lnTo>
                    <a:pt x="3421064" y="597940"/>
                  </a:lnTo>
                  <a:lnTo>
                    <a:pt x="3432901" y="597995"/>
                  </a:lnTo>
                  <a:lnTo>
                    <a:pt x="3444739" y="598041"/>
                  </a:lnTo>
                  <a:lnTo>
                    <a:pt x="3456576" y="598080"/>
                  </a:lnTo>
                  <a:lnTo>
                    <a:pt x="3468414" y="598114"/>
                  </a:lnTo>
                  <a:lnTo>
                    <a:pt x="3480252" y="598143"/>
                  </a:lnTo>
                  <a:lnTo>
                    <a:pt x="3492089" y="598167"/>
                  </a:lnTo>
                  <a:lnTo>
                    <a:pt x="3503927" y="598188"/>
                  </a:lnTo>
                  <a:lnTo>
                    <a:pt x="3515764" y="598205"/>
                  </a:lnTo>
                  <a:lnTo>
                    <a:pt x="3515764" y="598105"/>
                  </a:lnTo>
                  <a:lnTo>
                    <a:pt x="3527602" y="598070"/>
                  </a:lnTo>
                  <a:lnTo>
                    <a:pt x="3539440" y="598028"/>
                  </a:lnTo>
                  <a:lnTo>
                    <a:pt x="3551277" y="597980"/>
                  </a:lnTo>
                  <a:lnTo>
                    <a:pt x="3563115" y="597923"/>
                  </a:lnTo>
                  <a:lnTo>
                    <a:pt x="3574952" y="597855"/>
                  </a:lnTo>
                  <a:lnTo>
                    <a:pt x="3586790" y="597777"/>
                  </a:lnTo>
                  <a:lnTo>
                    <a:pt x="3598628" y="597684"/>
                  </a:lnTo>
                  <a:lnTo>
                    <a:pt x="3610465" y="597575"/>
                  </a:lnTo>
                  <a:lnTo>
                    <a:pt x="3622303" y="597447"/>
                  </a:lnTo>
                  <a:lnTo>
                    <a:pt x="3634140" y="597297"/>
                  </a:lnTo>
                  <a:lnTo>
                    <a:pt x="3645978" y="597120"/>
                  </a:lnTo>
                  <a:lnTo>
                    <a:pt x="3657816" y="596913"/>
                  </a:lnTo>
                  <a:lnTo>
                    <a:pt x="3669653" y="596669"/>
                  </a:lnTo>
                  <a:lnTo>
                    <a:pt x="3681491" y="596383"/>
                  </a:lnTo>
                  <a:lnTo>
                    <a:pt x="3693328" y="596047"/>
                  </a:lnTo>
                  <a:lnTo>
                    <a:pt x="3705166" y="595653"/>
                  </a:lnTo>
                  <a:lnTo>
                    <a:pt x="3717004" y="595190"/>
                  </a:lnTo>
                  <a:lnTo>
                    <a:pt x="3728841" y="594646"/>
                  </a:lnTo>
                  <a:lnTo>
                    <a:pt x="3740679" y="594009"/>
                  </a:lnTo>
                  <a:lnTo>
                    <a:pt x="3752516" y="593262"/>
                  </a:lnTo>
                  <a:lnTo>
                    <a:pt x="3764354" y="592386"/>
                  </a:lnTo>
                  <a:lnTo>
                    <a:pt x="3776191" y="591360"/>
                  </a:lnTo>
                  <a:lnTo>
                    <a:pt x="3788029" y="590158"/>
                  </a:lnTo>
                  <a:lnTo>
                    <a:pt x="3799867" y="588751"/>
                  </a:lnTo>
                  <a:lnTo>
                    <a:pt x="3811704" y="587107"/>
                  </a:lnTo>
                  <a:lnTo>
                    <a:pt x="3823542" y="585186"/>
                  </a:lnTo>
                  <a:lnTo>
                    <a:pt x="3835379" y="582943"/>
                  </a:lnTo>
                  <a:lnTo>
                    <a:pt x="3847217" y="580330"/>
                  </a:lnTo>
                  <a:lnTo>
                    <a:pt x="3859055" y="577287"/>
                  </a:lnTo>
                  <a:lnTo>
                    <a:pt x="3870892" y="573752"/>
                  </a:lnTo>
                  <a:lnTo>
                    <a:pt x="3882730" y="569651"/>
                  </a:lnTo>
                  <a:lnTo>
                    <a:pt x="3894567" y="564906"/>
                  </a:lnTo>
                  <a:lnTo>
                    <a:pt x="3906405" y="559428"/>
                  </a:lnTo>
                  <a:lnTo>
                    <a:pt x="3918243" y="553123"/>
                  </a:lnTo>
                  <a:lnTo>
                    <a:pt x="3930080" y="545892"/>
                  </a:lnTo>
                  <a:lnTo>
                    <a:pt x="3941918" y="537630"/>
                  </a:lnTo>
                  <a:lnTo>
                    <a:pt x="3953755" y="528233"/>
                  </a:lnTo>
                  <a:lnTo>
                    <a:pt x="3965593" y="517600"/>
                  </a:lnTo>
                  <a:lnTo>
                    <a:pt x="3977431" y="505635"/>
                  </a:lnTo>
                  <a:lnTo>
                    <a:pt x="3989268" y="492261"/>
                  </a:lnTo>
                  <a:lnTo>
                    <a:pt x="4001106" y="477417"/>
                  </a:lnTo>
                  <a:lnTo>
                    <a:pt x="4012943" y="461075"/>
                  </a:lnTo>
                  <a:lnTo>
                    <a:pt x="4024781" y="443242"/>
                  </a:lnTo>
                  <a:lnTo>
                    <a:pt x="4036619" y="423966"/>
                  </a:lnTo>
                  <a:lnTo>
                    <a:pt x="4048456" y="403349"/>
                  </a:lnTo>
                  <a:lnTo>
                    <a:pt x="4060294" y="381539"/>
                  </a:lnTo>
                  <a:lnTo>
                    <a:pt x="4072131" y="358738"/>
                  </a:lnTo>
                  <a:lnTo>
                    <a:pt x="4083969" y="335193"/>
                  </a:lnTo>
                  <a:lnTo>
                    <a:pt x="4095806" y="311185"/>
                  </a:lnTo>
                  <a:lnTo>
                    <a:pt x="4107644" y="287020"/>
                  </a:lnTo>
                  <a:lnTo>
                    <a:pt x="4119482" y="263012"/>
                  </a:lnTo>
                  <a:lnTo>
                    <a:pt x="4131319" y="239466"/>
                  </a:lnTo>
                  <a:lnTo>
                    <a:pt x="4143157" y="216666"/>
                  </a:lnTo>
                  <a:lnTo>
                    <a:pt x="4154994" y="194856"/>
                  </a:lnTo>
                  <a:lnTo>
                    <a:pt x="4166832" y="174238"/>
                  </a:lnTo>
                  <a:lnTo>
                    <a:pt x="4178670" y="154963"/>
                  </a:lnTo>
                  <a:lnTo>
                    <a:pt x="4190507" y="137129"/>
                  </a:lnTo>
                  <a:lnTo>
                    <a:pt x="4202345" y="120787"/>
                  </a:lnTo>
                  <a:lnTo>
                    <a:pt x="4214182" y="105944"/>
                  </a:lnTo>
                  <a:lnTo>
                    <a:pt x="4226020" y="92569"/>
                  </a:lnTo>
                  <a:lnTo>
                    <a:pt x="4237858" y="80605"/>
                  </a:lnTo>
                  <a:lnTo>
                    <a:pt x="4249695" y="69971"/>
                  </a:lnTo>
                  <a:lnTo>
                    <a:pt x="4261533" y="60575"/>
                  </a:lnTo>
                  <a:lnTo>
                    <a:pt x="4273370" y="52313"/>
                  </a:lnTo>
                  <a:lnTo>
                    <a:pt x="4285208" y="45082"/>
                  </a:lnTo>
                  <a:lnTo>
                    <a:pt x="4297046" y="38777"/>
                  </a:lnTo>
                  <a:lnTo>
                    <a:pt x="4308883" y="33299"/>
                  </a:lnTo>
                  <a:lnTo>
                    <a:pt x="4320721" y="28553"/>
                  </a:lnTo>
                  <a:lnTo>
                    <a:pt x="4332558" y="24453"/>
                  </a:lnTo>
                  <a:lnTo>
                    <a:pt x="4344396" y="20917"/>
                  </a:lnTo>
                  <a:lnTo>
                    <a:pt x="4356234" y="17875"/>
                  </a:lnTo>
                  <a:lnTo>
                    <a:pt x="4368071" y="15261"/>
                  </a:lnTo>
                  <a:lnTo>
                    <a:pt x="4379909" y="13019"/>
                  </a:lnTo>
                  <a:lnTo>
                    <a:pt x="4391746" y="11098"/>
                  </a:lnTo>
                  <a:lnTo>
                    <a:pt x="4403584" y="9453"/>
                  </a:lnTo>
                  <a:lnTo>
                    <a:pt x="4415421" y="8047"/>
                  </a:lnTo>
                  <a:lnTo>
                    <a:pt x="4427259" y="6845"/>
                  </a:lnTo>
                  <a:lnTo>
                    <a:pt x="4439097" y="5819"/>
                  </a:lnTo>
                  <a:lnTo>
                    <a:pt x="4450934" y="4943"/>
                  </a:lnTo>
                  <a:lnTo>
                    <a:pt x="4462772" y="4196"/>
                  </a:lnTo>
                  <a:lnTo>
                    <a:pt x="4474609" y="3558"/>
                  </a:lnTo>
                  <a:lnTo>
                    <a:pt x="4486447" y="3015"/>
                  </a:lnTo>
                  <a:lnTo>
                    <a:pt x="4498285" y="2552"/>
                  </a:lnTo>
                  <a:lnTo>
                    <a:pt x="4510122" y="2158"/>
                  </a:lnTo>
                  <a:lnTo>
                    <a:pt x="4521960" y="1822"/>
                  </a:lnTo>
                  <a:lnTo>
                    <a:pt x="4533797" y="1536"/>
                  </a:lnTo>
                  <a:lnTo>
                    <a:pt x="4545635" y="1292"/>
                  </a:lnTo>
                  <a:lnTo>
                    <a:pt x="4557473" y="1085"/>
                  </a:lnTo>
                  <a:lnTo>
                    <a:pt x="4569310" y="908"/>
                  </a:lnTo>
                  <a:lnTo>
                    <a:pt x="4581148" y="758"/>
                  </a:lnTo>
                  <a:lnTo>
                    <a:pt x="4592985" y="630"/>
                  </a:lnTo>
                  <a:lnTo>
                    <a:pt x="4604823" y="521"/>
                  </a:lnTo>
                  <a:lnTo>
                    <a:pt x="4616661" y="428"/>
                  </a:lnTo>
                  <a:lnTo>
                    <a:pt x="4628498" y="349"/>
                  </a:lnTo>
                  <a:lnTo>
                    <a:pt x="4640336" y="282"/>
                  </a:lnTo>
                  <a:lnTo>
                    <a:pt x="4652173" y="225"/>
                  </a:lnTo>
                  <a:lnTo>
                    <a:pt x="4664011" y="176"/>
                  </a:lnTo>
                  <a:lnTo>
                    <a:pt x="4675849" y="135"/>
                  </a:lnTo>
                  <a:lnTo>
                    <a:pt x="4687686" y="100"/>
                  </a:lnTo>
                </a:path>
              </a:pathLst>
            </a:custGeom>
            <a:ln w="40651" cap="flat">
              <a:solidFill>
                <a:srgbClr val="FF689E">
                  <a:alpha val="100000"/>
                </a:srgbClr>
              </a:solidFill>
              <a:prstDash val="solid"/>
              <a:round/>
            </a:ln>
          </p:spPr>
          <p:txBody>
            <a:bodyPr/>
            <a:lstStyle/>
            <a:p/>
          </p:txBody>
        </p:sp>
        <p:sp>
          <p:nvSpPr>
            <p:cNvPr id="38" name="pt38"/>
            <p:cNvSpPr/>
            <p:nvPr/>
          </p:nvSpPr>
          <p:spPr>
            <a:xfrm>
              <a:off x="2423649" y="840771"/>
              <a:ext cx="117405" cy="117405"/>
            </a:xfrm>
            <a:prstGeom prst="ellipse">
              <a:avLst/>
            </a:prstGeom>
            <a:solidFill>
              <a:srgbClr val="D277FF">
                <a:alpha val="100000"/>
              </a:srgbClr>
            </a:solidFill>
            <a:ln w="9000" cap="rnd">
              <a:solidFill>
                <a:srgbClr val="D277FF">
                  <a:alpha val="100000"/>
                </a:srgbClr>
              </a:solidFill>
              <a:prstDash val="solid"/>
              <a:round/>
            </a:ln>
          </p:spPr>
          <p:txBody>
            <a:bodyPr/>
            <a:lstStyle/>
            <a:p/>
          </p:txBody>
        </p:sp>
        <p:sp>
          <p:nvSpPr>
            <p:cNvPr id="39" name="pt39"/>
            <p:cNvSpPr/>
            <p:nvPr/>
          </p:nvSpPr>
          <p:spPr>
            <a:xfrm>
              <a:off x="3595570" y="840771"/>
              <a:ext cx="117405" cy="117405"/>
            </a:xfrm>
            <a:prstGeom prst="ellipse">
              <a:avLst/>
            </a:prstGeom>
            <a:solidFill>
              <a:srgbClr val="D277FF">
                <a:alpha val="100000"/>
              </a:srgbClr>
            </a:solidFill>
            <a:ln w="9000" cap="rnd">
              <a:solidFill>
                <a:srgbClr val="D277FF">
                  <a:alpha val="100000"/>
                </a:srgbClr>
              </a:solidFill>
              <a:prstDash val="solid"/>
              <a:round/>
            </a:ln>
          </p:spPr>
          <p:txBody>
            <a:bodyPr/>
            <a:lstStyle/>
            <a:p/>
          </p:txBody>
        </p:sp>
        <p:sp>
          <p:nvSpPr>
            <p:cNvPr id="40" name="pt40"/>
            <p:cNvSpPr/>
            <p:nvPr/>
          </p:nvSpPr>
          <p:spPr>
            <a:xfrm>
              <a:off x="7111335" y="840771"/>
              <a:ext cx="117405" cy="117405"/>
            </a:xfrm>
            <a:prstGeom prst="ellipse">
              <a:avLst/>
            </a:prstGeom>
            <a:solidFill>
              <a:srgbClr val="D277FF">
                <a:alpha val="100000"/>
              </a:srgbClr>
            </a:solidFill>
            <a:ln w="9000" cap="rnd">
              <a:solidFill>
                <a:srgbClr val="D277FF">
                  <a:alpha val="100000"/>
                </a:srgbClr>
              </a:solidFill>
              <a:prstDash val="solid"/>
              <a:round/>
            </a:ln>
          </p:spPr>
          <p:txBody>
            <a:bodyPr/>
            <a:lstStyle/>
            <a:p/>
          </p:txBody>
        </p:sp>
        <p:sp>
          <p:nvSpPr>
            <p:cNvPr id="41" name="pt41"/>
            <p:cNvSpPr/>
            <p:nvPr/>
          </p:nvSpPr>
          <p:spPr>
            <a:xfrm>
              <a:off x="5939414" y="840771"/>
              <a:ext cx="117405" cy="117405"/>
            </a:xfrm>
            <a:prstGeom prst="ellipse">
              <a:avLst/>
            </a:prstGeom>
            <a:solidFill>
              <a:srgbClr val="D277FF">
                <a:alpha val="100000"/>
              </a:srgbClr>
            </a:solidFill>
            <a:ln w="9000" cap="rnd">
              <a:solidFill>
                <a:srgbClr val="D277FF">
                  <a:alpha val="100000"/>
                </a:srgbClr>
              </a:solidFill>
              <a:prstDash val="solid"/>
              <a:round/>
            </a:ln>
          </p:spPr>
          <p:txBody>
            <a:bodyPr/>
            <a:lstStyle/>
            <a:p/>
          </p:txBody>
        </p:sp>
        <p:sp>
          <p:nvSpPr>
            <p:cNvPr id="42" name="pt42"/>
            <p:cNvSpPr/>
            <p:nvPr/>
          </p:nvSpPr>
          <p:spPr>
            <a:xfrm>
              <a:off x="4767492" y="840771"/>
              <a:ext cx="117405" cy="117405"/>
            </a:xfrm>
            <a:prstGeom prst="ellipse">
              <a:avLst/>
            </a:prstGeom>
            <a:solidFill>
              <a:srgbClr val="D277FF">
                <a:alpha val="100000"/>
              </a:srgbClr>
            </a:solidFill>
            <a:ln w="9000" cap="rnd">
              <a:solidFill>
                <a:srgbClr val="D277FF">
                  <a:alpha val="100000"/>
                </a:srgbClr>
              </a:solidFill>
              <a:prstDash val="solid"/>
              <a:round/>
            </a:ln>
          </p:spPr>
          <p:txBody>
            <a:bodyPr/>
            <a:lstStyle/>
            <a:p/>
          </p:txBody>
        </p:sp>
        <p:sp>
          <p:nvSpPr>
            <p:cNvPr id="43" name="pt43"/>
            <p:cNvSpPr/>
            <p:nvPr/>
          </p:nvSpPr>
          <p:spPr>
            <a:xfrm>
              <a:off x="5939414" y="1139974"/>
              <a:ext cx="117405" cy="117405"/>
            </a:xfrm>
            <a:prstGeom prst="ellipse">
              <a:avLst/>
            </a:prstGeom>
            <a:solidFill>
              <a:srgbClr val="89AC00">
                <a:alpha val="100000"/>
              </a:srgbClr>
            </a:solidFill>
            <a:ln w="9000" cap="rnd">
              <a:solidFill>
                <a:srgbClr val="89AC00">
                  <a:alpha val="100000"/>
                </a:srgbClr>
              </a:solidFill>
              <a:prstDash val="solid"/>
              <a:round/>
            </a:ln>
          </p:spPr>
          <p:txBody>
            <a:bodyPr/>
            <a:lstStyle/>
            <a:p/>
          </p:txBody>
        </p:sp>
        <p:sp>
          <p:nvSpPr>
            <p:cNvPr id="44" name="pt44"/>
            <p:cNvSpPr/>
            <p:nvPr/>
          </p:nvSpPr>
          <p:spPr>
            <a:xfrm>
              <a:off x="4767492" y="1139974"/>
              <a:ext cx="117405" cy="117405"/>
            </a:xfrm>
            <a:prstGeom prst="ellipse">
              <a:avLst/>
            </a:prstGeom>
            <a:solidFill>
              <a:srgbClr val="89AC00">
                <a:alpha val="100000"/>
              </a:srgbClr>
            </a:solidFill>
            <a:ln w="9000" cap="rnd">
              <a:solidFill>
                <a:srgbClr val="89AC00">
                  <a:alpha val="100000"/>
                </a:srgbClr>
              </a:solidFill>
              <a:prstDash val="solid"/>
              <a:round/>
            </a:ln>
          </p:spPr>
          <p:txBody>
            <a:bodyPr/>
            <a:lstStyle/>
            <a:p/>
          </p:txBody>
        </p:sp>
        <p:sp>
          <p:nvSpPr>
            <p:cNvPr id="45" name="pt45"/>
            <p:cNvSpPr/>
            <p:nvPr/>
          </p:nvSpPr>
          <p:spPr>
            <a:xfrm>
              <a:off x="2423649" y="1139974"/>
              <a:ext cx="117405" cy="117405"/>
            </a:xfrm>
            <a:prstGeom prst="ellipse">
              <a:avLst/>
            </a:prstGeom>
            <a:solidFill>
              <a:srgbClr val="00B3F2">
                <a:alpha val="100000"/>
              </a:srgbClr>
            </a:solidFill>
            <a:ln w="9000" cap="rnd">
              <a:solidFill>
                <a:srgbClr val="00B3F2">
                  <a:alpha val="100000"/>
                </a:srgbClr>
              </a:solidFill>
              <a:prstDash val="solid"/>
              <a:round/>
            </a:ln>
          </p:spPr>
          <p:txBody>
            <a:bodyPr/>
            <a:lstStyle/>
            <a:p/>
          </p:txBody>
        </p:sp>
        <p:sp>
          <p:nvSpPr>
            <p:cNvPr id="46" name="pt46"/>
            <p:cNvSpPr/>
            <p:nvPr/>
          </p:nvSpPr>
          <p:spPr>
            <a:xfrm>
              <a:off x="3595570" y="1139974"/>
              <a:ext cx="117405" cy="117405"/>
            </a:xfrm>
            <a:prstGeom prst="ellipse">
              <a:avLst/>
            </a:prstGeom>
            <a:solidFill>
              <a:srgbClr val="89AC00">
                <a:alpha val="100000"/>
              </a:srgbClr>
            </a:solidFill>
            <a:ln w="9000" cap="rnd">
              <a:solidFill>
                <a:srgbClr val="89AC00">
                  <a:alpha val="100000"/>
                </a:srgbClr>
              </a:solidFill>
              <a:prstDash val="solid"/>
              <a:round/>
            </a:ln>
          </p:spPr>
          <p:txBody>
            <a:bodyPr/>
            <a:lstStyle/>
            <a:p/>
          </p:txBody>
        </p:sp>
        <p:sp>
          <p:nvSpPr>
            <p:cNvPr id="47" name="pt47"/>
            <p:cNvSpPr/>
            <p:nvPr/>
          </p:nvSpPr>
          <p:spPr>
            <a:xfrm>
              <a:off x="7111335" y="1139974"/>
              <a:ext cx="117405" cy="117405"/>
            </a:xfrm>
            <a:prstGeom prst="ellipse">
              <a:avLst/>
            </a:prstGeom>
            <a:solidFill>
              <a:srgbClr val="89AC00">
                <a:alpha val="100000"/>
              </a:srgbClr>
            </a:solidFill>
            <a:ln w="9000" cap="rnd">
              <a:solidFill>
                <a:srgbClr val="89AC00">
                  <a:alpha val="100000"/>
                </a:srgbClr>
              </a:solidFill>
              <a:prstDash val="solid"/>
              <a:round/>
            </a:ln>
          </p:spPr>
          <p:txBody>
            <a:bodyPr/>
            <a:lstStyle/>
            <a:p/>
          </p:txBody>
        </p:sp>
        <p:sp>
          <p:nvSpPr>
            <p:cNvPr id="48" name="pt48"/>
            <p:cNvSpPr/>
            <p:nvPr/>
          </p:nvSpPr>
          <p:spPr>
            <a:xfrm>
              <a:off x="3595570" y="1439178"/>
              <a:ext cx="117405" cy="117405"/>
            </a:xfrm>
            <a:prstGeom prst="ellipse">
              <a:avLst/>
            </a:prstGeom>
            <a:solidFill>
              <a:srgbClr val="00B3F2">
                <a:alpha val="100000"/>
              </a:srgbClr>
            </a:solidFill>
            <a:ln w="9000" cap="rnd">
              <a:solidFill>
                <a:srgbClr val="00B3F2">
                  <a:alpha val="100000"/>
                </a:srgbClr>
              </a:solidFill>
              <a:prstDash val="solid"/>
              <a:round/>
            </a:ln>
          </p:spPr>
          <p:txBody>
            <a:bodyPr/>
            <a:lstStyle/>
            <a:p/>
          </p:txBody>
        </p:sp>
        <p:sp>
          <p:nvSpPr>
            <p:cNvPr id="49" name="pt49"/>
            <p:cNvSpPr/>
            <p:nvPr/>
          </p:nvSpPr>
          <p:spPr>
            <a:xfrm>
              <a:off x="2423649" y="1439178"/>
              <a:ext cx="117405" cy="117405"/>
            </a:xfrm>
            <a:prstGeom prst="ellipse">
              <a:avLst/>
            </a:prstGeom>
            <a:solidFill>
              <a:srgbClr val="89AC00">
                <a:alpha val="100000"/>
              </a:srgbClr>
            </a:solidFill>
            <a:ln w="9000" cap="rnd">
              <a:solidFill>
                <a:srgbClr val="89AC00">
                  <a:alpha val="100000"/>
                </a:srgbClr>
              </a:solidFill>
              <a:prstDash val="solid"/>
              <a:round/>
            </a:ln>
          </p:spPr>
          <p:txBody>
            <a:bodyPr/>
            <a:lstStyle/>
            <a:p/>
          </p:txBody>
        </p:sp>
        <p:sp>
          <p:nvSpPr>
            <p:cNvPr id="50" name="pt50"/>
            <p:cNvSpPr/>
            <p:nvPr/>
          </p:nvSpPr>
          <p:spPr>
            <a:xfrm>
              <a:off x="2423649" y="1738381"/>
              <a:ext cx="117405" cy="117405"/>
            </a:xfrm>
            <a:prstGeom prst="ellipse">
              <a:avLst/>
            </a:prstGeom>
            <a:solidFill>
              <a:srgbClr val="00C087">
                <a:alpha val="100000"/>
              </a:srgbClr>
            </a:solidFill>
            <a:ln w="9000" cap="rnd">
              <a:solidFill>
                <a:srgbClr val="00C087">
                  <a:alpha val="100000"/>
                </a:srgbClr>
              </a:solidFill>
              <a:prstDash val="solid"/>
              <a:round/>
            </a:ln>
          </p:spPr>
          <p:txBody>
            <a:bodyPr/>
            <a:lstStyle/>
            <a:p/>
          </p:txBody>
        </p:sp>
        <p:sp>
          <p:nvSpPr>
            <p:cNvPr id="51" name="pt51"/>
            <p:cNvSpPr/>
            <p:nvPr/>
          </p:nvSpPr>
          <p:spPr>
            <a:xfrm>
              <a:off x="4767492" y="1439178"/>
              <a:ext cx="117405" cy="117405"/>
            </a:xfrm>
            <a:prstGeom prst="ellipse">
              <a:avLst/>
            </a:prstGeom>
            <a:solidFill>
              <a:srgbClr val="00B3F2">
                <a:alpha val="100000"/>
              </a:srgbClr>
            </a:solidFill>
            <a:ln w="9000" cap="rnd">
              <a:solidFill>
                <a:srgbClr val="00B3F2">
                  <a:alpha val="100000"/>
                </a:srgbClr>
              </a:solidFill>
              <a:prstDash val="solid"/>
              <a:round/>
            </a:ln>
          </p:spPr>
          <p:txBody>
            <a:bodyPr/>
            <a:lstStyle/>
            <a:p/>
          </p:txBody>
        </p:sp>
        <p:sp>
          <p:nvSpPr>
            <p:cNvPr id="52" name="pt52"/>
            <p:cNvSpPr/>
            <p:nvPr/>
          </p:nvSpPr>
          <p:spPr>
            <a:xfrm>
              <a:off x="3595570" y="1738381"/>
              <a:ext cx="117405" cy="117405"/>
            </a:xfrm>
            <a:prstGeom prst="ellipse">
              <a:avLst/>
            </a:prstGeom>
            <a:solidFill>
              <a:srgbClr val="00C087">
                <a:alpha val="100000"/>
              </a:srgbClr>
            </a:solidFill>
            <a:ln w="9000" cap="rnd">
              <a:solidFill>
                <a:srgbClr val="00C087">
                  <a:alpha val="100000"/>
                </a:srgbClr>
              </a:solidFill>
              <a:prstDash val="solid"/>
              <a:round/>
            </a:ln>
          </p:spPr>
          <p:txBody>
            <a:bodyPr/>
            <a:lstStyle/>
            <a:p/>
          </p:txBody>
        </p:sp>
        <p:sp>
          <p:nvSpPr>
            <p:cNvPr id="53" name="pt53"/>
            <p:cNvSpPr/>
            <p:nvPr/>
          </p:nvSpPr>
          <p:spPr>
            <a:xfrm>
              <a:off x="4767492" y="1738381"/>
              <a:ext cx="117405" cy="117405"/>
            </a:xfrm>
            <a:prstGeom prst="ellipse">
              <a:avLst/>
            </a:prstGeom>
            <a:solidFill>
              <a:srgbClr val="00C087">
                <a:alpha val="100000"/>
              </a:srgbClr>
            </a:solidFill>
            <a:ln w="9000" cap="rnd">
              <a:solidFill>
                <a:srgbClr val="00C087">
                  <a:alpha val="100000"/>
                </a:srgbClr>
              </a:solidFill>
              <a:prstDash val="solid"/>
              <a:round/>
            </a:ln>
          </p:spPr>
          <p:txBody>
            <a:bodyPr/>
            <a:lstStyle/>
            <a:p/>
          </p:txBody>
        </p:sp>
        <p:sp>
          <p:nvSpPr>
            <p:cNvPr id="54" name="pt54"/>
            <p:cNvSpPr/>
            <p:nvPr/>
          </p:nvSpPr>
          <p:spPr>
            <a:xfrm>
              <a:off x="5939414" y="1439178"/>
              <a:ext cx="117405" cy="117405"/>
            </a:xfrm>
            <a:prstGeom prst="ellipse">
              <a:avLst/>
            </a:prstGeom>
            <a:solidFill>
              <a:srgbClr val="00C087">
                <a:alpha val="100000"/>
              </a:srgbClr>
            </a:solidFill>
            <a:ln w="9000" cap="rnd">
              <a:solidFill>
                <a:srgbClr val="00C087">
                  <a:alpha val="100000"/>
                </a:srgbClr>
              </a:solidFill>
              <a:prstDash val="solid"/>
              <a:round/>
            </a:ln>
          </p:spPr>
          <p:txBody>
            <a:bodyPr/>
            <a:lstStyle/>
            <a:p/>
          </p:txBody>
        </p:sp>
        <p:sp>
          <p:nvSpPr>
            <p:cNvPr id="55" name="pt55"/>
            <p:cNvSpPr/>
            <p:nvPr/>
          </p:nvSpPr>
          <p:spPr>
            <a:xfrm>
              <a:off x="7111335" y="1439178"/>
              <a:ext cx="117405" cy="117405"/>
            </a:xfrm>
            <a:prstGeom prst="ellipse">
              <a:avLst/>
            </a:prstGeom>
            <a:solidFill>
              <a:srgbClr val="00C087">
                <a:alpha val="100000"/>
              </a:srgbClr>
            </a:solidFill>
            <a:ln w="9000" cap="rnd">
              <a:solidFill>
                <a:srgbClr val="00C087">
                  <a:alpha val="100000"/>
                </a:srgbClr>
              </a:solidFill>
              <a:prstDash val="solid"/>
              <a:round/>
            </a:ln>
          </p:spPr>
          <p:txBody>
            <a:bodyPr/>
            <a:lstStyle/>
            <a:p/>
          </p:txBody>
        </p:sp>
        <p:sp>
          <p:nvSpPr>
            <p:cNvPr id="56" name="pt56"/>
            <p:cNvSpPr/>
            <p:nvPr/>
          </p:nvSpPr>
          <p:spPr>
            <a:xfrm>
              <a:off x="4767492" y="2037584"/>
              <a:ext cx="117405" cy="117405"/>
            </a:xfrm>
            <a:prstGeom prst="ellipse">
              <a:avLst/>
            </a:prstGeom>
            <a:solidFill>
              <a:srgbClr val="E7851E">
                <a:alpha val="100000"/>
              </a:srgbClr>
            </a:solidFill>
            <a:ln w="9000" cap="rnd">
              <a:solidFill>
                <a:srgbClr val="E7851E">
                  <a:alpha val="100000"/>
                </a:srgbClr>
              </a:solidFill>
              <a:prstDash val="solid"/>
              <a:round/>
            </a:ln>
          </p:spPr>
          <p:txBody>
            <a:bodyPr/>
            <a:lstStyle/>
            <a:p/>
          </p:txBody>
        </p:sp>
        <p:sp>
          <p:nvSpPr>
            <p:cNvPr id="57" name="pt57"/>
            <p:cNvSpPr/>
            <p:nvPr/>
          </p:nvSpPr>
          <p:spPr>
            <a:xfrm>
              <a:off x="3595570" y="2037584"/>
              <a:ext cx="117405" cy="117405"/>
            </a:xfrm>
            <a:prstGeom prst="ellipse">
              <a:avLst/>
            </a:prstGeom>
            <a:solidFill>
              <a:srgbClr val="E7851E">
                <a:alpha val="100000"/>
              </a:srgbClr>
            </a:solidFill>
            <a:ln w="9000" cap="rnd">
              <a:solidFill>
                <a:srgbClr val="E7851E">
                  <a:alpha val="100000"/>
                </a:srgbClr>
              </a:solidFill>
              <a:prstDash val="solid"/>
              <a:round/>
            </a:ln>
          </p:spPr>
          <p:txBody>
            <a:bodyPr/>
            <a:lstStyle/>
            <a:p/>
          </p:txBody>
        </p:sp>
        <p:sp>
          <p:nvSpPr>
            <p:cNvPr id="58" name="pt58"/>
            <p:cNvSpPr/>
            <p:nvPr/>
          </p:nvSpPr>
          <p:spPr>
            <a:xfrm>
              <a:off x="7111335" y="1738381"/>
              <a:ext cx="117405" cy="117405"/>
            </a:xfrm>
            <a:prstGeom prst="ellipse">
              <a:avLst/>
            </a:prstGeom>
            <a:solidFill>
              <a:srgbClr val="00B3F2">
                <a:alpha val="100000"/>
              </a:srgbClr>
            </a:solidFill>
            <a:ln w="9000" cap="rnd">
              <a:solidFill>
                <a:srgbClr val="00B3F2">
                  <a:alpha val="100000"/>
                </a:srgbClr>
              </a:solidFill>
              <a:prstDash val="solid"/>
              <a:round/>
            </a:ln>
          </p:spPr>
          <p:txBody>
            <a:bodyPr/>
            <a:lstStyle/>
            <a:p/>
          </p:txBody>
        </p:sp>
        <p:sp>
          <p:nvSpPr>
            <p:cNvPr id="59" name="pt59"/>
            <p:cNvSpPr/>
            <p:nvPr/>
          </p:nvSpPr>
          <p:spPr>
            <a:xfrm>
              <a:off x="2423649" y="2037584"/>
              <a:ext cx="117405" cy="117405"/>
            </a:xfrm>
            <a:prstGeom prst="ellipse">
              <a:avLst/>
            </a:prstGeom>
            <a:solidFill>
              <a:srgbClr val="E7851E">
                <a:alpha val="100000"/>
              </a:srgbClr>
            </a:solidFill>
            <a:ln w="9000" cap="rnd">
              <a:solidFill>
                <a:srgbClr val="E7851E">
                  <a:alpha val="100000"/>
                </a:srgbClr>
              </a:solidFill>
              <a:prstDash val="solid"/>
              <a:round/>
            </a:ln>
          </p:spPr>
          <p:txBody>
            <a:bodyPr/>
            <a:lstStyle/>
            <a:p/>
          </p:txBody>
        </p:sp>
        <p:sp>
          <p:nvSpPr>
            <p:cNvPr id="60" name="pt60"/>
            <p:cNvSpPr/>
            <p:nvPr/>
          </p:nvSpPr>
          <p:spPr>
            <a:xfrm>
              <a:off x="5939414" y="1738381"/>
              <a:ext cx="117405" cy="117405"/>
            </a:xfrm>
            <a:prstGeom prst="ellipse">
              <a:avLst/>
            </a:prstGeom>
            <a:solidFill>
              <a:srgbClr val="E7851E">
                <a:alpha val="100000"/>
              </a:srgbClr>
            </a:solidFill>
            <a:ln w="9000" cap="rnd">
              <a:solidFill>
                <a:srgbClr val="E7851E">
                  <a:alpha val="100000"/>
                </a:srgbClr>
              </a:solidFill>
              <a:prstDash val="solid"/>
              <a:round/>
            </a:ln>
          </p:spPr>
          <p:txBody>
            <a:bodyPr/>
            <a:lstStyle/>
            <a:p/>
          </p:txBody>
        </p:sp>
        <p:sp>
          <p:nvSpPr>
            <p:cNvPr id="61" name="pt61"/>
            <p:cNvSpPr/>
            <p:nvPr/>
          </p:nvSpPr>
          <p:spPr>
            <a:xfrm>
              <a:off x="7111335" y="2037584"/>
              <a:ext cx="117405" cy="117405"/>
            </a:xfrm>
            <a:prstGeom prst="ellipse">
              <a:avLst/>
            </a:prstGeom>
            <a:solidFill>
              <a:srgbClr val="E7851E">
                <a:alpha val="100000"/>
              </a:srgbClr>
            </a:solidFill>
            <a:ln w="9000" cap="rnd">
              <a:solidFill>
                <a:srgbClr val="E7851E">
                  <a:alpha val="100000"/>
                </a:srgbClr>
              </a:solidFill>
              <a:prstDash val="solid"/>
              <a:round/>
            </a:ln>
          </p:spPr>
          <p:txBody>
            <a:bodyPr/>
            <a:lstStyle/>
            <a:p/>
          </p:txBody>
        </p:sp>
        <p:sp>
          <p:nvSpPr>
            <p:cNvPr id="62" name="pt62"/>
            <p:cNvSpPr/>
            <p:nvPr/>
          </p:nvSpPr>
          <p:spPr>
            <a:xfrm>
              <a:off x="5939414" y="2037584"/>
              <a:ext cx="117405" cy="117405"/>
            </a:xfrm>
            <a:prstGeom prst="ellipse">
              <a:avLst/>
            </a:prstGeom>
            <a:solidFill>
              <a:srgbClr val="00B3F2">
                <a:alpha val="100000"/>
              </a:srgbClr>
            </a:solidFill>
            <a:ln w="9000" cap="rnd">
              <a:solidFill>
                <a:srgbClr val="00B3F2">
                  <a:alpha val="100000"/>
                </a:srgbClr>
              </a:solidFill>
              <a:prstDash val="solid"/>
              <a:round/>
            </a:ln>
          </p:spPr>
          <p:txBody>
            <a:bodyPr/>
            <a:lstStyle/>
            <a:p/>
          </p:txBody>
        </p:sp>
        <p:sp>
          <p:nvSpPr>
            <p:cNvPr id="63" name="pt63"/>
            <p:cNvSpPr/>
            <p:nvPr/>
          </p:nvSpPr>
          <p:spPr>
            <a:xfrm>
              <a:off x="3595570" y="2336787"/>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64" name="pt64"/>
            <p:cNvSpPr/>
            <p:nvPr/>
          </p:nvSpPr>
          <p:spPr>
            <a:xfrm>
              <a:off x="2423649" y="2336787"/>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65" name="pt65"/>
            <p:cNvSpPr/>
            <p:nvPr/>
          </p:nvSpPr>
          <p:spPr>
            <a:xfrm>
              <a:off x="4767492" y="2336787"/>
              <a:ext cx="117405" cy="117405"/>
            </a:xfrm>
            <a:prstGeom prst="ellipse">
              <a:avLst/>
            </a:prstGeom>
            <a:solidFill>
              <a:srgbClr val="9C8DFF">
                <a:alpha val="100000"/>
              </a:srgbClr>
            </a:solidFill>
            <a:ln w="9000" cap="rnd">
              <a:solidFill>
                <a:srgbClr val="9C8DFF">
                  <a:alpha val="100000"/>
                </a:srgbClr>
              </a:solidFill>
              <a:prstDash val="solid"/>
              <a:round/>
            </a:ln>
          </p:spPr>
          <p:txBody>
            <a:bodyPr/>
            <a:lstStyle/>
            <a:p/>
          </p:txBody>
        </p:sp>
        <p:sp>
          <p:nvSpPr>
            <p:cNvPr id="66" name="pt66"/>
            <p:cNvSpPr/>
            <p:nvPr/>
          </p:nvSpPr>
          <p:spPr>
            <a:xfrm>
              <a:off x="2423649" y="2635990"/>
              <a:ext cx="117405" cy="117405"/>
            </a:xfrm>
            <a:prstGeom prst="ellipse">
              <a:avLst/>
            </a:prstGeom>
            <a:solidFill>
              <a:srgbClr val="9C8DFF">
                <a:alpha val="100000"/>
              </a:srgbClr>
            </a:solidFill>
            <a:ln w="9000" cap="rnd">
              <a:solidFill>
                <a:srgbClr val="9C8DFF">
                  <a:alpha val="100000"/>
                </a:srgbClr>
              </a:solidFill>
              <a:prstDash val="solid"/>
              <a:round/>
            </a:ln>
          </p:spPr>
          <p:txBody>
            <a:bodyPr/>
            <a:lstStyle/>
            <a:p/>
          </p:txBody>
        </p:sp>
        <p:sp>
          <p:nvSpPr>
            <p:cNvPr id="67" name="pt67"/>
            <p:cNvSpPr/>
            <p:nvPr/>
          </p:nvSpPr>
          <p:spPr>
            <a:xfrm>
              <a:off x="7111335" y="2336787"/>
              <a:ext cx="117405" cy="117405"/>
            </a:xfrm>
            <a:prstGeom prst="ellipse">
              <a:avLst/>
            </a:prstGeom>
            <a:solidFill>
              <a:srgbClr val="9C8DFF">
                <a:alpha val="100000"/>
              </a:srgbClr>
            </a:solidFill>
            <a:ln w="9000" cap="rnd">
              <a:solidFill>
                <a:srgbClr val="9C8DFF">
                  <a:alpha val="100000"/>
                </a:srgbClr>
              </a:solidFill>
              <a:prstDash val="solid"/>
              <a:round/>
            </a:ln>
          </p:spPr>
          <p:txBody>
            <a:bodyPr/>
            <a:lstStyle/>
            <a:p/>
          </p:txBody>
        </p:sp>
        <p:sp>
          <p:nvSpPr>
            <p:cNvPr id="68" name="pt68"/>
            <p:cNvSpPr/>
            <p:nvPr/>
          </p:nvSpPr>
          <p:spPr>
            <a:xfrm>
              <a:off x="5939414" y="2336787"/>
              <a:ext cx="117405" cy="117405"/>
            </a:xfrm>
            <a:prstGeom prst="ellipse">
              <a:avLst/>
            </a:prstGeom>
            <a:solidFill>
              <a:srgbClr val="9C8DFF">
                <a:alpha val="100000"/>
              </a:srgbClr>
            </a:solidFill>
            <a:ln w="9000" cap="rnd">
              <a:solidFill>
                <a:srgbClr val="9C8DFF">
                  <a:alpha val="100000"/>
                </a:srgbClr>
              </a:solidFill>
              <a:prstDash val="solid"/>
              <a:round/>
            </a:ln>
          </p:spPr>
          <p:txBody>
            <a:bodyPr/>
            <a:lstStyle/>
            <a:p/>
          </p:txBody>
        </p:sp>
        <p:sp>
          <p:nvSpPr>
            <p:cNvPr id="69" name="pt69"/>
            <p:cNvSpPr/>
            <p:nvPr/>
          </p:nvSpPr>
          <p:spPr>
            <a:xfrm>
              <a:off x="2423649" y="2935193"/>
              <a:ext cx="117405" cy="117405"/>
            </a:xfrm>
            <a:prstGeom prst="ellipse">
              <a:avLst/>
            </a:prstGeom>
            <a:solidFill>
              <a:srgbClr val="F166E8">
                <a:alpha val="100000"/>
              </a:srgbClr>
            </a:solidFill>
            <a:ln w="9000" cap="rnd">
              <a:solidFill>
                <a:srgbClr val="F166E8">
                  <a:alpha val="100000"/>
                </a:srgbClr>
              </a:solidFill>
              <a:prstDash val="solid"/>
              <a:round/>
            </a:ln>
          </p:spPr>
          <p:txBody>
            <a:bodyPr/>
            <a:lstStyle/>
            <a:p/>
          </p:txBody>
        </p:sp>
        <p:sp>
          <p:nvSpPr>
            <p:cNvPr id="70" name="pt70"/>
            <p:cNvSpPr/>
            <p:nvPr/>
          </p:nvSpPr>
          <p:spPr>
            <a:xfrm>
              <a:off x="4767492" y="2635990"/>
              <a:ext cx="117405" cy="117405"/>
            </a:xfrm>
            <a:prstGeom prst="ellipse">
              <a:avLst/>
            </a:prstGeom>
            <a:solidFill>
              <a:srgbClr val="F166E8">
                <a:alpha val="100000"/>
              </a:srgbClr>
            </a:solidFill>
            <a:ln w="9000" cap="rnd">
              <a:solidFill>
                <a:srgbClr val="F166E8">
                  <a:alpha val="100000"/>
                </a:srgbClr>
              </a:solidFill>
              <a:prstDash val="solid"/>
              <a:round/>
            </a:ln>
          </p:spPr>
          <p:txBody>
            <a:bodyPr/>
            <a:lstStyle/>
            <a:p/>
          </p:txBody>
        </p:sp>
        <p:sp>
          <p:nvSpPr>
            <p:cNvPr id="71" name="pt71"/>
            <p:cNvSpPr/>
            <p:nvPr/>
          </p:nvSpPr>
          <p:spPr>
            <a:xfrm>
              <a:off x="3595570" y="2635990"/>
              <a:ext cx="117405" cy="117405"/>
            </a:xfrm>
            <a:prstGeom prst="ellipse">
              <a:avLst/>
            </a:prstGeom>
            <a:solidFill>
              <a:srgbClr val="9C8DFF">
                <a:alpha val="100000"/>
              </a:srgbClr>
            </a:solidFill>
            <a:ln w="9000" cap="rnd">
              <a:solidFill>
                <a:srgbClr val="9C8DFF">
                  <a:alpha val="100000"/>
                </a:srgbClr>
              </a:solidFill>
              <a:prstDash val="solid"/>
              <a:round/>
            </a:ln>
          </p:spPr>
          <p:txBody>
            <a:bodyPr/>
            <a:lstStyle/>
            <a:p/>
          </p:txBody>
        </p:sp>
        <p:sp>
          <p:nvSpPr>
            <p:cNvPr id="72" name="pt72"/>
            <p:cNvSpPr/>
            <p:nvPr/>
          </p:nvSpPr>
          <p:spPr>
            <a:xfrm>
              <a:off x="3595570" y="2935193"/>
              <a:ext cx="117405" cy="117405"/>
            </a:xfrm>
            <a:prstGeom prst="ellipse">
              <a:avLst/>
            </a:prstGeom>
            <a:solidFill>
              <a:srgbClr val="F166E8">
                <a:alpha val="100000"/>
              </a:srgbClr>
            </a:solidFill>
            <a:ln w="9000" cap="rnd">
              <a:solidFill>
                <a:srgbClr val="F166E8">
                  <a:alpha val="100000"/>
                </a:srgbClr>
              </a:solidFill>
              <a:prstDash val="solid"/>
              <a:round/>
            </a:ln>
          </p:spPr>
          <p:txBody>
            <a:bodyPr/>
            <a:lstStyle/>
            <a:p/>
          </p:txBody>
        </p:sp>
        <p:sp>
          <p:nvSpPr>
            <p:cNvPr id="73" name="pt73"/>
            <p:cNvSpPr/>
            <p:nvPr/>
          </p:nvSpPr>
          <p:spPr>
            <a:xfrm>
              <a:off x="7111335" y="2635990"/>
              <a:ext cx="117405" cy="117405"/>
            </a:xfrm>
            <a:prstGeom prst="ellipse">
              <a:avLst/>
            </a:prstGeom>
            <a:solidFill>
              <a:srgbClr val="D09400">
                <a:alpha val="100000"/>
              </a:srgbClr>
            </a:solidFill>
            <a:ln w="9000" cap="rnd">
              <a:solidFill>
                <a:srgbClr val="D09400">
                  <a:alpha val="100000"/>
                </a:srgbClr>
              </a:solidFill>
              <a:prstDash val="solid"/>
              <a:round/>
            </a:ln>
          </p:spPr>
          <p:txBody>
            <a:bodyPr/>
            <a:lstStyle/>
            <a:p/>
          </p:txBody>
        </p:sp>
        <p:sp>
          <p:nvSpPr>
            <p:cNvPr id="74" name="pt74"/>
            <p:cNvSpPr/>
            <p:nvPr/>
          </p:nvSpPr>
          <p:spPr>
            <a:xfrm>
              <a:off x="5939414" y="2635990"/>
              <a:ext cx="117405" cy="117405"/>
            </a:xfrm>
            <a:prstGeom prst="ellipse">
              <a:avLst/>
            </a:prstGeom>
            <a:solidFill>
              <a:srgbClr val="D09400">
                <a:alpha val="100000"/>
              </a:srgbClr>
            </a:solidFill>
            <a:ln w="9000" cap="rnd">
              <a:solidFill>
                <a:srgbClr val="D09400">
                  <a:alpha val="100000"/>
                </a:srgbClr>
              </a:solidFill>
              <a:prstDash val="solid"/>
              <a:round/>
            </a:ln>
          </p:spPr>
          <p:txBody>
            <a:bodyPr/>
            <a:lstStyle/>
            <a:p/>
          </p:txBody>
        </p:sp>
        <p:sp>
          <p:nvSpPr>
            <p:cNvPr id="75" name="pt75"/>
            <p:cNvSpPr/>
            <p:nvPr/>
          </p:nvSpPr>
          <p:spPr>
            <a:xfrm>
              <a:off x="4767492" y="2935193"/>
              <a:ext cx="117405" cy="117405"/>
            </a:xfrm>
            <a:prstGeom prst="ellipse">
              <a:avLst/>
            </a:prstGeom>
            <a:solidFill>
              <a:srgbClr val="D09400">
                <a:alpha val="100000"/>
              </a:srgbClr>
            </a:solidFill>
            <a:ln w="9000" cap="rnd">
              <a:solidFill>
                <a:srgbClr val="D09400">
                  <a:alpha val="100000"/>
                </a:srgbClr>
              </a:solidFill>
              <a:prstDash val="solid"/>
              <a:round/>
            </a:ln>
          </p:spPr>
          <p:txBody>
            <a:bodyPr/>
            <a:lstStyle/>
            <a:p/>
          </p:txBody>
        </p:sp>
        <p:sp>
          <p:nvSpPr>
            <p:cNvPr id="76" name="pt76"/>
            <p:cNvSpPr/>
            <p:nvPr/>
          </p:nvSpPr>
          <p:spPr>
            <a:xfrm>
              <a:off x="3595570" y="3234397"/>
              <a:ext cx="117405" cy="117405"/>
            </a:xfrm>
            <a:prstGeom prst="ellipse">
              <a:avLst/>
            </a:prstGeom>
            <a:solidFill>
              <a:srgbClr val="D09400">
                <a:alpha val="100000"/>
              </a:srgbClr>
            </a:solidFill>
            <a:ln w="9000" cap="rnd">
              <a:solidFill>
                <a:srgbClr val="D09400">
                  <a:alpha val="100000"/>
                </a:srgbClr>
              </a:solidFill>
              <a:prstDash val="solid"/>
              <a:round/>
            </a:ln>
          </p:spPr>
          <p:txBody>
            <a:bodyPr/>
            <a:lstStyle/>
            <a:p/>
          </p:txBody>
        </p:sp>
        <p:sp>
          <p:nvSpPr>
            <p:cNvPr id="77" name="pt77"/>
            <p:cNvSpPr/>
            <p:nvPr/>
          </p:nvSpPr>
          <p:spPr>
            <a:xfrm>
              <a:off x="2423649" y="3234397"/>
              <a:ext cx="117405" cy="117405"/>
            </a:xfrm>
            <a:prstGeom prst="ellipse">
              <a:avLst/>
            </a:prstGeom>
            <a:solidFill>
              <a:srgbClr val="D09400">
                <a:alpha val="100000"/>
              </a:srgbClr>
            </a:solidFill>
            <a:ln w="9000" cap="rnd">
              <a:solidFill>
                <a:srgbClr val="D09400">
                  <a:alpha val="100000"/>
                </a:srgbClr>
              </a:solidFill>
              <a:prstDash val="solid"/>
              <a:round/>
            </a:ln>
          </p:spPr>
          <p:txBody>
            <a:bodyPr/>
            <a:lstStyle/>
            <a:p/>
          </p:txBody>
        </p:sp>
        <p:sp>
          <p:nvSpPr>
            <p:cNvPr id="78" name="pt78"/>
            <p:cNvSpPr/>
            <p:nvPr/>
          </p:nvSpPr>
          <p:spPr>
            <a:xfrm>
              <a:off x="7111335" y="2935193"/>
              <a:ext cx="117405" cy="117405"/>
            </a:xfrm>
            <a:prstGeom prst="ellipse">
              <a:avLst/>
            </a:prstGeom>
            <a:solidFill>
              <a:srgbClr val="F166E8">
                <a:alpha val="100000"/>
              </a:srgbClr>
            </a:solidFill>
            <a:ln w="9000" cap="rnd">
              <a:solidFill>
                <a:srgbClr val="F166E8">
                  <a:alpha val="100000"/>
                </a:srgbClr>
              </a:solidFill>
              <a:prstDash val="solid"/>
              <a:round/>
            </a:ln>
          </p:spPr>
          <p:txBody>
            <a:bodyPr/>
            <a:lstStyle/>
            <a:p/>
          </p:txBody>
        </p:sp>
        <p:sp>
          <p:nvSpPr>
            <p:cNvPr id="79" name="pt79"/>
            <p:cNvSpPr/>
            <p:nvPr/>
          </p:nvSpPr>
          <p:spPr>
            <a:xfrm>
              <a:off x="2423649" y="3533600"/>
              <a:ext cx="117405" cy="117405"/>
            </a:xfrm>
            <a:prstGeom prst="ellipse">
              <a:avLst/>
            </a:prstGeom>
            <a:solidFill>
              <a:srgbClr val="00BCD6">
                <a:alpha val="100000"/>
              </a:srgbClr>
            </a:solidFill>
            <a:ln w="9000" cap="rnd">
              <a:solidFill>
                <a:srgbClr val="00BCD6">
                  <a:alpha val="100000"/>
                </a:srgbClr>
              </a:solidFill>
              <a:prstDash val="solid"/>
              <a:round/>
            </a:ln>
          </p:spPr>
          <p:txBody>
            <a:bodyPr/>
            <a:lstStyle/>
            <a:p/>
          </p:txBody>
        </p:sp>
        <p:sp>
          <p:nvSpPr>
            <p:cNvPr id="80" name="pt80"/>
            <p:cNvSpPr/>
            <p:nvPr/>
          </p:nvSpPr>
          <p:spPr>
            <a:xfrm>
              <a:off x="5939414" y="2935193"/>
              <a:ext cx="117405" cy="117405"/>
            </a:xfrm>
            <a:prstGeom prst="ellipse">
              <a:avLst/>
            </a:prstGeom>
            <a:solidFill>
              <a:srgbClr val="F166E8">
                <a:alpha val="100000"/>
              </a:srgbClr>
            </a:solidFill>
            <a:ln w="9000" cap="rnd">
              <a:solidFill>
                <a:srgbClr val="F166E8">
                  <a:alpha val="100000"/>
                </a:srgbClr>
              </a:solidFill>
              <a:prstDash val="solid"/>
              <a:round/>
            </a:ln>
          </p:spPr>
          <p:txBody>
            <a:bodyPr/>
            <a:lstStyle/>
            <a:p/>
          </p:txBody>
        </p:sp>
        <p:sp>
          <p:nvSpPr>
            <p:cNvPr id="81" name="pt81"/>
            <p:cNvSpPr/>
            <p:nvPr/>
          </p:nvSpPr>
          <p:spPr>
            <a:xfrm>
              <a:off x="2423649" y="3832803"/>
              <a:ext cx="117405" cy="117405"/>
            </a:xfrm>
            <a:prstGeom prst="ellipse">
              <a:avLst/>
            </a:prstGeom>
            <a:solidFill>
              <a:srgbClr val="28A3FF">
                <a:alpha val="100000"/>
              </a:srgbClr>
            </a:solidFill>
            <a:ln w="9000" cap="rnd">
              <a:solidFill>
                <a:srgbClr val="28A3FF">
                  <a:alpha val="100000"/>
                </a:srgbClr>
              </a:solidFill>
              <a:prstDash val="solid"/>
              <a:round/>
            </a:ln>
          </p:spPr>
          <p:txBody>
            <a:bodyPr/>
            <a:lstStyle/>
            <a:p/>
          </p:txBody>
        </p:sp>
        <p:sp>
          <p:nvSpPr>
            <p:cNvPr id="82" name="pt82"/>
            <p:cNvSpPr/>
            <p:nvPr/>
          </p:nvSpPr>
          <p:spPr>
            <a:xfrm>
              <a:off x="7111335" y="3234397"/>
              <a:ext cx="117405" cy="117405"/>
            </a:xfrm>
            <a:prstGeom prst="ellipse">
              <a:avLst/>
            </a:prstGeom>
            <a:solidFill>
              <a:srgbClr val="FF61C7">
                <a:alpha val="100000"/>
              </a:srgbClr>
            </a:solidFill>
            <a:ln w="9000" cap="rnd">
              <a:solidFill>
                <a:srgbClr val="FF61C7">
                  <a:alpha val="100000"/>
                </a:srgbClr>
              </a:solidFill>
              <a:prstDash val="solid"/>
              <a:round/>
            </a:ln>
          </p:spPr>
          <p:txBody>
            <a:bodyPr/>
            <a:lstStyle/>
            <a:p/>
          </p:txBody>
        </p:sp>
        <p:sp>
          <p:nvSpPr>
            <p:cNvPr id="83" name="pt83"/>
            <p:cNvSpPr/>
            <p:nvPr/>
          </p:nvSpPr>
          <p:spPr>
            <a:xfrm>
              <a:off x="5939414" y="3234397"/>
              <a:ext cx="117405" cy="117405"/>
            </a:xfrm>
            <a:prstGeom prst="ellipse">
              <a:avLst/>
            </a:prstGeom>
            <a:solidFill>
              <a:srgbClr val="FF61C7">
                <a:alpha val="100000"/>
              </a:srgbClr>
            </a:solidFill>
            <a:ln w="9000" cap="rnd">
              <a:solidFill>
                <a:srgbClr val="FF61C7">
                  <a:alpha val="100000"/>
                </a:srgbClr>
              </a:solidFill>
              <a:prstDash val="solid"/>
              <a:round/>
            </a:ln>
          </p:spPr>
          <p:txBody>
            <a:bodyPr/>
            <a:lstStyle/>
            <a:p/>
          </p:txBody>
        </p:sp>
        <p:sp>
          <p:nvSpPr>
            <p:cNvPr id="84" name="pt84"/>
            <p:cNvSpPr/>
            <p:nvPr/>
          </p:nvSpPr>
          <p:spPr>
            <a:xfrm>
              <a:off x="4767492" y="3234397"/>
              <a:ext cx="117405" cy="117405"/>
            </a:xfrm>
            <a:prstGeom prst="ellipse">
              <a:avLst/>
            </a:prstGeom>
            <a:solidFill>
              <a:srgbClr val="FF61C7">
                <a:alpha val="100000"/>
              </a:srgbClr>
            </a:solidFill>
            <a:ln w="9000" cap="rnd">
              <a:solidFill>
                <a:srgbClr val="FF61C7">
                  <a:alpha val="100000"/>
                </a:srgbClr>
              </a:solidFill>
              <a:prstDash val="solid"/>
              <a:round/>
            </a:ln>
          </p:spPr>
          <p:txBody>
            <a:bodyPr/>
            <a:lstStyle/>
            <a:p/>
          </p:txBody>
        </p:sp>
        <p:sp>
          <p:nvSpPr>
            <p:cNvPr id="85" name="pt85"/>
            <p:cNvSpPr/>
            <p:nvPr/>
          </p:nvSpPr>
          <p:spPr>
            <a:xfrm>
              <a:off x="3595570" y="3533600"/>
              <a:ext cx="117405" cy="117405"/>
            </a:xfrm>
            <a:prstGeom prst="ellipse">
              <a:avLst/>
            </a:prstGeom>
            <a:solidFill>
              <a:srgbClr val="FF61C7">
                <a:alpha val="100000"/>
              </a:srgbClr>
            </a:solidFill>
            <a:ln w="9000" cap="rnd">
              <a:solidFill>
                <a:srgbClr val="FF61C7">
                  <a:alpha val="100000"/>
                </a:srgbClr>
              </a:solidFill>
              <a:prstDash val="solid"/>
              <a:round/>
            </a:ln>
          </p:spPr>
          <p:txBody>
            <a:bodyPr/>
            <a:lstStyle/>
            <a:p/>
          </p:txBody>
        </p:sp>
        <p:sp>
          <p:nvSpPr>
            <p:cNvPr id="86" name="pt86"/>
            <p:cNvSpPr/>
            <p:nvPr/>
          </p:nvSpPr>
          <p:spPr>
            <a:xfrm>
              <a:off x="4767492" y="3533600"/>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87" name="pt87"/>
            <p:cNvSpPr/>
            <p:nvPr/>
          </p:nvSpPr>
          <p:spPr>
            <a:xfrm>
              <a:off x="5939414" y="3533600"/>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88" name="pt88"/>
            <p:cNvSpPr/>
            <p:nvPr/>
          </p:nvSpPr>
          <p:spPr>
            <a:xfrm>
              <a:off x="2423649" y="4132006"/>
              <a:ext cx="117405" cy="117405"/>
            </a:xfrm>
            <a:prstGeom prst="ellipse">
              <a:avLst/>
            </a:prstGeom>
            <a:solidFill>
              <a:srgbClr val="FF689E">
                <a:alpha val="100000"/>
              </a:srgbClr>
            </a:solidFill>
            <a:ln w="9000" cap="rnd">
              <a:solidFill>
                <a:srgbClr val="FF689E">
                  <a:alpha val="100000"/>
                </a:srgbClr>
              </a:solidFill>
              <a:prstDash val="solid"/>
              <a:round/>
            </a:ln>
          </p:spPr>
          <p:txBody>
            <a:bodyPr/>
            <a:lstStyle/>
            <a:p/>
          </p:txBody>
        </p:sp>
        <p:sp>
          <p:nvSpPr>
            <p:cNvPr id="89" name="pt89"/>
            <p:cNvSpPr/>
            <p:nvPr/>
          </p:nvSpPr>
          <p:spPr>
            <a:xfrm>
              <a:off x="7111335" y="3533600"/>
              <a:ext cx="117405" cy="117405"/>
            </a:xfrm>
            <a:prstGeom prst="ellipse">
              <a:avLst/>
            </a:prstGeom>
            <a:solidFill>
              <a:srgbClr val="00BCD6">
                <a:alpha val="100000"/>
              </a:srgbClr>
            </a:solidFill>
            <a:ln w="9000" cap="rnd">
              <a:solidFill>
                <a:srgbClr val="00BCD6">
                  <a:alpha val="100000"/>
                </a:srgbClr>
              </a:solidFill>
              <a:prstDash val="solid"/>
              <a:round/>
            </a:ln>
          </p:spPr>
          <p:txBody>
            <a:bodyPr/>
            <a:lstStyle/>
            <a:p/>
          </p:txBody>
        </p:sp>
        <p:sp>
          <p:nvSpPr>
            <p:cNvPr id="90" name="pt90"/>
            <p:cNvSpPr/>
            <p:nvPr/>
          </p:nvSpPr>
          <p:spPr>
            <a:xfrm>
              <a:off x="5939414" y="3832803"/>
              <a:ext cx="117405" cy="117405"/>
            </a:xfrm>
            <a:prstGeom prst="ellipse">
              <a:avLst/>
            </a:prstGeom>
            <a:solidFill>
              <a:srgbClr val="00BCD6">
                <a:alpha val="100000"/>
              </a:srgbClr>
            </a:solidFill>
            <a:ln w="9000" cap="rnd">
              <a:solidFill>
                <a:srgbClr val="00BCD6">
                  <a:alpha val="100000"/>
                </a:srgbClr>
              </a:solidFill>
              <a:prstDash val="solid"/>
              <a:round/>
            </a:ln>
          </p:spPr>
          <p:txBody>
            <a:bodyPr/>
            <a:lstStyle/>
            <a:p/>
          </p:txBody>
        </p:sp>
        <p:sp>
          <p:nvSpPr>
            <p:cNvPr id="91" name="pt91"/>
            <p:cNvSpPr/>
            <p:nvPr/>
          </p:nvSpPr>
          <p:spPr>
            <a:xfrm>
              <a:off x="4767492" y="3832803"/>
              <a:ext cx="117405" cy="117405"/>
            </a:xfrm>
            <a:prstGeom prst="ellipse">
              <a:avLst/>
            </a:prstGeom>
            <a:solidFill>
              <a:srgbClr val="00BCD6">
                <a:alpha val="100000"/>
              </a:srgbClr>
            </a:solidFill>
            <a:ln w="9000" cap="rnd">
              <a:solidFill>
                <a:srgbClr val="00BCD6">
                  <a:alpha val="100000"/>
                </a:srgbClr>
              </a:solidFill>
              <a:prstDash val="solid"/>
              <a:round/>
            </a:ln>
          </p:spPr>
          <p:txBody>
            <a:bodyPr/>
            <a:lstStyle/>
            <a:p/>
          </p:txBody>
        </p:sp>
        <p:sp>
          <p:nvSpPr>
            <p:cNvPr id="92" name="pt92"/>
            <p:cNvSpPr/>
            <p:nvPr/>
          </p:nvSpPr>
          <p:spPr>
            <a:xfrm>
              <a:off x="2423649" y="4431209"/>
              <a:ext cx="117405" cy="117405"/>
            </a:xfrm>
            <a:prstGeom prst="ellipse">
              <a:avLst/>
            </a:prstGeom>
            <a:solidFill>
              <a:srgbClr val="FF61C7">
                <a:alpha val="100000"/>
              </a:srgbClr>
            </a:solidFill>
            <a:ln w="9000" cap="rnd">
              <a:solidFill>
                <a:srgbClr val="FF61C7">
                  <a:alpha val="100000"/>
                </a:srgbClr>
              </a:solidFill>
              <a:prstDash val="solid"/>
              <a:round/>
            </a:ln>
          </p:spPr>
          <p:txBody>
            <a:bodyPr/>
            <a:lstStyle/>
            <a:p/>
          </p:txBody>
        </p:sp>
        <p:sp>
          <p:nvSpPr>
            <p:cNvPr id="93" name="pt93"/>
            <p:cNvSpPr/>
            <p:nvPr/>
          </p:nvSpPr>
          <p:spPr>
            <a:xfrm>
              <a:off x="5939414" y="4132006"/>
              <a:ext cx="117405" cy="117405"/>
            </a:xfrm>
            <a:prstGeom prst="ellipse">
              <a:avLst/>
            </a:prstGeom>
            <a:solidFill>
              <a:srgbClr val="45B500">
                <a:alpha val="100000"/>
              </a:srgbClr>
            </a:solidFill>
            <a:ln w="9000" cap="rnd">
              <a:solidFill>
                <a:srgbClr val="45B500">
                  <a:alpha val="100000"/>
                </a:srgbClr>
              </a:solidFill>
              <a:prstDash val="solid"/>
              <a:round/>
            </a:ln>
          </p:spPr>
          <p:txBody>
            <a:bodyPr/>
            <a:lstStyle/>
            <a:p/>
          </p:txBody>
        </p:sp>
        <p:sp>
          <p:nvSpPr>
            <p:cNvPr id="94" name="pt94"/>
            <p:cNvSpPr/>
            <p:nvPr/>
          </p:nvSpPr>
          <p:spPr>
            <a:xfrm>
              <a:off x="7111335" y="3832803"/>
              <a:ext cx="117405" cy="117405"/>
            </a:xfrm>
            <a:prstGeom prst="ellipse">
              <a:avLst/>
            </a:prstGeom>
            <a:solidFill>
              <a:srgbClr val="FF689E">
                <a:alpha val="100000"/>
              </a:srgbClr>
            </a:solidFill>
            <a:ln w="9000" cap="rnd">
              <a:solidFill>
                <a:srgbClr val="FF689E">
                  <a:alpha val="100000"/>
                </a:srgbClr>
              </a:solidFill>
              <a:prstDash val="solid"/>
              <a:round/>
            </a:ln>
          </p:spPr>
          <p:txBody>
            <a:bodyPr/>
            <a:lstStyle/>
            <a:p/>
          </p:txBody>
        </p:sp>
        <p:sp>
          <p:nvSpPr>
            <p:cNvPr id="95" name="pt95"/>
            <p:cNvSpPr/>
            <p:nvPr/>
          </p:nvSpPr>
          <p:spPr>
            <a:xfrm>
              <a:off x="5939414" y="4431209"/>
              <a:ext cx="117405" cy="117405"/>
            </a:xfrm>
            <a:prstGeom prst="ellipse">
              <a:avLst/>
            </a:prstGeom>
            <a:solidFill>
              <a:srgbClr val="FF689E">
                <a:alpha val="100000"/>
              </a:srgbClr>
            </a:solidFill>
            <a:ln w="9000" cap="rnd">
              <a:solidFill>
                <a:srgbClr val="FF689E">
                  <a:alpha val="100000"/>
                </a:srgbClr>
              </a:solidFill>
              <a:prstDash val="solid"/>
              <a:round/>
            </a:ln>
          </p:spPr>
          <p:txBody>
            <a:bodyPr/>
            <a:lstStyle/>
            <a:p/>
          </p:txBody>
        </p:sp>
        <p:sp>
          <p:nvSpPr>
            <p:cNvPr id="96" name="pt96"/>
            <p:cNvSpPr/>
            <p:nvPr/>
          </p:nvSpPr>
          <p:spPr>
            <a:xfrm>
              <a:off x="2423649" y="4730412"/>
              <a:ext cx="117405" cy="117405"/>
            </a:xfrm>
            <a:prstGeom prst="ellipse">
              <a:avLst/>
            </a:prstGeom>
            <a:solidFill>
              <a:srgbClr val="45B500">
                <a:alpha val="100000"/>
              </a:srgbClr>
            </a:solidFill>
            <a:ln w="9000" cap="rnd">
              <a:solidFill>
                <a:srgbClr val="45B500">
                  <a:alpha val="100000"/>
                </a:srgbClr>
              </a:solidFill>
              <a:prstDash val="solid"/>
              <a:round/>
            </a:ln>
          </p:spPr>
          <p:txBody>
            <a:bodyPr/>
            <a:lstStyle/>
            <a:p/>
          </p:txBody>
        </p:sp>
        <p:sp>
          <p:nvSpPr>
            <p:cNvPr id="97" name="pt97"/>
            <p:cNvSpPr/>
            <p:nvPr/>
          </p:nvSpPr>
          <p:spPr>
            <a:xfrm>
              <a:off x="4767492" y="4132006"/>
              <a:ext cx="117405" cy="117405"/>
            </a:xfrm>
            <a:prstGeom prst="ellipse">
              <a:avLst/>
            </a:prstGeom>
            <a:solidFill>
              <a:srgbClr val="FF689E">
                <a:alpha val="100000"/>
              </a:srgbClr>
            </a:solidFill>
            <a:ln w="9000" cap="rnd">
              <a:solidFill>
                <a:srgbClr val="FF689E">
                  <a:alpha val="100000"/>
                </a:srgbClr>
              </a:solidFill>
              <a:prstDash val="solid"/>
              <a:round/>
            </a:ln>
          </p:spPr>
          <p:txBody>
            <a:bodyPr/>
            <a:lstStyle/>
            <a:p/>
          </p:txBody>
        </p:sp>
        <p:sp>
          <p:nvSpPr>
            <p:cNvPr id="98" name="pt98"/>
            <p:cNvSpPr/>
            <p:nvPr/>
          </p:nvSpPr>
          <p:spPr>
            <a:xfrm>
              <a:off x="3595570" y="3832803"/>
              <a:ext cx="117405" cy="117405"/>
            </a:xfrm>
            <a:prstGeom prst="ellipse">
              <a:avLst/>
            </a:prstGeom>
            <a:solidFill>
              <a:srgbClr val="FF689E">
                <a:alpha val="100000"/>
              </a:srgbClr>
            </a:solidFill>
            <a:ln w="9000" cap="rnd">
              <a:solidFill>
                <a:srgbClr val="FF689E">
                  <a:alpha val="100000"/>
                </a:srgbClr>
              </a:solidFill>
              <a:prstDash val="solid"/>
              <a:round/>
            </a:ln>
          </p:spPr>
          <p:txBody>
            <a:bodyPr/>
            <a:lstStyle/>
            <a:p/>
          </p:txBody>
        </p:sp>
        <p:sp>
          <p:nvSpPr>
            <p:cNvPr id="99" name="pt99"/>
            <p:cNvSpPr/>
            <p:nvPr/>
          </p:nvSpPr>
          <p:spPr>
            <a:xfrm>
              <a:off x="7111335" y="4132006"/>
              <a:ext cx="117405" cy="117405"/>
            </a:xfrm>
            <a:prstGeom prst="ellipse">
              <a:avLst/>
            </a:prstGeom>
            <a:solidFill>
              <a:srgbClr val="45B500">
                <a:alpha val="100000"/>
              </a:srgbClr>
            </a:solidFill>
            <a:ln w="9000" cap="rnd">
              <a:solidFill>
                <a:srgbClr val="45B500">
                  <a:alpha val="100000"/>
                </a:srgbClr>
              </a:solidFill>
              <a:prstDash val="solid"/>
              <a:round/>
            </a:ln>
          </p:spPr>
          <p:txBody>
            <a:bodyPr/>
            <a:lstStyle/>
            <a:p/>
          </p:txBody>
        </p:sp>
        <p:sp>
          <p:nvSpPr>
            <p:cNvPr id="100" name="pt100"/>
            <p:cNvSpPr/>
            <p:nvPr/>
          </p:nvSpPr>
          <p:spPr>
            <a:xfrm>
              <a:off x="4767492" y="4431209"/>
              <a:ext cx="117405" cy="117405"/>
            </a:xfrm>
            <a:prstGeom prst="ellipse">
              <a:avLst/>
            </a:prstGeom>
            <a:solidFill>
              <a:srgbClr val="45B500">
                <a:alpha val="100000"/>
              </a:srgbClr>
            </a:solidFill>
            <a:ln w="9000" cap="rnd">
              <a:solidFill>
                <a:srgbClr val="45B500">
                  <a:alpha val="100000"/>
                </a:srgbClr>
              </a:solidFill>
              <a:prstDash val="solid"/>
              <a:round/>
            </a:ln>
          </p:spPr>
          <p:txBody>
            <a:bodyPr/>
            <a:lstStyle/>
            <a:p/>
          </p:txBody>
        </p:sp>
        <p:sp>
          <p:nvSpPr>
            <p:cNvPr id="101" name="pt101"/>
            <p:cNvSpPr/>
            <p:nvPr/>
          </p:nvSpPr>
          <p:spPr>
            <a:xfrm>
              <a:off x="3595570" y="4132006"/>
              <a:ext cx="117405" cy="117405"/>
            </a:xfrm>
            <a:prstGeom prst="ellipse">
              <a:avLst/>
            </a:prstGeom>
            <a:solidFill>
              <a:srgbClr val="45B500">
                <a:alpha val="100000"/>
              </a:srgbClr>
            </a:solidFill>
            <a:ln w="9000" cap="rnd">
              <a:solidFill>
                <a:srgbClr val="45B500">
                  <a:alpha val="100000"/>
                </a:srgbClr>
              </a:solidFill>
              <a:prstDash val="solid"/>
              <a:round/>
            </a:ln>
          </p:spPr>
          <p:txBody>
            <a:bodyPr/>
            <a:lstStyle/>
            <a:p/>
          </p:txBody>
        </p:sp>
        <p:sp>
          <p:nvSpPr>
            <p:cNvPr id="102" name="pt102"/>
            <p:cNvSpPr/>
            <p:nvPr/>
          </p:nvSpPr>
          <p:spPr>
            <a:xfrm>
              <a:off x="3595570" y="4431209"/>
              <a:ext cx="117405" cy="117405"/>
            </a:xfrm>
            <a:prstGeom prst="ellipse">
              <a:avLst/>
            </a:prstGeom>
            <a:solidFill>
              <a:srgbClr val="00BCD6">
                <a:alpha val="100000"/>
              </a:srgbClr>
            </a:solidFill>
            <a:ln w="9000" cap="rnd">
              <a:solidFill>
                <a:srgbClr val="00BCD6">
                  <a:alpha val="100000"/>
                </a:srgbClr>
              </a:solidFill>
              <a:prstDash val="solid"/>
              <a:round/>
            </a:ln>
          </p:spPr>
          <p:txBody>
            <a:bodyPr/>
            <a:lstStyle/>
            <a:p/>
          </p:txBody>
        </p:sp>
        <p:sp>
          <p:nvSpPr>
            <p:cNvPr id="103" name="pt103"/>
            <p:cNvSpPr/>
            <p:nvPr/>
          </p:nvSpPr>
          <p:spPr>
            <a:xfrm>
              <a:off x="7111335" y="4431209"/>
              <a:ext cx="117405" cy="117405"/>
            </a:xfrm>
            <a:prstGeom prst="ellipse">
              <a:avLst/>
            </a:prstGeom>
            <a:solidFill>
              <a:srgbClr val="00BC51">
                <a:alpha val="100000"/>
              </a:srgbClr>
            </a:solidFill>
            <a:ln w="9000" cap="rnd">
              <a:solidFill>
                <a:srgbClr val="00BC51">
                  <a:alpha val="100000"/>
                </a:srgbClr>
              </a:solidFill>
              <a:prstDash val="solid"/>
              <a:round/>
            </a:ln>
          </p:spPr>
          <p:txBody>
            <a:bodyPr/>
            <a:lstStyle/>
            <a:p/>
          </p:txBody>
        </p:sp>
        <p:sp>
          <p:nvSpPr>
            <p:cNvPr id="104" name="pt104"/>
            <p:cNvSpPr/>
            <p:nvPr/>
          </p:nvSpPr>
          <p:spPr>
            <a:xfrm>
              <a:off x="7111335" y="4730412"/>
              <a:ext cx="117405" cy="117405"/>
            </a:xfrm>
            <a:prstGeom prst="ellipse">
              <a:avLst/>
            </a:prstGeom>
            <a:solidFill>
              <a:srgbClr val="28A3FF">
                <a:alpha val="100000"/>
              </a:srgbClr>
            </a:solidFill>
            <a:ln w="9000" cap="rnd">
              <a:solidFill>
                <a:srgbClr val="28A3FF">
                  <a:alpha val="100000"/>
                </a:srgbClr>
              </a:solidFill>
              <a:prstDash val="solid"/>
              <a:round/>
            </a:ln>
          </p:spPr>
          <p:txBody>
            <a:bodyPr/>
            <a:lstStyle/>
            <a:p/>
          </p:txBody>
        </p:sp>
        <p:sp>
          <p:nvSpPr>
            <p:cNvPr id="105" name="pt105"/>
            <p:cNvSpPr/>
            <p:nvPr/>
          </p:nvSpPr>
          <p:spPr>
            <a:xfrm>
              <a:off x="5939414" y="4730412"/>
              <a:ext cx="117405" cy="117405"/>
            </a:xfrm>
            <a:prstGeom prst="ellipse">
              <a:avLst/>
            </a:prstGeom>
            <a:solidFill>
              <a:srgbClr val="00BC51">
                <a:alpha val="100000"/>
              </a:srgbClr>
            </a:solidFill>
            <a:ln w="9000" cap="rnd">
              <a:solidFill>
                <a:srgbClr val="00BC51">
                  <a:alpha val="100000"/>
                </a:srgbClr>
              </a:solidFill>
              <a:prstDash val="solid"/>
              <a:round/>
            </a:ln>
          </p:spPr>
          <p:txBody>
            <a:bodyPr/>
            <a:lstStyle/>
            <a:p/>
          </p:txBody>
        </p:sp>
        <p:sp>
          <p:nvSpPr>
            <p:cNvPr id="106" name="pt106"/>
            <p:cNvSpPr/>
            <p:nvPr/>
          </p:nvSpPr>
          <p:spPr>
            <a:xfrm>
              <a:off x="4767492" y="4730412"/>
              <a:ext cx="117405" cy="117405"/>
            </a:xfrm>
            <a:prstGeom prst="ellipse">
              <a:avLst/>
            </a:prstGeom>
            <a:solidFill>
              <a:srgbClr val="00BC51">
                <a:alpha val="100000"/>
              </a:srgbClr>
            </a:solidFill>
            <a:ln w="9000" cap="rnd">
              <a:solidFill>
                <a:srgbClr val="00BC51">
                  <a:alpha val="100000"/>
                </a:srgbClr>
              </a:solidFill>
              <a:prstDash val="solid"/>
              <a:round/>
            </a:ln>
          </p:spPr>
          <p:txBody>
            <a:bodyPr/>
            <a:lstStyle/>
            <a:p/>
          </p:txBody>
        </p:sp>
        <p:sp>
          <p:nvSpPr>
            <p:cNvPr id="107" name="pt107"/>
            <p:cNvSpPr/>
            <p:nvPr/>
          </p:nvSpPr>
          <p:spPr>
            <a:xfrm>
              <a:off x="3595570" y="4730412"/>
              <a:ext cx="117405" cy="117405"/>
            </a:xfrm>
            <a:prstGeom prst="ellipse">
              <a:avLst/>
            </a:prstGeom>
            <a:solidFill>
              <a:srgbClr val="00BC51">
                <a:alpha val="100000"/>
              </a:srgbClr>
            </a:solidFill>
            <a:ln w="9000" cap="rnd">
              <a:solidFill>
                <a:srgbClr val="00BC51">
                  <a:alpha val="100000"/>
                </a:srgbClr>
              </a:solidFill>
              <a:prstDash val="solid"/>
              <a:round/>
            </a:ln>
          </p:spPr>
          <p:txBody>
            <a:bodyPr/>
            <a:lstStyle/>
            <a:p/>
          </p:txBody>
        </p:sp>
        <p:sp>
          <p:nvSpPr>
            <p:cNvPr id="108" name="pt108"/>
            <p:cNvSpPr/>
            <p:nvPr/>
          </p:nvSpPr>
          <p:spPr>
            <a:xfrm>
              <a:off x="5939414" y="5029616"/>
              <a:ext cx="117405" cy="117405"/>
            </a:xfrm>
            <a:prstGeom prst="ellipse">
              <a:avLst/>
            </a:prstGeom>
            <a:solidFill>
              <a:srgbClr val="28A3FF">
                <a:alpha val="100000"/>
              </a:srgbClr>
            </a:solidFill>
            <a:ln w="9000" cap="rnd">
              <a:solidFill>
                <a:srgbClr val="28A3FF">
                  <a:alpha val="100000"/>
                </a:srgbClr>
              </a:solidFill>
              <a:prstDash val="solid"/>
              <a:round/>
            </a:ln>
          </p:spPr>
          <p:txBody>
            <a:bodyPr/>
            <a:lstStyle/>
            <a:p/>
          </p:txBody>
        </p:sp>
        <p:sp>
          <p:nvSpPr>
            <p:cNvPr id="109" name="pt109"/>
            <p:cNvSpPr/>
            <p:nvPr/>
          </p:nvSpPr>
          <p:spPr>
            <a:xfrm>
              <a:off x="2423649" y="5029616"/>
              <a:ext cx="117405" cy="117405"/>
            </a:xfrm>
            <a:prstGeom prst="ellipse">
              <a:avLst/>
            </a:prstGeom>
            <a:solidFill>
              <a:srgbClr val="00BC51">
                <a:alpha val="100000"/>
              </a:srgbClr>
            </a:solidFill>
            <a:ln w="9000" cap="rnd">
              <a:solidFill>
                <a:srgbClr val="00BC51">
                  <a:alpha val="100000"/>
                </a:srgbClr>
              </a:solidFill>
              <a:prstDash val="solid"/>
              <a:round/>
            </a:ln>
          </p:spPr>
          <p:txBody>
            <a:bodyPr/>
            <a:lstStyle/>
            <a:p/>
          </p:txBody>
        </p:sp>
        <p:sp>
          <p:nvSpPr>
            <p:cNvPr id="110" name="pt110"/>
            <p:cNvSpPr/>
            <p:nvPr/>
          </p:nvSpPr>
          <p:spPr>
            <a:xfrm>
              <a:off x="7111335" y="5029616"/>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111" name="pt111"/>
            <p:cNvSpPr/>
            <p:nvPr/>
          </p:nvSpPr>
          <p:spPr>
            <a:xfrm>
              <a:off x="5939414" y="5328819"/>
              <a:ext cx="117405" cy="117405"/>
            </a:xfrm>
            <a:prstGeom prst="ellipse">
              <a:avLst/>
            </a:prstGeom>
            <a:solidFill>
              <a:srgbClr val="00C0B2">
                <a:alpha val="100000"/>
              </a:srgbClr>
            </a:solidFill>
            <a:ln w="9000" cap="rnd">
              <a:solidFill>
                <a:srgbClr val="00C0B2">
                  <a:alpha val="100000"/>
                </a:srgbClr>
              </a:solidFill>
              <a:prstDash val="solid"/>
              <a:round/>
            </a:ln>
          </p:spPr>
          <p:txBody>
            <a:bodyPr/>
            <a:lstStyle/>
            <a:p/>
          </p:txBody>
        </p:sp>
        <p:sp>
          <p:nvSpPr>
            <p:cNvPr id="112" name="pt112"/>
            <p:cNvSpPr/>
            <p:nvPr/>
          </p:nvSpPr>
          <p:spPr>
            <a:xfrm>
              <a:off x="4767492" y="5029616"/>
              <a:ext cx="117405" cy="117405"/>
            </a:xfrm>
            <a:prstGeom prst="ellipse">
              <a:avLst/>
            </a:prstGeom>
            <a:solidFill>
              <a:srgbClr val="28A3FF">
                <a:alpha val="100000"/>
              </a:srgbClr>
            </a:solidFill>
            <a:ln w="9000" cap="rnd">
              <a:solidFill>
                <a:srgbClr val="28A3FF">
                  <a:alpha val="100000"/>
                </a:srgbClr>
              </a:solidFill>
              <a:prstDash val="solid"/>
              <a:round/>
            </a:ln>
          </p:spPr>
          <p:txBody>
            <a:bodyPr/>
            <a:lstStyle/>
            <a:p/>
          </p:txBody>
        </p:sp>
        <p:sp>
          <p:nvSpPr>
            <p:cNvPr id="113" name="pt113"/>
            <p:cNvSpPr/>
            <p:nvPr/>
          </p:nvSpPr>
          <p:spPr>
            <a:xfrm>
              <a:off x="3595570" y="5029616"/>
              <a:ext cx="117405" cy="117405"/>
            </a:xfrm>
            <a:prstGeom prst="ellipse">
              <a:avLst/>
            </a:prstGeom>
            <a:solidFill>
              <a:srgbClr val="28A3FF">
                <a:alpha val="100000"/>
              </a:srgbClr>
            </a:solidFill>
            <a:ln w="9000" cap="rnd">
              <a:solidFill>
                <a:srgbClr val="28A3FF">
                  <a:alpha val="100000"/>
                </a:srgbClr>
              </a:solidFill>
              <a:prstDash val="solid"/>
              <a:round/>
            </a:ln>
          </p:spPr>
          <p:txBody>
            <a:bodyPr/>
            <a:lstStyle/>
            <a:p/>
          </p:txBody>
        </p:sp>
        <p:sp>
          <p:nvSpPr>
            <p:cNvPr id="114" name="pt114"/>
            <p:cNvSpPr/>
            <p:nvPr/>
          </p:nvSpPr>
          <p:spPr>
            <a:xfrm>
              <a:off x="7111335" y="5328819"/>
              <a:ext cx="117405" cy="117405"/>
            </a:xfrm>
            <a:prstGeom prst="ellipse">
              <a:avLst/>
            </a:prstGeom>
            <a:solidFill>
              <a:srgbClr val="00C0B2">
                <a:alpha val="100000"/>
              </a:srgbClr>
            </a:solidFill>
            <a:ln w="9000" cap="rnd">
              <a:solidFill>
                <a:srgbClr val="00C0B2">
                  <a:alpha val="100000"/>
                </a:srgbClr>
              </a:solidFill>
              <a:prstDash val="solid"/>
              <a:round/>
            </a:ln>
          </p:spPr>
          <p:txBody>
            <a:bodyPr/>
            <a:lstStyle/>
            <a:p/>
          </p:txBody>
        </p:sp>
        <p:sp>
          <p:nvSpPr>
            <p:cNvPr id="115" name="pt115"/>
            <p:cNvSpPr/>
            <p:nvPr/>
          </p:nvSpPr>
          <p:spPr>
            <a:xfrm>
              <a:off x="2423649" y="5328819"/>
              <a:ext cx="117405" cy="117405"/>
            </a:xfrm>
            <a:prstGeom prst="ellipse">
              <a:avLst/>
            </a:prstGeom>
            <a:solidFill>
              <a:srgbClr val="00C0B2">
                <a:alpha val="100000"/>
              </a:srgbClr>
            </a:solidFill>
            <a:ln w="9000" cap="rnd">
              <a:solidFill>
                <a:srgbClr val="00C0B2">
                  <a:alpha val="100000"/>
                </a:srgbClr>
              </a:solidFill>
              <a:prstDash val="solid"/>
              <a:round/>
            </a:ln>
          </p:spPr>
          <p:txBody>
            <a:bodyPr/>
            <a:lstStyle/>
            <a:p/>
          </p:txBody>
        </p:sp>
        <p:sp>
          <p:nvSpPr>
            <p:cNvPr id="116" name="pt116"/>
            <p:cNvSpPr/>
            <p:nvPr/>
          </p:nvSpPr>
          <p:spPr>
            <a:xfrm>
              <a:off x="3595570" y="5328819"/>
              <a:ext cx="117405" cy="117405"/>
            </a:xfrm>
            <a:prstGeom prst="ellipse">
              <a:avLst/>
            </a:prstGeom>
            <a:solidFill>
              <a:srgbClr val="00C0B2">
                <a:alpha val="100000"/>
              </a:srgbClr>
            </a:solidFill>
            <a:ln w="9000" cap="rnd">
              <a:solidFill>
                <a:srgbClr val="00C0B2">
                  <a:alpha val="100000"/>
                </a:srgbClr>
              </a:solidFill>
              <a:prstDash val="solid"/>
              <a:round/>
            </a:ln>
          </p:spPr>
          <p:txBody>
            <a:bodyPr/>
            <a:lstStyle/>
            <a:p/>
          </p:txBody>
        </p:sp>
        <p:sp>
          <p:nvSpPr>
            <p:cNvPr id="117" name="pt117"/>
            <p:cNvSpPr/>
            <p:nvPr/>
          </p:nvSpPr>
          <p:spPr>
            <a:xfrm>
              <a:off x="4767492" y="5328819"/>
              <a:ext cx="117405" cy="117405"/>
            </a:xfrm>
            <a:prstGeom prst="ellipse">
              <a:avLst/>
            </a:prstGeom>
            <a:solidFill>
              <a:srgbClr val="00C0B2">
                <a:alpha val="100000"/>
              </a:srgbClr>
            </a:solidFill>
            <a:ln w="9000" cap="rnd">
              <a:solidFill>
                <a:srgbClr val="00C0B2">
                  <a:alpha val="100000"/>
                </a:srgbClr>
              </a:solidFill>
              <a:prstDash val="solid"/>
              <a:round/>
            </a:ln>
          </p:spPr>
          <p:txBody>
            <a:bodyPr/>
            <a:lstStyle/>
            <a:p/>
          </p:txBody>
        </p:sp>
        <p:sp>
          <p:nvSpPr>
            <p:cNvPr id="118" name="pt118"/>
            <p:cNvSpPr/>
            <p:nvPr/>
          </p:nvSpPr>
          <p:spPr>
            <a:xfrm>
              <a:off x="2423649" y="5628022"/>
              <a:ext cx="117405" cy="117405"/>
            </a:xfrm>
            <a:prstGeom prst="ellipse">
              <a:avLst/>
            </a:prstGeom>
            <a:solidFill>
              <a:srgbClr val="B2A100">
                <a:alpha val="100000"/>
              </a:srgbClr>
            </a:solidFill>
            <a:ln w="9000" cap="rnd">
              <a:solidFill>
                <a:srgbClr val="B2A100">
                  <a:alpha val="100000"/>
                </a:srgbClr>
              </a:solidFill>
              <a:prstDash val="solid"/>
              <a:round/>
            </a:ln>
          </p:spPr>
          <p:txBody>
            <a:bodyPr/>
            <a:lstStyle/>
            <a:p/>
          </p:txBody>
        </p:sp>
        <p:sp>
          <p:nvSpPr>
            <p:cNvPr id="119" name="pt119"/>
            <p:cNvSpPr/>
            <p:nvPr/>
          </p:nvSpPr>
          <p:spPr>
            <a:xfrm>
              <a:off x="3595570" y="5628022"/>
              <a:ext cx="117405" cy="117405"/>
            </a:xfrm>
            <a:prstGeom prst="ellipse">
              <a:avLst/>
            </a:prstGeom>
            <a:solidFill>
              <a:srgbClr val="B2A100">
                <a:alpha val="100000"/>
              </a:srgbClr>
            </a:solidFill>
            <a:ln w="9000" cap="rnd">
              <a:solidFill>
                <a:srgbClr val="B2A100">
                  <a:alpha val="100000"/>
                </a:srgbClr>
              </a:solidFill>
              <a:prstDash val="solid"/>
              <a:round/>
            </a:ln>
          </p:spPr>
          <p:txBody>
            <a:bodyPr/>
            <a:lstStyle/>
            <a:p/>
          </p:txBody>
        </p:sp>
        <p:sp>
          <p:nvSpPr>
            <p:cNvPr id="120" name="pt120"/>
            <p:cNvSpPr/>
            <p:nvPr/>
          </p:nvSpPr>
          <p:spPr>
            <a:xfrm>
              <a:off x="4767492" y="5628022"/>
              <a:ext cx="117405" cy="117405"/>
            </a:xfrm>
            <a:prstGeom prst="ellipse">
              <a:avLst/>
            </a:prstGeom>
            <a:solidFill>
              <a:srgbClr val="B2A100">
                <a:alpha val="100000"/>
              </a:srgbClr>
            </a:solidFill>
            <a:ln w="9000" cap="rnd">
              <a:solidFill>
                <a:srgbClr val="B2A100">
                  <a:alpha val="100000"/>
                </a:srgbClr>
              </a:solidFill>
              <a:prstDash val="solid"/>
              <a:round/>
            </a:ln>
          </p:spPr>
          <p:txBody>
            <a:bodyPr/>
            <a:lstStyle/>
            <a:p/>
          </p:txBody>
        </p:sp>
        <p:sp>
          <p:nvSpPr>
            <p:cNvPr id="121" name="pt121"/>
            <p:cNvSpPr/>
            <p:nvPr/>
          </p:nvSpPr>
          <p:spPr>
            <a:xfrm>
              <a:off x="5939414" y="5628022"/>
              <a:ext cx="117405" cy="117405"/>
            </a:xfrm>
            <a:prstGeom prst="ellipse">
              <a:avLst/>
            </a:prstGeom>
            <a:solidFill>
              <a:srgbClr val="B2A100">
                <a:alpha val="100000"/>
              </a:srgbClr>
            </a:solidFill>
            <a:ln w="9000" cap="rnd">
              <a:solidFill>
                <a:srgbClr val="B2A100">
                  <a:alpha val="100000"/>
                </a:srgbClr>
              </a:solidFill>
              <a:prstDash val="solid"/>
              <a:round/>
            </a:ln>
          </p:spPr>
          <p:txBody>
            <a:bodyPr/>
            <a:lstStyle/>
            <a:p/>
          </p:txBody>
        </p:sp>
        <p:sp>
          <p:nvSpPr>
            <p:cNvPr id="122" name="pt122"/>
            <p:cNvSpPr/>
            <p:nvPr/>
          </p:nvSpPr>
          <p:spPr>
            <a:xfrm>
              <a:off x="7111335" y="5628022"/>
              <a:ext cx="117405" cy="117405"/>
            </a:xfrm>
            <a:prstGeom prst="ellipse">
              <a:avLst/>
            </a:prstGeom>
            <a:solidFill>
              <a:srgbClr val="B2A100">
                <a:alpha val="100000"/>
              </a:srgbClr>
            </a:solidFill>
            <a:ln w="9000" cap="rnd">
              <a:solidFill>
                <a:srgbClr val="B2A100">
                  <a:alpha val="100000"/>
                </a:srgbClr>
              </a:solidFill>
              <a:prstDash val="solid"/>
              <a:round/>
            </a:ln>
          </p:spPr>
          <p:txBody>
            <a:bodyPr/>
            <a:lstStyle/>
            <a:p/>
          </p:txBody>
        </p:sp>
        <p:sp>
          <p:nvSpPr>
            <p:cNvPr id="123" name="tx123"/>
            <p:cNvSpPr/>
            <p:nvPr/>
          </p:nvSpPr>
          <p:spPr>
            <a:xfrm>
              <a:off x="1274188" y="858143"/>
              <a:ext cx="109097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NIGERIA (2,980,000)</a:t>
              </a:r>
            </a:p>
          </p:txBody>
        </p:sp>
        <p:sp>
          <p:nvSpPr>
            <p:cNvPr id="124" name="tx124"/>
            <p:cNvSpPr/>
            <p:nvPr/>
          </p:nvSpPr>
          <p:spPr>
            <a:xfrm>
              <a:off x="1569357" y="1157346"/>
              <a:ext cx="79580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MALI (165,000)</a:t>
              </a:r>
            </a:p>
          </p:txBody>
        </p:sp>
        <p:sp>
          <p:nvSpPr>
            <p:cNvPr id="125" name="tx125"/>
            <p:cNvSpPr/>
            <p:nvPr/>
          </p:nvSpPr>
          <p:spPr>
            <a:xfrm>
              <a:off x="989261" y="1456549"/>
              <a:ext cx="137589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COTE D'IVOIRE (141,000)</a:t>
              </a:r>
            </a:p>
          </p:txBody>
        </p:sp>
        <p:sp>
          <p:nvSpPr>
            <p:cNvPr id="126" name="tx126"/>
            <p:cNvSpPr/>
            <p:nvPr/>
          </p:nvSpPr>
          <p:spPr>
            <a:xfrm>
              <a:off x="1402570" y="1755752"/>
              <a:ext cx="96258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GUINEA (136,000)</a:t>
              </a:r>
            </a:p>
          </p:txBody>
        </p:sp>
        <p:sp>
          <p:nvSpPr>
            <p:cNvPr id="127" name="tx127"/>
            <p:cNvSpPr/>
            <p:nvPr/>
          </p:nvSpPr>
          <p:spPr>
            <a:xfrm>
              <a:off x="1550154" y="2054956"/>
              <a:ext cx="81500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BENIN (89,000)</a:t>
              </a:r>
            </a:p>
          </p:txBody>
        </p:sp>
        <p:sp>
          <p:nvSpPr>
            <p:cNvPr id="128" name="tx128"/>
            <p:cNvSpPr/>
            <p:nvPr/>
          </p:nvSpPr>
          <p:spPr>
            <a:xfrm>
              <a:off x="1408971" y="2354159"/>
              <a:ext cx="95618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ALGERIA (75,000)</a:t>
              </a:r>
            </a:p>
          </p:txBody>
        </p:sp>
        <p:sp>
          <p:nvSpPr>
            <p:cNvPr id="129" name="tx129"/>
            <p:cNvSpPr/>
            <p:nvPr/>
          </p:nvSpPr>
          <p:spPr>
            <a:xfrm>
              <a:off x="1537353" y="2653362"/>
              <a:ext cx="82780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NIGER (59,000)</a:t>
              </a:r>
            </a:p>
          </p:txBody>
        </p:sp>
        <p:sp>
          <p:nvSpPr>
            <p:cNvPr id="130" name="tx130"/>
            <p:cNvSpPr/>
            <p:nvPr/>
          </p:nvSpPr>
          <p:spPr>
            <a:xfrm>
              <a:off x="1361971" y="2952565"/>
              <a:ext cx="100318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SENEGAL (45,000)</a:t>
              </a:r>
            </a:p>
          </p:txBody>
        </p:sp>
        <p:sp>
          <p:nvSpPr>
            <p:cNvPr id="131" name="tx131"/>
            <p:cNvSpPr/>
            <p:nvPr/>
          </p:nvSpPr>
          <p:spPr>
            <a:xfrm>
              <a:off x="1056195" y="3251768"/>
              <a:ext cx="130896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BURKINA FASO (34,000)</a:t>
              </a:r>
            </a:p>
          </p:txBody>
        </p:sp>
        <p:sp>
          <p:nvSpPr>
            <p:cNvPr id="132" name="tx132"/>
            <p:cNvSpPr/>
            <p:nvPr/>
          </p:nvSpPr>
          <p:spPr>
            <a:xfrm>
              <a:off x="1466670" y="3550971"/>
              <a:ext cx="89848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LIBERIA (30,000)</a:t>
              </a:r>
            </a:p>
          </p:txBody>
        </p:sp>
        <p:sp>
          <p:nvSpPr>
            <p:cNvPr id="133" name="tx133"/>
            <p:cNvSpPr/>
            <p:nvPr/>
          </p:nvSpPr>
          <p:spPr>
            <a:xfrm>
              <a:off x="1205974" y="3850175"/>
              <a:ext cx="115918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MAURITANIA (21,000)</a:t>
              </a:r>
            </a:p>
          </p:txBody>
        </p:sp>
        <p:sp>
          <p:nvSpPr>
            <p:cNvPr id="134" name="tx134"/>
            <p:cNvSpPr/>
            <p:nvPr/>
          </p:nvSpPr>
          <p:spPr>
            <a:xfrm>
              <a:off x="1565242" y="4149378"/>
              <a:ext cx="79991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TOGO (16,000)</a:t>
              </a:r>
            </a:p>
          </p:txBody>
        </p:sp>
        <p:sp>
          <p:nvSpPr>
            <p:cNvPr id="135" name="tx135"/>
            <p:cNvSpPr/>
            <p:nvPr/>
          </p:nvSpPr>
          <p:spPr>
            <a:xfrm>
              <a:off x="1056104" y="4448581"/>
              <a:ext cx="130905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SIERRA LEONE (15,000)</a:t>
              </a:r>
            </a:p>
          </p:txBody>
        </p:sp>
        <p:sp>
          <p:nvSpPr>
            <p:cNvPr id="136" name="tx136"/>
            <p:cNvSpPr/>
            <p:nvPr/>
          </p:nvSpPr>
          <p:spPr>
            <a:xfrm>
              <a:off x="1460360" y="4747784"/>
              <a:ext cx="90479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GAMBIA (14,000)</a:t>
              </a:r>
            </a:p>
          </p:txBody>
        </p:sp>
        <p:sp>
          <p:nvSpPr>
            <p:cNvPr id="137" name="tx137"/>
            <p:cNvSpPr/>
            <p:nvPr/>
          </p:nvSpPr>
          <p:spPr>
            <a:xfrm>
              <a:off x="1563047" y="5046987"/>
              <a:ext cx="80211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GHANA (9,000)</a:t>
              </a:r>
            </a:p>
          </p:txBody>
        </p:sp>
        <p:sp>
          <p:nvSpPr>
            <p:cNvPr id="138" name="tx138"/>
            <p:cNvSpPr/>
            <p:nvPr/>
          </p:nvSpPr>
          <p:spPr>
            <a:xfrm>
              <a:off x="1062596" y="5346190"/>
              <a:ext cx="130256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GUINEA-BISSAU (6,000)</a:t>
              </a:r>
            </a:p>
          </p:txBody>
        </p:sp>
        <p:sp>
          <p:nvSpPr>
            <p:cNvPr id="139" name="tx139"/>
            <p:cNvSpPr/>
            <p:nvPr/>
          </p:nvSpPr>
          <p:spPr>
            <a:xfrm>
              <a:off x="1238984" y="5645394"/>
              <a:ext cx="112617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CABO VERDE (&lt;500)</a:t>
              </a:r>
            </a:p>
          </p:txBody>
        </p:sp>
        <p:sp>
          <p:nvSpPr>
            <p:cNvPr id="140" name="tx140"/>
            <p:cNvSpPr/>
            <p:nvPr/>
          </p:nvSpPr>
          <p:spPr>
            <a:xfrm>
              <a:off x="7287230" y="858143"/>
              <a:ext cx="109097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NIGERIA (2,174,000)</a:t>
              </a:r>
            </a:p>
          </p:txBody>
        </p:sp>
        <p:sp>
          <p:nvSpPr>
            <p:cNvPr id="141" name="tx141"/>
            <p:cNvSpPr/>
            <p:nvPr/>
          </p:nvSpPr>
          <p:spPr>
            <a:xfrm>
              <a:off x="7287230" y="1157346"/>
              <a:ext cx="137589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COTE D'IVOIRE (156,000)</a:t>
              </a:r>
            </a:p>
          </p:txBody>
        </p:sp>
        <p:sp>
          <p:nvSpPr>
            <p:cNvPr id="142" name="tx142"/>
            <p:cNvSpPr/>
            <p:nvPr/>
          </p:nvSpPr>
          <p:spPr>
            <a:xfrm>
              <a:off x="7287230" y="1456549"/>
              <a:ext cx="96258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GUINEA (103,000)</a:t>
              </a:r>
            </a:p>
          </p:txBody>
        </p:sp>
        <p:sp>
          <p:nvSpPr>
            <p:cNvPr id="143" name="tx143"/>
            <p:cNvSpPr/>
            <p:nvPr/>
          </p:nvSpPr>
          <p:spPr>
            <a:xfrm>
              <a:off x="7287230" y="1755752"/>
              <a:ext cx="73161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MALI (94,000)</a:t>
              </a:r>
            </a:p>
          </p:txBody>
        </p:sp>
        <p:sp>
          <p:nvSpPr>
            <p:cNvPr id="144" name="tx144"/>
            <p:cNvSpPr/>
            <p:nvPr/>
          </p:nvSpPr>
          <p:spPr>
            <a:xfrm>
              <a:off x="7287230" y="2054956"/>
              <a:ext cx="81500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BENIN (84,000)</a:t>
              </a:r>
            </a:p>
          </p:txBody>
        </p:sp>
        <p:sp>
          <p:nvSpPr>
            <p:cNvPr id="145" name="tx145"/>
            <p:cNvSpPr/>
            <p:nvPr/>
          </p:nvSpPr>
          <p:spPr>
            <a:xfrm>
              <a:off x="7287230" y="2354159"/>
              <a:ext cx="82780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NIGER (54,000)</a:t>
              </a:r>
            </a:p>
          </p:txBody>
        </p:sp>
        <p:sp>
          <p:nvSpPr>
            <p:cNvPr id="146" name="tx146"/>
            <p:cNvSpPr/>
            <p:nvPr/>
          </p:nvSpPr>
          <p:spPr>
            <a:xfrm>
              <a:off x="7287230" y="2653362"/>
              <a:ext cx="130896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BURKINA FASO (35,000)</a:t>
              </a:r>
            </a:p>
          </p:txBody>
        </p:sp>
        <p:sp>
          <p:nvSpPr>
            <p:cNvPr id="147" name="tx147"/>
            <p:cNvSpPr/>
            <p:nvPr/>
          </p:nvSpPr>
          <p:spPr>
            <a:xfrm>
              <a:off x="7287230" y="2952565"/>
              <a:ext cx="100318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SENEGAL (32,000)</a:t>
              </a:r>
            </a:p>
          </p:txBody>
        </p:sp>
        <p:sp>
          <p:nvSpPr>
            <p:cNvPr id="148" name="tx148"/>
            <p:cNvSpPr/>
            <p:nvPr/>
          </p:nvSpPr>
          <p:spPr>
            <a:xfrm>
              <a:off x="7287230" y="3251768"/>
              <a:ext cx="130905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SIERRA LEONE (20,000)</a:t>
              </a:r>
            </a:p>
          </p:txBody>
        </p:sp>
        <p:sp>
          <p:nvSpPr>
            <p:cNvPr id="149" name="tx149"/>
            <p:cNvSpPr/>
            <p:nvPr/>
          </p:nvSpPr>
          <p:spPr>
            <a:xfrm>
              <a:off x="7287230" y="3550971"/>
              <a:ext cx="89848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LIBERIA (15,000)</a:t>
              </a:r>
            </a:p>
          </p:txBody>
        </p:sp>
        <p:sp>
          <p:nvSpPr>
            <p:cNvPr id="150" name="tx150"/>
            <p:cNvSpPr/>
            <p:nvPr/>
          </p:nvSpPr>
          <p:spPr>
            <a:xfrm>
              <a:off x="7287230" y="3850175"/>
              <a:ext cx="79991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TOGO (14,000)</a:t>
              </a:r>
            </a:p>
          </p:txBody>
        </p:sp>
        <p:sp>
          <p:nvSpPr>
            <p:cNvPr id="151" name="tx151"/>
            <p:cNvSpPr/>
            <p:nvPr/>
          </p:nvSpPr>
          <p:spPr>
            <a:xfrm>
              <a:off x="7287230" y="4149378"/>
              <a:ext cx="90479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GAMBIA (13,000)</a:t>
              </a:r>
            </a:p>
          </p:txBody>
        </p:sp>
        <p:sp>
          <p:nvSpPr>
            <p:cNvPr id="152" name="tx152"/>
            <p:cNvSpPr/>
            <p:nvPr/>
          </p:nvSpPr>
          <p:spPr>
            <a:xfrm>
              <a:off x="7287230" y="4448581"/>
              <a:ext cx="80211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GHANA (9,000)</a:t>
              </a:r>
            </a:p>
          </p:txBody>
        </p:sp>
        <p:sp>
          <p:nvSpPr>
            <p:cNvPr id="153" name="tx153"/>
            <p:cNvSpPr/>
            <p:nvPr/>
          </p:nvSpPr>
          <p:spPr>
            <a:xfrm>
              <a:off x="7287230" y="4747784"/>
              <a:ext cx="109499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MAURITANIA (9,000)</a:t>
              </a:r>
            </a:p>
          </p:txBody>
        </p:sp>
        <p:sp>
          <p:nvSpPr>
            <p:cNvPr id="154" name="tx154"/>
            <p:cNvSpPr/>
            <p:nvPr/>
          </p:nvSpPr>
          <p:spPr>
            <a:xfrm>
              <a:off x="7287230" y="5046987"/>
              <a:ext cx="89199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ALGERIA (8,000)</a:t>
              </a:r>
            </a:p>
          </p:txBody>
        </p:sp>
        <p:sp>
          <p:nvSpPr>
            <p:cNvPr id="155" name="tx155"/>
            <p:cNvSpPr/>
            <p:nvPr/>
          </p:nvSpPr>
          <p:spPr>
            <a:xfrm>
              <a:off x="7287230" y="5346190"/>
              <a:ext cx="130256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GUINEA-BISSAU (6,000)</a:t>
              </a:r>
            </a:p>
          </p:txBody>
        </p:sp>
        <p:sp>
          <p:nvSpPr>
            <p:cNvPr id="156" name="tx156"/>
            <p:cNvSpPr/>
            <p:nvPr/>
          </p:nvSpPr>
          <p:spPr>
            <a:xfrm>
              <a:off x="7287230" y="5645394"/>
              <a:ext cx="112617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CABO VERDE (&lt;500)</a:t>
              </a:r>
            </a:p>
          </p:txBody>
        </p:sp>
        <p:sp>
          <p:nvSpPr>
            <p:cNvPr id="157" name="tx157"/>
            <p:cNvSpPr/>
            <p:nvPr/>
          </p:nvSpPr>
          <p:spPr>
            <a:xfrm>
              <a:off x="2452222"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277FF">
                      <a:alpha val="100000"/>
                    </a:srgbClr>
                  </a:solidFill>
                  <a:latin typeface="Arial"/>
                  <a:cs typeface="Arial"/>
                </a:rPr>
                <a:t>1</a:t>
              </a:r>
            </a:p>
          </p:txBody>
        </p:sp>
        <p:sp>
          <p:nvSpPr>
            <p:cNvPr id="158" name="tx158"/>
            <p:cNvSpPr/>
            <p:nvPr/>
          </p:nvSpPr>
          <p:spPr>
            <a:xfrm>
              <a:off x="3624143"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277FF">
                      <a:alpha val="100000"/>
                    </a:srgbClr>
                  </a:solidFill>
                  <a:latin typeface="Arial"/>
                  <a:cs typeface="Arial"/>
                </a:rPr>
                <a:t>1</a:t>
              </a:r>
            </a:p>
          </p:txBody>
        </p:sp>
        <p:sp>
          <p:nvSpPr>
            <p:cNvPr id="159" name="tx159"/>
            <p:cNvSpPr/>
            <p:nvPr/>
          </p:nvSpPr>
          <p:spPr>
            <a:xfrm>
              <a:off x="7139908"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277FF">
                      <a:alpha val="100000"/>
                    </a:srgbClr>
                  </a:solidFill>
                  <a:latin typeface="Arial"/>
                  <a:cs typeface="Arial"/>
                </a:rPr>
                <a:t>1</a:t>
              </a:r>
            </a:p>
          </p:txBody>
        </p:sp>
        <p:sp>
          <p:nvSpPr>
            <p:cNvPr id="160" name="tx160"/>
            <p:cNvSpPr/>
            <p:nvPr/>
          </p:nvSpPr>
          <p:spPr>
            <a:xfrm>
              <a:off x="5967987"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277FF">
                      <a:alpha val="100000"/>
                    </a:srgbClr>
                  </a:solidFill>
                  <a:latin typeface="Arial"/>
                  <a:cs typeface="Arial"/>
                </a:rPr>
                <a:t>1</a:t>
              </a:r>
            </a:p>
          </p:txBody>
        </p:sp>
        <p:sp>
          <p:nvSpPr>
            <p:cNvPr id="161" name="tx161"/>
            <p:cNvSpPr/>
            <p:nvPr/>
          </p:nvSpPr>
          <p:spPr>
            <a:xfrm>
              <a:off x="4796065"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277FF">
                      <a:alpha val="100000"/>
                    </a:srgbClr>
                  </a:solidFill>
                  <a:latin typeface="Arial"/>
                  <a:cs typeface="Arial"/>
                </a:rPr>
                <a:t>1</a:t>
              </a:r>
            </a:p>
          </p:txBody>
        </p:sp>
        <p:sp>
          <p:nvSpPr>
            <p:cNvPr id="162" name="tx162"/>
            <p:cNvSpPr/>
            <p:nvPr/>
          </p:nvSpPr>
          <p:spPr>
            <a:xfrm>
              <a:off x="5967987" y="11598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9AC00">
                      <a:alpha val="100000"/>
                    </a:srgbClr>
                  </a:solidFill>
                  <a:latin typeface="Arial"/>
                  <a:cs typeface="Arial"/>
                </a:rPr>
                <a:t>2</a:t>
              </a:r>
            </a:p>
          </p:txBody>
        </p:sp>
        <p:sp>
          <p:nvSpPr>
            <p:cNvPr id="163" name="tx163"/>
            <p:cNvSpPr/>
            <p:nvPr/>
          </p:nvSpPr>
          <p:spPr>
            <a:xfrm>
              <a:off x="4796065" y="11598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9AC00">
                      <a:alpha val="100000"/>
                    </a:srgbClr>
                  </a:solidFill>
                  <a:latin typeface="Arial"/>
                  <a:cs typeface="Arial"/>
                </a:rPr>
                <a:t>2</a:t>
              </a:r>
            </a:p>
          </p:txBody>
        </p:sp>
        <p:sp>
          <p:nvSpPr>
            <p:cNvPr id="164" name="tx164"/>
            <p:cNvSpPr/>
            <p:nvPr/>
          </p:nvSpPr>
          <p:spPr>
            <a:xfrm>
              <a:off x="2452222" y="11598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3F2">
                      <a:alpha val="100000"/>
                    </a:srgbClr>
                  </a:solidFill>
                  <a:latin typeface="Arial"/>
                  <a:cs typeface="Arial"/>
                </a:rPr>
                <a:t>2</a:t>
              </a:r>
            </a:p>
          </p:txBody>
        </p:sp>
        <p:sp>
          <p:nvSpPr>
            <p:cNvPr id="165" name="tx165"/>
            <p:cNvSpPr/>
            <p:nvPr/>
          </p:nvSpPr>
          <p:spPr>
            <a:xfrm>
              <a:off x="3624143" y="11598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9AC00">
                      <a:alpha val="100000"/>
                    </a:srgbClr>
                  </a:solidFill>
                  <a:latin typeface="Arial"/>
                  <a:cs typeface="Arial"/>
                </a:rPr>
                <a:t>2</a:t>
              </a:r>
            </a:p>
          </p:txBody>
        </p:sp>
        <p:sp>
          <p:nvSpPr>
            <p:cNvPr id="166" name="tx166"/>
            <p:cNvSpPr/>
            <p:nvPr/>
          </p:nvSpPr>
          <p:spPr>
            <a:xfrm>
              <a:off x="7139908" y="11598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9AC00">
                      <a:alpha val="100000"/>
                    </a:srgbClr>
                  </a:solidFill>
                  <a:latin typeface="Arial"/>
                  <a:cs typeface="Arial"/>
                </a:rPr>
                <a:t>2</a:t>
              </a:r>
            </a:p>
          </p:txBody>
        </p:sp>
        <p:sp>
          <p:nvSpPr>
            <p:cNvPr id="167" name="tx167"/>
            <p:cNvSpPr/>
            <p:nvPr/>
          </p:nvSpPr>
          <p:spPr>
            <a:xfrm>
              <a:off x="3624143" y="14590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3F2">
                      <a:alpha val="100000"/>
                    </a:srgbClr>
                  </a:solidFill>
                  <a:latin typeface="Arial"/>
                  <a:cs typeface="Arial"/>
                </a:rPr>
                <a:t>3</a:t>
              </a:r>
            </a:p>
          </p:txBody>
        </p:sp>
        <p:sp>
          <p:nvSpPr>
            <p:cNvPr id="168" name="tx168"/>
            <p:cNvSpPr/>
            <p:nvPr/>
          </p:nvSpPr>
          <p:spPr>
            <a:xfrm>
              <a:off x="2452222" y="14590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9AC00">
                      <a:alpha val="100000"/>
                    </a:srgbClr>
                  </a:solidFill>
                  <a:latin typeface="Arial"/>
                  <a:cs typeface="Arial"/>
                </a:rPr>
                <a:t>3</a:t>
              </a:r>
            </a:p>
          </p:txBody>
        </p:sp>
        <p:sp>
          <p:nvSpPr>
            <p:cNvPr id="169" name="tx169"/>
            <p:cNvSpPr/>
            <p:nvPr/>
          </p:nvSpPr>
          <p:spPr>
            <a:xfrm>
              <a:off x="2452222" y="1758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87">
                      <a:alpha val="100000"/>
                    </a:srgbClr>
                  </a:solidFill>
                  <a:latin typeface="Arial"/>
                  <a:cs typeface="Arial"/>
                </a:rPr>
                <a:t>4</a:t>
              </a:r>
            </a:p>
          </p:txBody>
        </p:sp>
        <p:sp>
          <p:nvSpPr>
            <p:cNvPr id="170" name="tx170"/>
            <p:cNvSpPr/>
            <p:nvPr/>
          </p:nvSpPr>
          <p:spPr>
            <a:xfrm>
              <a:off x="4796065" y="14590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3F2">
                      <a:alpha val="100000"/>
                    </a:srgbClr>
                  </a:solidFill>
                  <a:latin typeface="Arial"/>
                  <a:cs typeface="Arial"/>
                </a:rPr>
                <a:t>3</a:t>
              </a:r>
            </a:p>
          </p:txBody>
        </p:sp>
        <p:sp>
          <p:nvSpPr>
            <p:cNvPr id="171" name="tx171"/>
            <p:cNvSpPr/>
            <p:nvPr/>
          </p:nvSpPr>
          <p:spPr>
            <a:xfrm>
              <a:off x="3624143" y="1758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87">
                      <a:alpha val="100000"/>
                    </a:srgbClr>
                  </a:solidFill>
                  <a:latin typeface="Arial"/>
                  <a:cs typeface="Arial"/>
                </a:rPr>
                <a:t>4</a:t>
              </a:r>
            </a:p>
          </p:txBody>
        </p:sp>
        <p:sp>
          <p:nvSpPr>
            <p:cNvPr id="172" name="tx172"/>
            <p:cNvSpPr/>
            <p:nvPr/>
          </p:nvSpPr>
          <p:spPr>
            <a:xfrm>
              <a:off x="4796065" y="1758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87">
                      <a:alpha val="100000"/>
                    </a:srgbClr>
                  </a:solidFill>
                  <a:latin typeface="Arial"/>
                  <a:cs typeface="Arial"/>
                </a:rPr>
                <a:t>4</a:t>
              </a:r>
            </a:p>
          </p:txBody>
        </p:sp>
        <p:sp>
          <p:nvSpPr>
            <p:cNvPr id="173" name="tx173"/>
            <p:cNvSpPr/>
            <p:nvPr/>
          </p:nvSpPr>
          <p:spPr>
            <a:xfrm>
              <a:off x="5967987" y="14590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87">
                      <a:alpha val="100000"/>
                    </a:srgbClr>
                  </a:solidFill>
                  <a:latin typeface="Arial"/>
                  <a:cs typeface="Arial"/>
                </a:rPr>
                <a:t>3</a:t>
              </a:r>
            </a:p>
          </p:txBody>
        </p:sp>
        <p:sp>
          <p:nvSpPr>
            <p:cNvPr id="174" name="tx174"/>
            <p:cNvSpPr/>
            <p:nvPr/>
          </p:nvSpPr>
          <p:spPr>
            <a:xfrm>
              <a:off x="7139908" y="14590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87">
                      <a:alpha val="100000"/>
                    </a:srgbClr>
                  </a:solidFill>
                  <a:latin typeface="Arial"/>
                  <a:cs typeface="Arial"/>
                </a:rPr>
                <a:t>3</a:t>
              </a:r>
            </a:p>
          </p:txBody>
        </p:sp>
        <p:sp>
          <p:nvSpPr>
            <p:cNvPr id="175" name="tx175"/>
            <p:cNvSpPr/>
            <p:nvPr/>
          </p:nvSpPr>
          <p:spPr>
            <a:xfrm>
              <a:off x="4796065" y="20574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7851E">
                      <a:alpha val="100000"/>
                    </a:srgbClr>
                  </a:solidFill>
                  <a:latin typeface="Arial"/>
                  <a:cs typeface="Arial"/>
                </a:rPr>
                <a:t>5</a:t>
              </a:r>
            </a:p>
          </p:txBody>
        </p:sp>
        <p:sp>
          <p:nvSpPr>
            <p:cNvPr id="176" name="tx176"/>
            <p:cNvSpPr/>
            <p:nvPr/>
          </p:nvSpPr>
          <p:spPr>
            <a:xfrm>
              <a:off x="3624143" y="20574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7851E">
                      <a:alpha val="100000"/>
                    </a:srgbClr>
                  </a:solidFill>
                  <a:latin typeface="Arial"/>
                  <a:cs typeface="Arial"/>
                </a:rPr>
                <a:t>5</a:t>
              </a:r>
            </a:p>
          </p:txBody>
        </p:sp>
        <p:sp>
          <p:nvSpPr>
            <p:cNvPr id="177" name="tx177"/>
            <p:cNvSpPr/>
            <p:nvPr/>
          </p:nvSpPr>
          <p:spPr>
            <a:xfrm>
              <a:off x="7139908" y="1758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3F2">
                      <a:alpha val="100000"/>
                    </a:srgbClr>
                  </a:solidFill>
                  <a:latin typeface="Arial"/>
                  <a:cs typeface="Arial"/>
                </a:rPr>
                <a:t>4</a:t>
              </a:r>
            </a:p>
          </p:txBody>
        </p:sp>
        <p:sp>
          <p:nvSpPr>
            <p:cNvPr id="178" name="tx178"/>
            <p:cNvSpPr/>
            <p:nvPr/>
          </p:nvSpPr>
          <p:spPr>
            <a:xfrm>
              <a:off x="2452222" y="20574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7851E">
                      <a:alpha val="100000"/>
                    </a:srgbClr>
                  </a:solidFill>
                  <a:latin typeface="Arial"/>
                  <a:cs typeface="Arial"/>
                </a:rPr>
                <a:t>5</a:t>
              </a:r>
            </a:p>
          </p:txBody>
        </p:sp>
        <p:sp>
          <p:nvSpPr>
            <p:cNvPr id="179" name="tx179"/>
            <p:cNvSpPr/>
            <p:nvPr/>
          </p:nvSpPr>
          <p:spPr>
            <a:xfrm>
              <a:off x="5967987" y="1758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7851E">
                      <a:alpha val="100000"/>
                    </a:srgbClr>
                  </a:solidFill>
                  <a:latin typeface="Arial"/>
                  <a:cs typeface="Arial"/>
                </a:rPr>
                <a:t>4</a:t>
              </a:r>
            </a:p>
          </p:txBody>
        </p:sp>
        <p:sp>
          <p:nvSpPr>
            <p:cNvPr id="180" name="tx180"/>
            <p:cNvSpPr/>
            <p:nvPr/>
          </p:nvSpPr>
          <p:spPr>
            <a:xfrm>
              <a:off x="7139908" y="20574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7851E">
                      <a:alpha val="100000"/>
                    </a:srgbClr>
                  </a:solidFill>
                  <a:latin typeface="Arial"/>
                  <a:cs typeface="Arial"/>
                </a:rPr>
                <a:t>5</a:t>
              </a:r>
            </a:p>
          </p:txBody>
        </p:sp>
        <p:sp>
          <p:nvSpPr>
            <p:cNvPr id="181" name="tx181"/>
            <p:cNvSpPr/>
            <p:nvPr/>
          </p:nvSpPr>
          <p:spPr>
            <a:xfrm>
              <a:off x="5967987" y="20574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3F2">
                      <a:alpha val="100000"/>
                    </a:srgbClr>
                  </a:solidFill>
                  <a:latin typeface="Arial"/>
                  <a:cs typeface="Arial"/>
                </a:rPr>
                <a:t>5</a:t>
              </a:r>
            </a:p>
          </p:txBody>
        </p:sp>
        <p:sp>
          <p:nvSpPr>
            <p:cNvPr id="182" name="tx182"/>
            <p:cNvSpPr/>
            <p:nvPr/>
          </p:nvSpPr>
          <p:spPr>
            <a:xfrm>
              <a:off x="3624143" y="23566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6</a:t>
              </a:r>
            </a:p>
          </p:txBody>
        </p:sp>
        <p:sp>
          <p:nvSpPr>
            <p:cNvPr id="183" name="tx183"/>
            <p:cNvSpPr/>
            <p:nvPr/>
          </p:nvSpPr>
          <p:spPr>
            <a:xfrm>
              <a:off x="2452222" y="23566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6</a:t>
              </a:r>
            </a:p>
          </p:txBody>
        </p:sp>
        <p:sp>
          <p:nvSpPr>
            <p:cNvPr id="184" name="tx184"/>
            <p:cNvSpPr/>
            <p:nvPr/>
          </p:nvSpPr>
          <p:spPr>
            <a:xfrm>
              <a:off x="4796065" y="23566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C8DFF">
                      <a:alpha val="100000"/>
                    </a:srgbClr>
                  </a:solidFill>
                  <a:latin typeface="Arial"/>
                  <a:cs typeface="Arial"/>
                </a:rPr>
                <a:t>6</a:t>
              </a:r>
            </a:p>
          </p:txBody>
        </p:sp>
        <p:sp>
          <p:nvSpPr>
            <p:cNvPr id="185" name="tx185"/>
            <p:cNvSpPr/>
            <p:nvPr/>
          </p:nvSpPr>
          <p:spPr>
            <a:xfrm>
              <a:off x="2452222" y="26558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C8DFF">
                      <a:alpha val="100000"/>
                    </a:srgbClr>
                  </a:solidFill>
                  <a:latin typeface="Arial"/>
                  <a:cs typeface="Arial"/>
                </a:rPr>
                <a:t>7</a:t>
              </a:r>
            </a:p>
          </p:txBody>
        </p:sp>
        <p:sp>
          <p:nvSpPr>
            <p:cNvPr id="186" name="tx186"/>
            <p:cNvSpPr/>
            <p:nvPr/>
          </p:nvSpPr>
          <p:spPr>
            <a:xfrm>
              <a:off x="7139908" y="23566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C8DFF">
                      <a:alpha val="100000"/>
                    </a:srgbClr>
                  </a:solidFill>
                  <a:latin typeface="Arial"/>
                  <a:cs typeface="Arial"/>
                </a:rPr>
                <a:t>6</a:t>
              </a:r>
            </a:p>
          </p:txBody>
        </p:sp>
        <p:sp>
          <p:nvSpPr>
            <p:cNvPr id="187" name="tx187"/>
            <p:cNvSpPr/>
            <p:nvPr/>
          </p:nvSpPr>
          <p:spPr>
            <a:xfrm>
              <a:off x="5967987" y="23566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C8DFF">
                      <a:alpha val="100000"/>
                    </a:srgbClr>
                  </a:solidFill>
                  <a:latin typeface="Arial"/>
                  <a:cs typeface="Arial"/>
                </a:rPr>
                <a:t>6</a:t>
              </a:r>
            </a:p>
          </p:txBody>
        </p:sp>
        <p:sp>
          <p:nvSpPr>
            <p:cNvPr id="188" name="tx188"/>
            <p:cNvSpPr/>
            <p:nvPr/>
          </p:nvSpPr>
          <p:spPr>
            <a:xfrm>
              <a:off x="2452222" y="29550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166E8">
                      <a:alpha val="100000"/>
                    </a:srgbClr>
                  </a:solidFill>
                  <a:latin typeface="Arial"/>
                  <a:cs typeface="Arial"/>
                </a:rPr>
                <a:t>8</a:t>
              </a:r>
            </a:p>
          </p:txBody>
        </p:sp>
        <p:sp>
          <p:nvSpPr>
            <p:cNvPr id="189" name="tx189"/>
            <p:cNvSpPr/>
            <p:nvPr/>
          </p:nvSpPr>
          <p:spPr>
            <a:xfrm>
              <a:off x="4796065" y="26558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166E8">
                      <a:alpha val="100000"/>
                    </a:srgbClr>
                  </a:solidFill>
                  <a:latin typeface="Arial"/>
                  <a:cs typeface="Arial"/>
                </a:rPr>
                <a:t>7</a:t>
              </a:r>
            </a:p>
          </p:txBody>
        </p:sp>
        <p:sp>
          <p:nvSpPr>
            <p:cNvPr id="190" name="tx190"/>
            <p:cNvSpPr/>
            <p:nvPr/>
          </p:nvSpPr>
          <p:spPr>
            <a:xfrm>
              <a:off x="3624143" y="26558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C8DFF">
                      <a:alpha val="100000"/>
                    </a:srgbClr>
                  </a:solidFill>
                  <a:latin typeface="Arial"/>
                  <a:cs typeface="Arial"/>
                </a:rPr>
                <a:t>7</a:t>
              </a:r>
            </a:p>
          </p:txBody>
        </p:sp>
        <p:sp>
          <p:nvSpPr>
            <p:cNvPr id="191" name="tx191"/>
            <p:cNvSpPr/>
            <p:nvPr/>
          </p:nvSpPr>
          <p:spPr>
            <a:xfrm>
              <a:off x="3624143" y="29550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166E8">
                      <a:alpha val="100000"/>
                    </a:srgbClr>
                  </a:solidFill>
                  <a:latin typeface="Arial"/>
                  <a:cs typeface="Arial"/>
                </a:rPr>
                <a:t>8</a:t>
              </a:r>
            </a:p>
          </p:txBody>
        </p:sp>
        <p:sp>
          <p:nvSpPr>
            <p:cNvPr id="192" name="tx192"/>
            <p:cNvSpPr/>
            <p:nvPr/>
          </p:nvSpPr>
          <p:spPr>
            <a:xfrm>
              <a:off x="7139908" y="26558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09400">
                      <a:alpha val="100000"/>
                    </a:srgbClr>
                  </a:solidFill>
                  <a:latin typeface="Arial"/>
                  <a:cs typeface="Arial"/>
                </a:rPr>
                <a:t>7</a:t>
              </a:r>
            </a:p>
          </p:txBody>
        </p:sp>
        <p:sp>
          <p:nvSpPr>
            <p:cNvPr id="193" name="tx193"/>
            <p:cNvSpPr/>
            <p:nvPr/>
          </p:nvSpPr>
          <p:spPr>
            <a:xfrm>
              <a:off x="5967987" y="26558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09400">
                      <a:alpha val="100000"/>
                    </a:srgbClr>
                  </a:solidFill>
                  <a:latin typeface="Arial"/>
                  <a:cs typeface="Arial"/>
                </a:rPr>
                <a:t>7</a:t>
              </a:r>
            </a:p>
          </p:txBody>
        </p:sp>
        <p:sp>
          <p:nvSpPr>
            <p:cNvPr id="194" name="tx194"/>
            <p:cNvSpPr/>
            <p:nvPr/>
          </p:nvSpPr>
          <p:spPr>
            <a:xfrm>
              <a:off x="4796065" y="29550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09400">
                      <a:alpha val="100000"/>
                    </a:srgbClr>
                  </a:solidFill>
                  <a:latin typeface="Arial"/>
                  <a:cs typeface="Arial"/>
                </a:rPr>
                <a:t>8</a:t>
              </a:r>
            </a:p>
          </p:txBody>
        </p:sp>
        <p:sp>
          <p:nvSpPr>
            <p:cNvPr id="195" name="tx195"/>
            <p:cNvSpPr/>
            <p:nvPr/>
          </p:nvSpPr>
          <p:spPr>
            <a:xfrm>
              <a:off x="3624143" y="32542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09400">
                      <a:alpha val="100000"/>
                    </a:srgbClr>
                  </a:solidFill>
                  <a:latin typeface="Arial"/>
                  <a:cs typeface="Arial"/>
                </a:rPr>
                <a:t>9</a:t>
              </a:r>
            </a:p>
          </p:txBody>
        </p:sp>
        <p:sp>
          <p:nvSpPr>
            <p:cNvPr id="196" name="tx196"/>
            <p:cNvSpPr/>
            <p:nvPr/>
          </p:nvSpPr>
          <p:spPr>
            <a:xfrm>
              <a:off x="2452222" y="32542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09400">
                      <a:alpha val="100000"/>
                    </a:srgbClr>
                  </a:solidFill>
                  <a:latin typeface="Arial"/>
                  <a:cs typeface="Arial"/>
                </a:rPr>
                <a:t>9</a:t>
              </a:r>
            </a:p>
          </p:txBody>
        </p:sp>
        <p:sp>
          <p:nvSpPr>
            <p:cNvPr id="197" name="tx197"/>
            <p:cNvSpPr/>
            <p:nvPr/>
          </p:nvSpPr>
          <p:spPr>
            <a:xfrm>
              <a:off x="7139908" y="29550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166E8">
                      <a:alpha val="100000"/>
                    </a:srgbClr>
                  </a:solidFill>
                  <a:latin typeface="Arial"/>
                  <a:cs typeface="Arial"/>
                </a:rPr>
                <a:t>8</a:t>
              </a:r>
            </a:p>
          </p:txBody>
        </p:sp>
        <p:sp>
          <p:nvSpPr>
            <p:cNvPr id="198" name="tx198"/>
            <p:cNvSpPr/>
            <p:nvPr/>
          </p:nvSpPr>
          <p:spPr>
            <a:xfrm>
              <a:off x="2422092" y="35534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CD6">
                      <a:alpha val="100000"/>
                    </a:srgbClr>
                  </a:solidFill>
                  <a:latin typeface="Arial"/>
                  <a:cs typeface="Arial"/>
                </a:rPr>
                <a:t>10</a:t>
              </a:r>
            </a:p>
          </p:txBody>
        </p:sp>
        <p:sp>
          <p:nvSpPr>
            <p:cNvPr id="199" name="tx199"/>
            <p:cNvSpPr/>
            <p:nvPr/>
          </p:nvSpPr>
          <p:spPr>
            <a:xfrm>
              <a:off x="5967987" y="29550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166E8">
                      <a:alpha val="100000"/>
                    </a:srgbClr>
                  </a:solidFill>
                  <a:latin typeface="Arial"/>
                  <a:cs typeface="Arial"/>
                </a:rPr>
                <a:t>8</a:t>
              </a:r>
            </a:p>
          </p:txBody>
        </p:sp>
        <p:sp>
          <p:nvSpPr>
            <p:cNvPr id="200" name="tx200"/>
            <p:cNvSpPr/>
            <p:nvPr/>
          </p:nvSpPr>
          <p:spPr>
            <a:xfrm>
              <a:off x="2426116" y="3852689"/>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28A3FF">
                      <a:alpha val="100000"/>
                    </a:srgbClr>
                  </a:solidFill>
                  <a:latin typeface="Arial"/>
                  <a:cs typeface="Arial"/>
                </a:rPr>
                <a:t>11</a:t>
              </a:r>
            </a:p>
          </p:txBody>
        </p:sp>
        <p:sp>
          <p:nvSpPr>
            <p:cNvPr id="201" name="tx201"/>
            <p:cNvSpPr/>
            <p:nvPr/>
          </p:nvSpPr>
          <p:spPr>
            <a:xfrm>
              <a:off x="7139908" y="32542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7">
                      <a:alpha val="100000"/>
                    </a:srgbClr>
                  </a:solidFill>
                  <a:latin typeface="Arial"/>
                  <a:cs typeface="Arial"/>
                </a:rPr>
                <a:t>9</a:t>
              </a:r>
            </a:p>
          </p:txBody>
        </p:sp>
        <p:sp>
          <p:nvSpPr>
            <p:cNvPr id="202" name="tx202"/>
            <p:cNvSpPr/>
            <p:nvPr/>
          </p:nvSpPr>
          <p:spPr>
            <a:xfrm>
              <a:off x="5967987" y="32542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7">
                      <a:alpha val="100000"/>
                    </a:srgbClr>
                  </a:solidFill>
                  <a:latin typeface="Arial"/>
                  <a:cs typeface="Arial"/>
                </a:rPr>
                <a:t>9</a:t>
              </a:r>
            </a:p>
          </p:txBody>
        </p:sp>
        <p:sp>
          <p:nvSpPr>
            <p:cNvPr id="203" name="tx203"/>
            <p:cNvSpPr/>
            <p:nvPr/>
          </p:nvSpPr>
          <p:spPr>
            <a:xfrm>
              <a:off x="4796065" y="32542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7">
                      <a:alpha val="100000"/>
                    </a:srgbClr>
                  </a:solidFill>
                  <a:latin typeface="Arial"/>
                  <a:cs typeface="Arial"/>
                </a:rPr>
                <a:t>9</a:t>
              </a:r>
            </a:p>
          </p:txBody>
        </p:sp>
        <p:sp>
          <p:nvSpPr>
            <p:cNvPr id="204" name="tx204"/>
            <p:cNvSpPr/>
            <p:nvPr/>
          </p:nvSpPr>
          <p:spPr>
            <a:xfrm>
              <a:off x="3594014" y="35534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7">
                      <a:alpha val="100000"/>
                    </a:srgbClr>
                  </a:solidFill>
                  <a:latin typeface="Arial"/>
                  <a:cs typeface="Arial"/>
                </a:rPr>
                <a:t>10</a:t>
              </a:r>
            </a:p>
          </p:txBody>
        </p:sp>
        <p:sp>
          <p:nvSpPr>
            <p:cNvPr id="205" name="tx205"/>
            <p:cNvSpPr/>
            <p:nvPr/>
          </p:nvSpPr>
          <p:spPr>
            <a:xfrm>
              <a:off x="4765936" y="35534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10</a:t>
              </a:r>
            </a:p>
          </p:txBody>
        </p:sp>
        <p:sp>
          <p:nvSpPr>
            <p:cNvPr id="206" name="tx206"/>
            <p:cNvSpPr/>
            <p:nvPr/>
          </p:nvSpPr>
          <p:spPr>
            <a:xfrm>
              <a:off x="5937857" y="35534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10</a:t>
              </a:r>
            </a:p>
          </p:txBody>
        </p:sp>
        <p:sp>
          <p:nvSpPr>
            <p:cNvPr id="207" name="tx207"/>
            <p:cNvSpPr/>
            <p:nvPr/>
          </p:nvSpPr>
          <p:spPr>
            <a:xfrm>
              <a:off x="2422092" y="4151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89E">
                      <a:alpha val="100000"/>
                    </a:srgbClr>
                  </a:solidFill>
                  <a:latin typeface="Arial"/>
                  <a:cs typeface="Arial"/>
                </a:rPr>
                <a:t>12</a:t>
              </a:r>
            </a:p>
          </p:txBody>
        </p:sp>
        <p:sp>
          <p:nvSpPr>
            <p:cNvPr id="208" name="tx208"/>
            <p:cNvSpPr/>
            <p:nvPr/>
          </p:nvSpPr>
          <p:spPr>
            <a:xfrm>
              <a:off x="7109779" y="35534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CD6">
                      <a:alpha val="100000"/>
                    </a:srgbClr>
                  </a:solidFill>
                  <a:latin typeface="Arial"/>
                  <a:cs typeface="Arial"/>
                </a:rPr>
                <a:t>10</a:t>
              </a:r>
            </a:p>
          </p:txBody>
        </p:sp>
        <p:sp>
          <p:nvSpPr>
            <p:cNvPr id="209" name="tx209"/>
            <p:cNvSpPr/>
            <p:nvPr/>
          </p:nvSpPr>
          <p:spPr>
            <a:xfrm>
              <a:off x="5941881" y="3852689"/>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CD6">
                      <a:alpha val="100000"/>
                    </a:srgbClr>
                  </a:solidFill>
                  <a:latin typeface="Arial"/>
                  <a:cs typeface="Arial"/>
                </a:rPr>
                <a:t>11</a:t>
              </a:r>
            </a:p>
          </p:txBody>
        </p:sp>
        <p:sp>
          <p:nvSpPr>
            <p:cNvPr id="210" name="tx210"/>
            <p:cNvSpPr/>
            <p:nvPr/>
          </p:nvSpPr>
          <p:spPr>
            <a:xfrm>
              <a:off x="4769959" y="3852689"/>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CD6">
                      <a:alpha val="100000"/>
                    </a:srgbClr>
                  </a:solidFill>
                  <a:latin typeface="Arial"/>
                  <a:cs typeface="Arial"/>
                </a:rPr>
                <a:t>11</a:t>
              </a:r>
            </a:p>
          </p:txBody>
        </p:sp>
        <p:sp>
          <p:nvSpPr>
            <p:cNvPr id="211" name="tx211"/>
            <p:cNvSpPr/>
            <p:nvPr/>
          </p:nvSpPr>
          <p:spPr>
            <a:xfrm>
              <a:off x="2422092" y="44510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7">
                      <a:alpha val="100000"/>
                    </a:srgbClr>
                  </a:solidFill>
                  <a:latin typeface="Arial"/>
                  <a:cs typeface="Arial"/>
                </a:rPr>
                <a:t>13</a:t>
              </a:r>
            </a:p>
          </p:txBody>
        </p:sp>
        <p:sp>
          <p:nvSpPr>
            <p:cNvPr id="212" name="tx212"/>
            <p:cNvSpPr/>
            <p:nvPr/>
          </p:nvSpPr>
          <p:spPr>
            <a:xfrm>
              <a:off x="5937857" y="4151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45B500">
                      <a:alpha val="100000"/>
                    </a:srgbClr>
                  </a:solidFill>
                  <a:latin typeface="Arial"/>
                  <a:cs typeface="Arial"/>
                </a:rPr>
                <a:t>12</a:t>
              </a:r>
            </a:p>
          </p:txBody>
        </p:sp>
        <p:sp>
          <p:nvSpPr>
            <p:cNvPr id="213" name="tx213"/>
            <p:cNvSpPr/>
            <p:nvPr/>
          </p:nvSpPr>
          <p:spPr>
            <a:xfrm>
              <a:off x="7113802" y="3852689"/>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89E">
                      <a:alpha val="100000"/>
                    </a:srgbClr>
                  </a:solidFill>
                  <a:latin typeface="Arial"/>
                  <a:cs typeface="Arial"/>
                </a:rPr>
                <a:t>11</a:t>
              </a:r>
            </a:p>
          </p:txBody>
        </p:sp>
        <p:sp>
          <p:nvSpPr>
            <p:cNvPr id="214" name="tx214"/>
            <p:cNvSpPr/>
            <p:nvPr/>
          </p:nvSpPr>
          <p:spPr>
            <a:xfrm>
              <a:off x="5937857" y="44510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89E">
                      <a:alpha val="100000"/>
                    </a:srgbClr>
                  </a:solidFill>
                  <a:latin typeface="Arial"/>
                  <a:cs typeface="Arial"/>
                </a:rPr>
                <a:t>13</a:t>
              </a:r>
            </a:p>
          </p:txBody>
        </p:sp>
        <p:sp>
          <p:nvSpPr>
            <p:cNvPr id="215" name="tx215"/>
            <p:cNvSpPr/>
            <p:nvPr/>
          </p:nvSpPr>
          <p:spPr>
            <a:xfrm>
              <a:off x="2422092" y="4750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45B500">
                      <a:alpha val="100000"/>
                    </a:srgbClr>
                  </a:solidFill>
                  <a:latin typeface="Arial"/>
                  <a:cs typeface="Arial"/>
                </a:rPr>
                <a:t>14</a:t>
              </a:r>
            </a:p>
          </p:txBody>
        </p:sp>
        <p:sp>
          <p:nvSpPr>
            <p:cNvPr id="216" name="tx216"/>
            <p:cNvSpPr/>
            <p:nvPr/>
          </p:nvSpPr>
          <p:spPr>
            <a:xfrm>
              <a:off x="4765936" y="4151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89E">
                      <a:alpha val="100000"/>
                    </a:srgbClr>
                  </a:solidFill>
                  <a:latin typeface="Arial"/>
                  <a:cs typeface="Arial"/>
                </a:rPr>
                <a:t>12</a:t>
              </a:r>
            </a:p>
          </p:txBody>
        </p:sp>
        <p:sp>
          <p:nvSpPr>
            <p:cNvPr id="217" name="tx217"/>
            <p:cNvSpPr/>
            <p:nvPr/>
          </p:nvSpPr>
          <p:spPr>
            <a:xfrm>
              <a:off x="3598037" y="3852689"/>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89E">
                      <a:alpha val="100000"/>
                    </a:srgbClr>
                  </a:solidFill>
                  <a:latin typeface="Arial"/>
                  <a:cs typeface="Arial"/>
                </a:rPr>
                <a:t>11</a:t>
              </a:r>
            </a:p>
          </p:txBody>
        </p:sp>
        <p:sp>
          <p:nvSpPr>
            <p:cNvPr id="218" name="tx218"/>
            <p:cNvSpPr/>
            <p:nvPr/>
          </p:nvSpPr>
          <p:spPr>
            <a:xfrm>
              <a:off x="7109779" y="4151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45B500">
                      <a:alpha val="100000"/>
                    </a:srgbClr>
                  </a:solidFill>
                  <a:latin typeface="Arial"/>
                  <a:cs typeface="Arial"/>
                </a:rPr>
                <a:t>12</a:t>
              </a:r>
            </a:p>
          </p:txBody>
        </p:sp>
        <p:sp>
          <p:nvSpPr>
            <p:cNvPr id="219" name="tx219"/>
            <p:cNvSpPr/>
            <p:nvPr/>
          </p:nvSpPr>
          <p:spPr>
            <a:xfrm>
              <a:off x="4765936" y="44510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45B500">
                      <a:alpha val="100000"/>
                    </a:srgbClr>
                  </a:solidFill>
                  <a:latin typeface="Arial"/>
                  <a:cs typeface="Arial"/>
                </a:rPr>
                <a:t>13</a:t>
              </a:r>
            </a:p>
          </p:txBody>
        </p:sp>
        <p:sp>
          <p:nvSpPr>
            <p:cNvPr id="220" name="tx220"/>
            <p:cNvSpPr/>
            <p:nvPr/>
          </p:nvSpPr>
          <p:spPr>
            <a:xfrm>
              <a:off x="3594014" y="4151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45B500">
                      <a:alpha val="100000"/>
                    </a:srgbClr>
                  </a:solidFill>
                  <a:latin typeface="Arial"/>
                  <a:cs typeface="Arial"/>
                </a:rPr>
                <a:t>12</a:t>
              </a:r>
            </a:p>
          </p:txBody>
        </p:sp>
        <p:sp>
          <p:nvSpPr>
            <p:cNvPr id="221" name="tx221"/>
            <p:cNvSpPr/>
            <p:nvPr/>
          </p:nvSpPr>
          <p:spPr>
            <a:xfrm>
              <a:off x="3594014" y="44510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CD6">
                      <a:alpha val="100000"/>
                    </a:srgbClr>
                  </a:solidFill>
                  <a:latin typeface="Arial"/>
                  <a:cs typeface="Arial"/>
                </a:rPr>
                <a:t>13</a:t>
              </a:r>
            </a:p>
          </p:txBody>
        </p:sp>
        <p:sp>
          <p:nvSpPr>
            <p:cNvPr id="222" name="tx222"/>
            <p:cNvSpPr/>
            <p:nvPr/>
          </p:nvSpPr>
          <p:spPr>
            <a:xfrm>
              <a:off x="7109779" y="44510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C51">
                      <a:alpha val="100000"/>
                    </a:srgbClr>
                  </a:solidFill>
                  <a:latin typeface="Arial"/>
                  <a:cs typeface="Arial"/>
                </a:rPr>
                <a:t>13</a:t>
              </a:r>
            </a:p>
          </p:txBody>
        </p:sp>
        <p:sp>
          <p:nvSpPr>
            <p:cNvPr id="223" name="tx223"/>
            <p:cNvSpPr/>
            <p:nvPr/>
          </p:nvSpPr>
          <p:spPr>
            <a:xfrm>
              <a:off x="7109779" y="4750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28A3FF">
                      <a:alpha val="100000"/>
                    </a:srgbClr>
                  </a:solidFill>
                  <a:latin typeface="Arial"/>
                  <a:cs typeface="Arial"/>
                </a:rPr>
                <a:t>14</a:t>
              </a:r>
            </a:p>
          </p:txBody>
        </p:sp>
        <p:sp>
          <p:nvSpPr>
            <p:cNvPr id="224" name="tx224"/>
            <p:cNvSpPr/>
            <p:nvPr/>
          </p:nvSpPr>
          <p:spPr>
            <a:xfrm>
              <a:off x="5937857" y="4750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C51">
                      <a:alpha val="100000"/>
                    </a:srgbClr>
                  </a:solidFill>
                  <a:latin typeface="Arial"/>
                  <a:cs typeface="Arial"/>
                </a:rPr>
                <a:t>14</a:t>
              </a:r>
            </a:p>
          </p:txBody>
        </p:sp>
        <p:sp>
          <p:nvSpPr>
            <p:cNvPr id="225" name="tx225"/>
            <p:cNvSpPr/>
            <p:nvPr/>
          </p:nvSpPr>
          <p:spPr>
            <a:xfrm>
              <a:off x="4765936" y="4750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C51">
                      <a:alpha val="100000"/>
                    </a:srgbClr>
                  </a:solidFill>
                  <a:latin typeface="Arial"/>
                  <a:cs typeface="Arial"/>
                </a:rPr>
                <a:t>14</a:t>
              </a:r>
            </a:p>
          </p:txBody>
        </p:sp>
        <p:sp>
          <p:nvSpPr>
            <p:cNvPr id="226" name="tx226"/>
            <p:cNvSpPr/>
            <p:nvPr/>
          </p:nvSpPr>
          <p:spPr>
            <a:xfrm>
              <a:off x="3594014" y="4750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C51">
                      <a:alpha val="100000"/>
                    </a:srgbClr>
                  </a:solidFill>
                  <a:latin typeface="Arial"/>
                  <a:cs typeface="Arial"/>
                </a:rPr>
                <a:t>14</a:t>
              </a:r>
            </a:p>
          </p:txBody>
        </p:sp>
        <p:sp>
          <p:nvSpPr>
            <p:cNvPr id="227" name="tx227"/>
            <p:cNvSpPr/>
            <p:nvPr/>
          </p:nvSpPr>
          <p:spPr>
            <a:xfrm>
              <a:off x="5937857" y="50495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28A3FF">
                      <a:alpha val="100000"/>
                    </a:srgbClr>
                  </a:solidFill>
                  <a:latin typeface="Arial"/>
                  <a:cs typeface="Arial"/>
                </a:rPr>
                <a:t>15</a:t>
              </a:r>
            </a:p>
          </p:txBody>
        </p:sp>
        <p:sp>
          <p:nvSpPr>
            <p:cNvPr id="228" name="tx228"/>
            <p:cNvSpPr/>
            <p:nvPr/>
          </p:nvSpPr>
          <p:spPr>
            <a:xfrm>
              <a:off x="2422092" y="50495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C51">
                      <a:alpha val="100000"/>
                    </a:srgbClr>
                  </a:solidFill>
                  <a:latin typeface="Arial"/>
                  <a:cs typeface="Arial"/>
                </a:rPr>
                <a:t>15</a:t>
              </a:r>
            </a:p>
          </p:txBody>
        </p:sp>
        <p:sp>
          <p:nvSpPr>
            <p:cNvPr id="229" name="tx229"/>
            <p:cNvSpPr/>
            <p:nvPr/>
          </p:nvSpPr>
          <p:spPr>
            <a:xfrm>
              <a:off x="7109779" y="50495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15</a:t>
              </a:r>
            </a:p>
          </p:txBody>
        </p:sp>
        <p:sp>
          <p:nvSpPr>
            <p:cNvPr id="230" name="tx230"/>
            <p:cNvSpPr/>
            <p:nvPr/>
          </p:nvSpPr>
          <p:spPr>
            <a:xfrm>
              <a:off x="5937857" y="5348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B2">
                      <a:alpha val="100000"/>
                    </a:srgbClr>
                  </a:solidFill>
                  <a:latin typeface="Arial"/>
                  <a:cs typeface="Arial"/>
                </a:rPr>
                <a:t>16</a:t>
              </a:r>
            </a:p>
          </p:txBody>
        </p:sp>
        <p:sp>
          <p:nvSpPr>
            <p:cNvPr id="231" name="tx231"/>
            <p:cNvSpPr/>
            <p:nvPr/>
          </p:nvSpPr>
          <p:spPr>
            <a:xfrm>
              <a:off x="4765936" y="50495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28A3FF">
                      <a:alpha val="100000"/>
                    </a:srgbClr>
                  </a:solidFill>
                  <a:latin typeface="Arial"/>
                  <a:cs typeface="Arial"/>
                </a:rPr>
                <a:t>15</a:t>
              </a:r>
            </a:p>
          </p:txBody>
        </p:sp>
        <p:sp>
          <p:nvSpPr>
            <p:cNvPr id="232" name="tx232"/>
            <p:cNvSpPr/>
            <p:nvPr/>
          </p:nvSpPr>
          <p:spPr>
            <a:xfrm>
              <a:off x="3594014" y="50495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28A3FF">
                      <a:alpha val="100000"/>
                    </a:srgbClr>
                  </a:solidFill>
                  <a:latin typeface="Arial"/>
                  <a:cs typeface="Arial"/>
                </a:rPr>
                <a:t>15</a:t>
              </a:r>
            </a:p>
          </p:txBody>
        </p:sp>
        <p:sp>
          <p:nvSpPr>
            <p:cNvPr id="233" name="tx233"/>
            <p:cNvSpPr/>
            <p:nvPr/>
          </p:nvSpPr>
          <p:spPr>
            <a:xfrm>
              <a:off x="7109779" y="5348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B2">
                      <a:alpha val="100000"/>
                    </a:srgbClr>
                  </a:solidFill>
                  <a:latin typeface="Arial"/>
                  <a:cs typeface="Arial"/>
                </a:rPr>
                <a:t>16</a:t>
              </a:r>
            </a:p>
          </p:txBody>
        </p:sp>
        <p:sp>
          <p:nvSpPr>
            <p:cNvPr id="234" name="tx234"/>
            <p:cNvSpPr/>
            <p:nvPr/>
          </p:nvSpPr>
          <p:spPr>
            <a:xfrm>
              <a:off x="2422092" y="5348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B2">
                      <a:alpha val="100000"/>
                    </a:srgbClr>
                  </a:solidFill>
                  <a:latin typeface="Arial"/>
                  <a:cs typeface="Arial"/>
                </a:rPr>
                <a:t>16</a:t>
              </a:r>
            </a:p>
          </p:txBody>
        </p:sp>
        <p:sp>
          <p:nvSpPr>
            <p:cNvPr id="235" name="tx235"/>
            <p:cNvSpPr/>
            <p:nvPr/>
          </p:nvSpPr>
          <p:spPr>
            <a:xfrm>
              <a:off x="3594014" y="5348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B2">
                      <a:alpha val="100000"/>
                    </a:srgbClr>
                  </a:solidFill>
                  <a:latin typeface="Arial"/>
                  <a:cs typeface="Arial"/>
                </a:rPr>
                <a:t>16</a:t>
              </a:r>
            </a:p>
          </p:txBody>
        </p:sp>
        <p:sp>
          <p:nvSpPr>
            <p:cNvPr id="236" name="tx236"/>
            <p:cNvSpPr/>
            <p:nvPr/>
          </p:nvSpPr>
          <p:spPr>
            <a:xfrm>
              <a:off x="4765936" y="5348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B2">
                      <a:alpha val="100000"/>
                    </a:srgbClr>
                  </a:solidFill>
                  <a:latin typeface="Arial"/>
                  <a:cs typeface="Arial"/>
                </a:rPr>
                <a:t>16</a:t>
              </a:r>
            </a:p>
          </p:txBody>
        </p:sp>
        <p:sp>
          <p:nvSpPr>
            <p:cNvPr id="237" name="tx237"/>
            <p:cNvSpPr/>
            <p:nvPr/>
          </p:nvSpPr>
          <p:spPr>
            <a:xfrm>
              <a:off x="2422092"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2A100">
                      <a:alpha val="100000"/>
                    </a:srgbClr>
                  </a:solidFill>
                  <a:latin typeface="Arial"/>
                  <a:cs typeface="Arial"/>
                </a:rPr>
                <a:t>17</a:t>
              </a:r>
            </a:p>
          </p:txBody>
        </p:sp>
        <p:sp>
          <p:nvSpPr>
            <p:cNvPr id="238" name="tx238"/>
            <p:cNvSpPr/>
            <p:nvPr/>
          </p:nvSpPr>
          <p:spPr>
            <a:xfrm>
              <a:off x="3594014"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2A100">
                      <a:alpha val="100000"/>
                    </a:srgbClr>
                  </a:solidFill>
                  <a:latin typeface="Arial"/>
                  <a:cs typeface="Arial"/>
                </a:rPr>
                <a:t>17</a:t>
              </a:r>
            </a:p>
          </p:txBody>
        </p:sp>
        <p:sp>
          <p:nvSpPr>
            <p:cNvPr id="239" name="tx239"/>
            <p:cNvSpPr/>
            <p:nvPr/>
          </p:nvSpPr>
          <p:spPr>
            <a:xfrm>
              <a:off x="4765936"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2A100">
                      <a:alpha val="100000"/>
                    </a:srgbClr>
                  </a:solidFill>
                  <a:latin typeface="Arial"/>
                  <a:cs typeface="Arial"/>
                </a:rPr>
                <a:t>17</a:t>
              </a:r>
            </a:p>
          </p:txBody>
        </p:sp>
        <p:sp>
          <p:nvSpPr>
            <p:cNvPr id="240" name="tx240"/>
            <p:cNvSpPr/>
            <p:nvPr/>
          </p:nvSpPr>
          <p:spPr>
            <a:xfrm>
              <a:off x="5937857"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2A100">
                      <a:alpha val="100000"/>
                    </a:srgbClr>
                  </a:solidFill>
                  <a:latin typeface="Arial"/>
                  <a:cs typeface="Arial"/>
                </a:rPr>
                <a:t>17</a:t>
              </a:r>
            </a:p>
          </p:txBody>
        </p:sp>
        <p:sp>
          <p:nvSpPr>
            <p:cNvPr id="241" name="tx241"/>
            <p:cNvSpPr/>
            <p:nvPr/>
          </p:nvSpPr>
          <p:spPr>
            <a:xfrm>
              <a:off x="7109779"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2A100">
                      <a:alpha val="100000"/>
                    </a:srgbClr>
                  </a:solidFill>
                  <a:latin typeface="Arial"/>
                  <a:cs typeface="Arial"/>
                </a:rPr>
                <a:t>17</a:t>
              </a:r>
            </a:p>
          </p:txBody>
        </p:sp>
        <p:sp>
          <p:nvSpPr>
            <p:cNvPr id="242" name="tx242"/>
            <p:cNvSpPr/>
            <p:nvPr/>
          </p:nvSpPr>
          <p:spPr>
            <a:xfrm>
              <a:off x="570361" y="8594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a:t>
              </a:r>
            </a:p>
          </p:txBody>
        </p:sp>
        <p:sp>
          <p:nvSpPr>
            <p:cNvPr id="243" name="tx243"/>
            <p:cNvSpPr/>
            <p:nvPr/>
          </p:nvSpPr>
          <p:spPr>
            <a:xfrm>
              <a:off x="570361" y="115867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a:t>
              </a:r>
            </a:p>
          </p:txBody>
        </p:sp>
        <p:sp>
          <p:nvSpPr>
            <p:cNvPr id="244" name="tx244"/>
            <p:cNvSpPr/>
            <p:nvPr/>
          </p:nvSpPr>
          <p:spPr>
            <a:xfrm>
              <a:off x="570361" y="145787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a:t>
              </a:r>
            </a:p>
          </p:txBody>
        </p:sp>
        <p:sp>
          <p:nvSpPr>
            <p:cNvPr id="245" name="tx245"/>
            <p:cNvSpPr/>
            <p:nvPr/>
          </p:nvSpPr>
          <p:spPr>
            <a:xfrm>
              <a:off x="570361" y="175707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a:t>
              </a:r>
            </a:p>
          </p:txBody>
        </p:sp>
        <p:sp>
          <p:nvSpPr>
            <p:cNvPr id="246" name="tx246"/>
            <p:cNvSpPr/>
            <p:nvPr/>
          </p:nvSpPr>
          <p:spPr>
            <a:xfrm>
              <a:off x="570361" y="205628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247" name="tx247"/>
            <p:cNvSpPr/>
            <p:nvPr/>
          </p:nvSpPr>
          <p:spPr>
            <a:xfrm>
              <a:off x="570361" y="23554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a:t>
              </a:r>
            </a:p>
          </p:txBody>
        </p:sp>
        <p:sp>
          <p:nvSpPr>
            <p:cNvPr id="248" name="tx248"/>
            <p:cNvSpPr/>
            <p:nvPr/>
          </p:nvSpPr>
          <p:spPr>
            <a:xfrm>
              <a:off x="570361" y="265468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a:t>
              </a:r>
            </a:p>
          </p:txBody>
        </p:sp>
        <p:sp>
          <p:nvSpPr>
            <p:cNvPr id="249" name="tx249"/>
            <p:cNvSpPr/>
            <p:nvPr/>
          </p:nvSpPr>
          <p:spPr>
            <a:xfrm>
              <a:off x="570361" y="295389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a:t>
              </a:r>
            </a:p>
          </p:txBody>
        </p:sp>
        <p:sp>
          <p:nvSpPr>
            <p:cNvPr id="250" name="tx250"/>
            <p:cNvSpPr/>
            <p:nvPr/>
          </p:nvSpPr>
          <p:spPr>
            <a:xfrm>
              <a:off x="570361" y="32530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a:t>
              </a:r>
            </a:p>
          </p:txBody>
        </p:sp>
        <p:sp>
          <p:nvSpPr>
            <p:cNvPr id="251" name="tx251"/>
            <p:cNvSpPr/>
            <p:nvPr/>
          </p:nvSpPr>
          <p:spPr>
            <a:xfrm>
              <a:off x="508182" y="355229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52" name="tx252"/>
            <p:cNvSpPr/>
            <p:nvPr/>
          </p:nvSpPr>
          <p:spPr>
            <a:xfrm>
              <a:off x="516503" y="3851500"/>
              <a:ext cx="1160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11</a:t>
              </a:r>
            </a:p>
          </p:txBody>
        </p:sp>
        <p:sp>
          <p:nvSpPr>
            <p:cNvPr id="253" name="tx253"/>
            <p:cNvSpPr/>
            <p:nvPr/>
          </p:nvSpPr>
          <p:spPr>
            <a:xfrm>
              <a:off x="508182" y="415070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12</a:t>
              </a:r>
            </a:p>
          </p:txBody>
        </p:sp>
        <p:sp>
          <p:nvSpPr>
            <p:cNvPr id="254" name="tx254"/>
            <p:cNvSpPr/>
            <p:nvPr/>
          </p:nvSpPr>
          <p:spPr>
            <a:xfrm>
              <a:off x="508182" y="444990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13</a:t>
              </a:r>
            </a:p>
          </p:txBody>
        </p:sp>
        <p:sp>
          <p:nvSpPr>
            <p:cNvPr id="255" name="tx255"/>
            <p:cNvSpPr/>
            <p:nvPr/>
          </p:nvSpPr>
          <p:spPr>
            <a:xfrm>
              <a:off x="508182" y="474911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14</a:t>
              </a:r>
            </a:p>
          </p:txBody>
        </p:sp>
        <p:sp>
          <p:nvSpPr>
            <p:cNvPr id="256" name="tx256"/>
            <p:cNvSpPr/>
            <p:nvPr/>
          </p:nvSpPr>
          <p:spPr>
            <a:xfrm>
              <a:off x="508182" y="50483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257" name="tx257"/>
            <p:cNvSpPr/>
            <p:nvPr/>
          </p:nvSpPr>
          <p:spPr>
            <a:xfrm>
              <a:off x="508182" y="534751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16</a:t>
              </a:r>
            </a:p>
          </p:txBody>
        </p:sp>
        <p:sp>
          <p:nvSpPr>
            <p:cNvPr id="258" name="tx258"/>
            <p:cNvSpPr/>
            <p:nvPr/>
          </p:nvSpPr>
          <p:spPr>
            <a:xfrm>
              <a:off x="508182" y="56467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17</a:t>
              </a:r>
            </a:p>
          </p:txBody>
        </p:sp>
        <p:sp>
          <p:nvSpPr>
            <p:cNvPr id="259" name="tx259"/>
            <p:cNvSpPr/>
            <p:nvPr/>
          </p:nvSpPr>
          <p:spPr>
            <a:xfrm>
              <a:off x="2326903"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260" name="tx260"/>
            <p:cNvSpPr/>
            <p:nvPr/>
          </p:nvSpPr>
          <p:spPr>
            <a:xfrm>
              <a:off x="3498825"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261" name="tx261"/>
            <p:cNvSpPr/>
            <p:nvPr/>
          </p:nvSpPr>
          <p:spPr>
            <a:xfrm>
              <a:off x="4670746"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262" name="tx262"/>
            <p:cNvSpPr/>
            <p:nvPr/>
          </p:nvSpPr>
          <p:spPr>
            <a:xfrm>
              <a:off x="5842668"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263" name="tx263"/>
            <p:cNvSpPr/>
            <p:nvPr/>
          </p:nvSpPr>
          <p:spPr>
            <a:xfrm>
              <a:off x="7014590"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264" name="tx264"/>
            <p:cNvSpPr/>
            <p:nvPr/>
          </p:nvSpPr>
          <p:spPr>
            <a:xfrm>
              <a:off x="695171" y="435349"/>
              <a:ext cx="560262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ranked by number of zero-dose children, AFRO-West, 2021-2025</a:t>
              </a:r>
            </a:p>
          </p:txBody>
        </p:sp>
        <p:sp>
          <p:nvSpPr>
            <p:cNvPr id="265" name="tx265"/>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66" name="tx266"/>
            <p:cNvSpPr/>
            <p:nvPr/>
          </p:nvSpPr>
          <p:spPr>
            <a:xfrm>
              <a:off x="5799761" y="6472760"/>
              <a:ext cx="32746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parentheses is the number of zero-dose children.</a:t>
              </a:r>
            </a:p>
          </p:txBody>
        </p:sp>
        <p:sp>
          <p:nvSpPr>
            <p:cNvPr id="267" name="tx267"/>
            <p:cNvSpPr/>
            <p:nvPr/>
          </p:nvSpPr>
          <p:spPr>
            <a:xfrm>
              <a:off x="6303321" y="6593460"/>
              <a:ext cx="27710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Zero-dose children are those who did not receive DTP1.</a:t>
              </a:r>
            </a:p>
          </p:txBody>
        </p:sp>
      </p:grpSp>
      <p:sp>
        <p:nvSpPr>
          <p:cNvPr id="26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compares the ranking of countries in AFRO-West based on the absolute number of zero-dose children, with rank 1 representing the country in the subregion with the most zero-dose children.
In 2021, NIGERIA had the highest number of zero-dose children (2,980,000), followed by MALI (165,000).
In 2025, NIGERIA had the highest number of zero-dose children (2,174,000), followed by COTE D'IVOIRE (156,000).
There was some change in the top 3 countries between 2021 and 2025.</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42678" y="4033710"/>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5" name="pl5"/>
            <p:cNvSpPr/>
            <p:nvPr/>
          </p:nvSpPr>
          <p:spPr>
            <a:xfrm>
              <a:off x="1142678" y="2850068"/>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6" name="pl6"/>
            <p:cNvSpPr/>
            <p:nvPr/>
          </p:nvSpPr>
          <p:spPr>
            <a:xfrm>
              <a:off x="1142678" y="1666426"/>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7" name="pl7"/>
            <p:cNvSpPr/>
            <p:nvPr/>
          </p:nvSpPr>
          <p:spPr>
            <a:xfrm>
              <a:off x="1142678" y="4625531"/>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8" name="pl8"/>
            <p:cNvSpPr/>
            <p:nvPr/>
          </p:nvSpPr>
          <p:spPr>
            <a:xfrm>
              <a:off x="1142678" y="3441889"/>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9" name="pl9"/>
            <p:cNvSpPr/>
            <p:nvPr/>
          </p:nvSpPr>
          <p:spPr>
            <a:xfrm>
              <a:off x="1142678" y="2258247"/>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0" name="pl10"/>
            <p:cNvSpPr/>
            <p:nvPr/>
          </p:nvSpPr>
          <p:spPr>
            <a:xfrm>
              <a:off x="1142678" y="1074605"/>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1" name="pl11"/>
            <p:cNvSpPr/>
            <p:nvPr/>
          </p:nvSpPr>
          <p:spPr>
            <a:xfrm>
              <a:off x="1583713"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68906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794415"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99766"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15819"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8404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2618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4725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6832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939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84231" y="4075638"/>
              <a:ext cx="198963" cy="549892"/>
            </a:xfrm>
            <a:prstGeom prst="rect">
              <a:avLst/>
            </a:prstGeom>
            <a:solidFill>
              <a:srgbClr val="80BD41">
                <a:alpha val="100000"/>
              </a:srgbClr>
            </a:solidFill>
          </p:spPr>
          <p:txBody>
            <a:bodyPr/>
            <a:lstStyle/>
            <a:p/>
          </p:txBody>
        </p:sp>
        <p:sp>
          <p:nvSpPr>
            <p:cNvPr id="26" name="rc26"/>
            <p:cNvSpPr/>
            <p:nvPr/>
          </p:nvSpPr>
          <p:spPr>
            <a:xfrm>
              <a:off x="1484231" y="3396023"/>
              <a:ext cx="198963" cy="483524"/>
            </a:xfrm>
            <a:prstGeom prst="rect">
              <a:avLst/>
            </a:prstGeom>
            <a:solidFill>
              <a:srgbClr val="0058AB">
                <a:alpha val="100000"/>
              </a:srgbClr>
            </a:solidFill>
          </p:spPr>
          <p:txBody>
            <a:bodyPr/>
            <a:lstStyle/>
            <a:p/>
          </p:txBody>
        </p:sp>
        <p:sp>
          <p:nvSpPr>
            <p:cNvPr id="27" name="rc27"/>
            <p:cNvSpPr/>
            <p:nvPr/>
          </p:nvSpPr>
          <p:spPr>
            <a:xfrm>
              <a:off x="1484231" y="3879548"/>
              <a:ext cx="198963" cy="196089"/>
            </a:xfrm>
            <a:prstGeom prst="rect">
              <a:avLst/>
            </a:prstGeom>
            <a:solidFill>
              <a:srgbClr val="1CABE2">
                <a:alpha val="100000"/>
              </a:srgbClr>
            </a:solidFill>
          </p:spPr>
          <p:txBody>
            <a:bodyPr/>
            <a:lstStyle/>
            <a:p/>
          </p:txBody>
        </p:sp>
        <p:sp>
          <p:nvSpPr>
            <p:cNvPr id="28" name="rc28"/>
            <p:cNvSpPr/>
            <p:nvPr/>
          </p:nvSpPr>
          <p:spPr>
            <a:xfrm>
              <a:off x="1705302" y="4065211"/>
              <a:ext cx="198963" cy="560319"/>
            </a:xfrm>
            <a:prstGeom prst="rect">
              <a:avLst/>
            </a:prstGeom>
            <a:solidFill>
              <a:srgbClr val="80BD41">
                <a:alpha val="100000"/>
              </a:srgbClr>
            </a:solidFill>
          </p:spPr>
          <p:txBody>
            <a:bodyPr/>
            <a:lstStyle/>
            <a:p/>
          </p:txBody>
        </p:sp>
        <p:sp>
          <p:nvSpPr>
            <p:cNvPr id="29" name="rc29"/>
            <p:cNvSpPr/>
            <p:nvPr/>
          </p:nvSpPr>
          <p:spPr>
            <a:xfrm>
              <a:off x="1705302" y="3364740"/>
              <a:ext cx="198963" cy="506084"/>
            </a:xfrm>
            <a:prstGeom prst="rect">
              <a:avLst/>
            </a:prstGeom>
            <a:solidFill>
              <a:srgbClr val="0058AB">
                <a:alpha val="100000"/>
              </a:srgbClr>
            </a:solidFill>
          </p:spPr>
          <p:txBody>
            <a:bodyPr/>
            <a:lstStyle/>
            <a:p/>
          </p:txBody>
        </p:sp>
        <p:sp>
          <p:nvSpPr>
            <p:cNvPr id="30" name="rc30"/>
            <p:cNvSpPr/>
            <p:nvPr/>
          </p:nvSpPr>
          <p:spPr>
            <a:xfrm>
              <a:off x="1705302" y="3870824"/>
              <a:ext cx="198963" cy="194386"/>
            </a:xfrm>
            <a:prstGeom prst="rect">
              <a:avLst/>
            </a:prstGeom>
            <a:solidFill>
              <a:srgbClr val="1CABE2">
                <a:alpha val="100000"/>
              </a:srgbClr>
            </a:solidFill>
          </p:spPr>
          <p:txBody>
            <a:bodyPr/>
            <a:lstStyle/>
            <a:p/>
          </p:txBody>
        </p:sp>
        <p:sp>
          <p:nvSpPr>
            <p:cNvPr id="31" name="rc31"/>
            <p:cNvSpPr/>
            <p:nvPr/>
          </p:nvSpPr>
          <p:spPr>
            <a:xfrm>
              <a:off x="1926372" y="4044824"/>
              <a:ext cx="198963" cy="580706"/>
            </a:xfrm>
            <a:prstGeom prst="rect">
              <a:avLst/>
            </a:prstGeom>
            <a:solidFill>
              <a:srgbClr val="80BD41">
                <a:alpha val="100000"/>
              </a:srgbClr>
            </a:solidFill>
          </p:spPr>
          <p:txBody>
            <a:bodyPr/>
            <a:lstStyle/>
            <a:p/>
          </p:txBody>
        </p:sp>
        <p:sp>
          <p:nvSpPr>
            <p:cNvPr id="32" name="rc32"/>
            <p:cNvSpPr/>
            <p:nvPr/>
          </p:nvSpPr>
          <p:spPr>
            <a:xfrm>
              <a:off x="1926372" y="3334857"/>
              <a:ext cx="198963" cy="502262"/>
            </a:xfrm>
            <a:prstGeom prst="rect">
              <a:avLst/>
            </a:prstGeom>
            <a:solidFill>
              <a:srgbClr val="0058AB">
                <a:alpha val="100000"/>
              </a:srgbClr>
            </a:solidFill>
          </p:spPr>
          <p:txBody>
            <a:bodyPr/>
            <a:lstStyle/>
            <a:p/>
          </p:txBody>
        </p:sp>
        <p:sp>
          <p:nvSpPr>
            <p:cNvPr id="33" name="rc33"/>
            <p:cNvSpPr/>
            <p:nvPr/>
          </p:nvSpPr>
          <p:spPr>
            <a:xfrm>
              <a:off x="1926372" y="3837119"/>
              <a:ext cx="198963" cy="207704"/>
            </a:xfrm>
            <a:prstGeom prst="rect">
              <a:avLst/>
            </a:prstGeom>
            <a:solidFill>
              <a:srgbClr val="1CABE2">
                <a:alpha val="100000"/>
              </a:srgbClr>
            </a:solidFill>
          </p:spPr>
          <p:txBody>
            <a:bodyPr/>
            <a:lstStyle/>
            <a:p/>
          </p:txBody>
        </p:sp>
        <p:sp>
          <p:nvSpPr>
            <p:cNvPr id="34" name="rc34"/>
            <p:cNvSpPr/>
            <p:nvPr/>
          </p:nvSpPr>
          <p:spPr>
            <a:xfrm>
              <a:off x="2147442" y="3981161"/>
              <a:ext cx="198963" cy="644369"/>
            </a:xfrm>
            <a:prstGeom prst="rect">
              <a:avLst/>
            </a:prstGeom>
            <a:solidFill>
              <a:srgbClr val="80BD41">
                <a:alpha val="100000"/>
              </a:srgbClr>
            </a:solidFill>
          </p:spPr>
          <p:txBody>
            <a:bodyPr/>
            <a:lstStyle/>
            <a:p/>
          </p:txBody>
        </p:sp>
        <p:sp>
          <p:nvSpPr>
            <p:cNvPr id="35" name="rc35"/>
            <p:cNvSpPr/>
            <p:nvPr/>
          </p:nvSpPr>
          <p:spPr>
            <a:xfrm>
              <a:off x="2147442" y="3300584"/>
              <a:ext cx="198963" cy="492420"/>
            </a:xfrm>
            <a:prstGeom prst="rect">
              <a:avLst/>
            </a:prstGeom>
            <a:solidFill>
              <a:srgbClr val="0058AB">
                <a:alpha val="100000"/>
              </a:srgbClr>
            </a:solidFill>
          </p:spPr>
          <p:txBody>
            <a:bodyPr/>
            <a:lstStyle/>
            <a:p/>
          </p:txBody>
        </p:sp>
        <p:sp>
          <p:nvSpPr>
            <p:cNvPr id="36" name="rc36"/>
            <p:cNvSpPr/>
            <p:nvPr/>
          </p:nvSpPr>
          <p:spPr>
            <a:xfrm>
              <a:off x="2147442" y="3793005"/>
              <a:ext cx="198963" cy="188155"/>
            </a:xfrm>
            <a:prstGeom prst="rect">
              <a:avLst/>
            </a:prstGeom>
            <a:solidFill>
              <a:srgbClr val="1CABE2">
                <a:alpha val="100000"/>
              </a:srgbClr>
            </a:solidFill>
          </p:spPr>
          <p:txBody>
            <a:bodyPr/>
            <a:lstStyle/>
            <a:p/>
          </p:txBody>
        </p:sp>
        <p:sp>
          <p:nvSpPr>
            <p:cNvPr id="37" name="rc37"/>
            <p:cNvSpPr/>
            <p:nvPr/>
          </p:nvSpPr>
          <p:spPr>
            <a:xfrm>
              <a:off x="2368512" y="3923168"/>
              <a:ext cx="198963" cy="702362"/>
            </a:xfrm>
            <a:prstGeom prst="rect">
              <a:avLst/>
            </a:prstGeom>
            <a:solidFill>
              <a:srgbClr val="80BD41">
                <a:alpha val="100000"/>
              </a:srgbClr>
            </a:solidFill>
          </p:spPr>
          <p:txBody>
            <a:bodyPr/>
            <a:lstStyle/>
            <a:p/>
          </p:txBody>
        </p:sp>
        <p:sp>
          <p:nvSpPr>
            <p:cNvPr id="38" name="rc38"/>
            <p:cNvSpPr/>
            <p:nvPr/>
          </p:nvSpPr>
          <p:spPr>
            <a:xfrm>
              <a:off x="2368512" y="3268186"/>
              <a:ext cx="198963" cy="485734"/>
            </a:xfrm>
            <a:prstGeom prst="rect">
              <a:avLst/>
            </a:prstGeom>
            <a:solidFill>
              <a:srgbClr val="0058AB">
                <a:alpha val="100000"/>
              </a:srgbClr>
            </a:solidFill>
          </p:spPr>
          <p:txBody>
            <a:bodyPr/>
            <a:lstStyle/>
            <a:p/>
          </p:txBody>
        </p:sp>
        <p:sp>
          <p:nvSpPr>
            <p:cNvPr id="39" name="rc39"/>
            <p:cNvSpPr/>
            <p:nvPr/>
          </p:nvSpPr>
          <p:spPr>
            <a:xfrm>
              <a:off x="2368512" y="3753921"/>
              <a:ext cx="198963" cy="169246"/>
            </a:xfrm>
            <a:prstGeom prst="rect">
              <a:avLst/>
            </a:prstGeom>
            <a:solidFill>
              <a:srgbClr val="1CABE2">
                <a:alpha val="100000"/>
              </a:srgbClr>
            </a:solidFill>
          </p:spPr>
          <p:txBody>
            <a:bodyPr/>
            <a:lstStyle/>
            <a:p/>
          </p:txBody>
        </p:sp>
        <p:sp>
          <p:nvSpPr>
            <p:cNvPr id="40" name="rc40"/>
            <p:cNvSpPr/>
            <p:nvPr/>
          </p:nvSpPr>
          <p:spPr>
            <a:xfrm>
              <a:off x="2589583" y="3853238"/>
              <a:ext cx="198963" cy="772292"/>
            </a:xfrm>
            <a:prstGeom prst="rect">
              <a:avLst/>
            </a:prstGeom>
            <a:solidFill>
              <a:srgbClr val="80BD41">
                <a:alpha val="100000"/>
              </a:srgbClr>
            </a:solidFill>
          </p:spPr>
          <p:txBody>
            <a:bodyPr/>
            <a:lstStyle/>
            <a:p/>
          </p:txBody>
        </p:sp>
        <p:sp>
          <p:nvSpPr>
            <p:cNvPr id="41" name="rc41"/>
            <p:cNvSpPr/>
            <p:nvPr/>
          </p:nvSpPr>
          <p:spPr>
            <a:xfrm>
              <a:off x="2589583" y="3229269"/>
              <a:ext cx="198963" cy="467315"/>
            </a:xfrm>
            <a:prstGeom prst="rect">
              <a:avLst/>
            </a:prstGeom>
            <a:solidFill>
              <a:srgbClr val="0058AB">
                <a:alpha val="100000"/>
              </a:srgbClr>
            </a:solidFill>
          </p:spPr>
          <p:txBody>
            <a:bodyPr/>
            <a:lstStyle/>
            <a:p/>
          </p:txBody>
        </p:sp>
        <p:sp>
          <p:nvSpPr>
            <p:cNvPr id="42" name="rc42"/>
            <p:cNvSpPr/>
            <p:nvPr/>
          </p:nvSpPr>
          <p:spPr>
            <a:xfrm>
              <a:off x="2589583" y="3696584"/>
              <a:ext cx="198963" cy="156653"/>
            </a:xfrm>
            <a:prstGeom prst="rect">
              <a:avLst/>
            </a:prstGeom>
            <a:solidFill>
              <a:srgbClr val="1CABE2">
                <a:alpha val="100000"/>
              </a:srgbClr>
            </a:solidFill>
          </p:spPr>
          <p:txBody>
            <a:bodyPr/>
            <a:lstStyle/>
            <a:p/>
          </p:txBody>
        </p:sp>
        <p:sp>
          <p:nvSpPr>
            <p:cNvPr id="43" name="rc43"/>
            <p:cNvSpPr/>
            <p:nvPr/>
          </p:nvSpPr>
          <p:spPr>
            <a:xfrm>
              <a:off x="2810653" y="3784895"/>
              <a:ext cx="198963" cy="840635"/>
            </a:xfrm>
            <a:prstGeom prst="rect">
              <a:avLst/>
            </a:prstGeom>
            <a:solidFill>
              <a:srgbClr val="80BD41">
                <a:alpha val="100000"/>
              </a:srgbClr>
            </a:solidFill>
          </p:spPr>
          <p:txBody>
            <a:bodyPr/>
            <a:lstStyle/>
            <a:p/>
          </p:txBody>
        </p:sp>
        <p:sp>
          <p:nvSpPr>
            <p:cNvPr id="44" name="rc44"/>
            <p:cNvSpPr/>
            <p:nvPr/>
          </p:nvSpPr>
          <p:spPr>
            <a:xfrm>
              <a:off x="2810653" y="3191999"/>
              <a:ext cx="198963" cy="453678"/>
            </a:xfrm>
            <a:prstGeom prst="rect">
              <a:avLst/>
            </a:prstGeom>
            <a:solidFill>
              <a:srgbClr val="0058AB">
                <a:alpha val="100000"/>
              </a:srgbClr>
            </a:solidFill>
          </p:spPr>
          <p:txBody>
            <a:bodyPr/>
            <a:lstStyle/>
            <a:p/>
          </p:txBody>
        </p:sp>
        <p:sp>
          <p:nvSpPr>
            <p:cNvPr id="45" name="rc45"/>
            <p:cNvSpPr/>
            <p:nvPr/>
          </p:nvSpPr>
          <p:spPr>
            <a:xfrm>
              <a:off x="2810653" y="3645677"/>
              <a:ext cx="198963" cy="139217"/>
            </a:xfrm>
            <a:prstGeom prst="rect">
              <a:avLst/>
            </a:prstGeom>
            <a:solidFill>
              <a:srgbClr val="1CABE2">
                <a:alpha val="100000"/>
              </a:srgbClr>
            </a:solidFill>
          </p:spPr>
          <p:txBody>
            <a:bodyPr/>
            <a:lstStyle/>
            <a:p/>
          </p:txBody>
        </p:sp>
        <p:sp>
          <p:nvSpPr>
            <p:cNvPr id="46" name="rc46"/>
            <p:cNvSpPr/>
            <p:nvPr/>
          </p:nvSpPr>
          <p:spPr>
            <a:xfrm>
              <a:off x="3031723" y="3727161"/>
              <a:ext cx="198963" cy="898369"/>
            </a:xfrm>
            <a:prstGeom prst="rect">
              <a:avLst/>
            </a:prstGeom>
            <a:solidFill>
              <a:srgbClr val="80BD41">
                <a:alpha val="100000"/>
              </a:srgbClr>
            </a:solidFill>
          </p:spPr>
          <p:txBody>
            <a:bodyPr/>
            <a:lstStyle/>
            <a:p/>
          </p:txBody>
        </p:sp>
        <p:sp>
          <p:nvSpPr>
            <p:cNvPr id="47" name="rc47"/>
            <p:cNvSpPr/>
            <p:nvPr/>
          </p:nvSpPr>
          <p:spPr>
            <a:xfrm>
              <a:off x="3031723" y="3157103"/>
              <a:ext cx="198963" cy="429034"/>
            </a:xfrm>
            <a:prstGeom prst="rect">
              <a:avLst/>
            </a:prstGeom>
            <a:solidFill>
              <a:srgbClr val="0058AB">
                <a:alpha val="100000"/>
              </a:srgbClr>
            </a:solidFill>
          </p:spPr>
          <p:txBody>
            <a:bodyPr/>
            <a:lstStyle/>
            <a:p/>
          </p:txBody>
        </p:sp>
        <p:sp>
          <p:nvSpPr>
            <p:cNvPr id="48" name="rc48"/>
            <p:cNvSpPr/>
            <p:nvPr/>
          </p:nvSpPr>
          <p:spPr>
            <a:xfrm>
              <a:off x="3031723" y="3586137"/>
              <a:ext cx="198963" cy="141024"/>
            </a:xfrm>
            <a:prstGeom prst="rect">
              <a:avLst/>
            </a:prstGeom>
            <a:solidFill>
              <a:srgbClr val="1CABE2">
                <a:alpha val="100000"/>
              </a:srgbClr>
            </a:solidFill>
          </p:spPr>
          <p:txBody>
            <a:bodyPr/>
            <a:lstStyle/>
            <a:p/>
          </p:txBody>
        </p:sp>
        <p:sp>
          <p:nvSpPr>
            <p:cNvPr id="49" name="rc49"/>
            <p:cNvSpPr/>
            <p:nvPr/>
          </p:nvSpPr>
          <p:spPr>
            <a:xfrm>
              <a:off x="3252793" y="3617096"/>
              <a:ext cx="198963" cy="1008434"/>
            </a:xfrm>
            <a:prstGeom prst="rect">
              <a:avLst/>
            </a:prstGeom>
            <a:solidFill>
              <a:srgbClr val="80BD41">
                <a:alpha val="100000"/>
              </a:srgbClr>
            </a:solidFill>
          </p:spPr>
          <p:txBody>
            <a:bodyPr/>
            <a:lstStyle/>
            <a:p/>
          </p:txBody>
        </p:sp>
        <p:sp>
          <p:nvSpPr>
            <p:cNvPr id="50" name="rc50"/>
            <p:cNvSpPr/>
            <p:nvPr/>
          </p:nvSpPr>
          <p:spPr>
            <a:xfrm>
              <a:off x="3252793" y="3117975"/>
              <a:ext cx="198963" cy="365890"/>
            </a:xfrm>
            <a:prstGeom prst="rect">
              <a:avLst/>
            </a:prstGeom>
            <a:solidFill>
              <a:srgbClr val="0058AB">
                <a:alpha val="100000"/>
              </a:srgbClr>
            </a:solidFill>
          </p:spPr>
          <p:txBody>
            <a:bodyPr/>
            <a:lstStyle/>
            <a:p/>
          </p:txBody>
        </p:sp>
        <p:sp>
          <p:nvSpPr>
            <p:cNvPr id="51" name="rc51"/>
            <p:cNvSpPr/>
            <p:nvPr/>
          </p:nvSpPr>
          <p:spPr>
            <a:xfrm>
              <a:off x="3252793" y="3483865"/>
              <a:ext cx="198963" cy="133230"/>
            </a:xfrm>
            <a:prstGeom prst="rect">
              <a:avLst/>
            </a:prstGeom>
            <a:solidFill>
              <a:srgbClr val="1CABE2">
                <a:alpha val="100000"/>
              </a:srgbClr>
            </a:solidFill>
          </p:spPr>
          <p:txBody>
            <a:bodyPr/>
            <a:lstStyle/>
            <a:p/>
          </p:txBody>
        </p:sp>
        <p:sp>
          <p:nvSpPr>
            <p:cNvPr id="52" name="rc52"/>
            <p:cNvSpPr/>
            <p:nvPr/>
          </p:nvSpPr>
          <p:spPr>
            <a:xfrm>
              <a:off x="3473863" y="3503411"/>
              <a:ext cx="198963" cy="1122119"/>
            </a:xfrm>
            <a:prstGeom prst="rect">
              <a:avLst/>
            </a:prstGeom>
            <a:solidFill>
              <a:srgbClr val="80BD41">
                <a:alpha val="100000"/>
              </a:srgbClr>
            </a:solidFill>
          </p:spPr>
          <p:txBody>
            <a:bodyPr/>
            <a:lstStyle/>
            <a:p/>
          </p:txBody>
        </p:sp>
        <p:sp>
          <p:nvSpPr>
            <p:cNvPr id="53" name="rc53"/>
            <p:cNvSpPr/>
            <p:nvPr/>
          </p:nvSpPr>
          <p:spPr>
            <a:xfrm>
              <a:off x="3473863" y="3081285"/>
              <a:ext cx="198963" cy="281388"/>
            </a:xfrm>
            <a:prstGeom prst="rect">
              <a:avLst/>
            </a:prstGeom>
            <a:solidFill>
              <a:srgbClr val="0058AB">
                <a:alpha val="100000"/>
              </a:srgbClr>
            </a:solidFill>
          </p:spPr>
          <p:txBody>
            <a:bodyPr/>
            <a:lstStyle/>
            <a:p/>
          </p:txBody>
        </p:sp>
        <p:sp>
          <p:nvSpPr>
            <p:cNvPr id="54" name="rc54"/>
            <p:cNvSpPr/>
            <p:nvPr/>
          </p:nvSpPr>
          <p:spPr>
            <a:xfrm>
              <a:off x="3473863" y="3362674"/>
              <a:ext cx="198963" cy="140737"/>
            </a:xfrm>
            <a:prstGeom prst="rect">
              <a:avLst/>
            </a:prstGeom>
            <a:solidFill>
              <a:srgbClr val="1CABE2">
                <a:alpha val="100000"/>
              </a:srgbClr>
            </a:solidFill>
          </p:spPr>
          <p:txBody>
            <a:bodyPr/>
            <a:lstStyle/>
            <a:p/>
          </p:txBody>
        </p:sp>
        <p:sp>
          <p:nvSpPr>
            <p:cNvPr id="55" name="rc55"/>
            <p:cNvSpPr/>
            <p:nvPr/>
          </p:nvSpPr>
          <p:spPr>
            <a:xfrm>
              <a:off x="3694934" y="3531718"/>
              <a:ext cx="198963" cy="1093812"/>
            </a:xfrm>
            <a:prstGeom prst="rect">
              <a:avLst/>
            </a:prstGeom>
            <a:solidFill>
              <a:srgbClr val="80BD41">
                <a:alpha val="100000"/>
              </a:srgbClr>
            </a:solidFill>
          </p:spPr>
          <p:txBody>
            <a:bodyPr/>
            <a:lstStyle/>
            <a:p/>
          </p:txBody>
        </p:sp>
        <p:sp>
          <p:nvSpPr>
            <p:cNvPr id="56" name="rc56"/>
            <p:cNvSpPr/>
            <p:nvPr/>
          </p:nvSpPr>
          <p:spPr>
            <a:xfrm>
              <a:off x="3694934" y="3044474"/>
              <a:ext cx="198963" cy="390285"/>
            </a:xfrm>
            <a:prstGeom prst="rect">
              <a:avLst/>
            </a:prstGeom>
            <a:solidFill>
              <a:srgbClr val="0058AB">
                <a:alpha val="100000"/>
              </a:srgbClr>
            </a:solidFill>
          </p:spPr>
          <p:txBody>
            <a:bodyPr/>
            <a:lstStyle/>
            <a:p/>
          </p:txBody>
        </p:sp>
        <p:sp>
          <p:nvSpPr>
            <p:cNvPr id="57" name="rc57"/>
            <p:cNvSpPr/>
            <p:nvPr/>
          </p:nvSpPr>
          <p:spPr>
            <a:xfrm>
              <a:off x="3694934" y="3434760"/>
              <a:ext cx="198963" cy="96958"/>
            </a:xfrm>
            <a:prstGeom prst="rect">
              <a:avLst/>
            </a:prstGeom>
            <a:solidFill>
              <a:srgbClr val="1CABE2">
                <a:alpha val="100000"/>
              </a:srgbClr>
            </a:solidFill>
          </p:spPr>
          <p:txBody>
            <a:bodyPr/>
            <a:lstStyle/>
            <a:p/>
          </p:txBody>
        </p:sp>
        <p:sp>
          <p:nvSpPr>
            <p:cNvPr id="58" name="rc58"/>
            <p:cNvSpPr/>
            <p:nvPr/>
          </p:nvSpPr>
          <p:spPr>
            <a:xfrm>
              <a:off x="3916004" y="3579739"/>
              <a:ext cx="198963" cy="1045791"/>
            </a:xfrm>
            <a:prstGeom prst="rect">
              <a:avLst/>
            </a:prstGeom>
            <a:solidFill>
              <a:srgbClr val="80BD41">
                <a:alpha val="100000"/>
              </a:srgbClr>
            </a:solidFill>
          </p:spPr>
          <p:txBody>
            <a:bodyPr/>
            <a:lstStyle/>
            <a:p/>
          </p:txBody>
        </p:sp>
        <p:sp>
          <p:nvSpPr>
            <p:cNvPr id="59" name="rc59"/>
            <p:cNvSpPr/>
            <p:nvPr/>
          </p:nvSpPr>
          <p:spPr>
            <a:xfrm>
              <a:off x="3916004" y="3009361"/>
              <a:ext cx="198963" cy="447018"/>
            </a:xfrm>
            <a:prstGeom prst="rect">
              <a:avLst/>
            </a:prstGeom>
            <a:solidFill>
              <a:srgbClr val="0058AB">
                <a:alpha val="100000"/>
              </a:srgbClr>
            </a:solidFill>
          </p:spPr>
          <p:txBody>
            <a:bodyPr/>
            <a:lstStyle/>
            <a:p/>
          </p:txBody>
        </p:sp>
        <p:sp>
          <p:nvSpPr>
            <p:cNvPr id="60" name="rc60"/>
            <p:cNvSpPr/>
            <p:nvPr/>
          </p:nvSpPr>
          <p:spPr>
            <a:xfrm>
              <a:off x="3916004" y="3456379"/>
              <a:ext cx="198963" cy="123359"/>
            </a:xfrm>
            <a:prstGeom prst="rect">
              <a:avLst/>
            </a:prstGeom>
            <a:solidFill>
              <a:srgbClr val="1CABE2">
                <a:alpha val="100000"/>
              </a:srgbClr>
            </a:solidFill>
          </p:spPr>
          <p:txBody>
            <a:bodyPr/>
            <a:lstStyle/>
            <a:p/>
          </p:txBody>
        </p:sp>
        <p:sp>
          <p:nvSpPr>
            <p:cNvPr id="61" name="rc61"/>
            <p:cNvSpPr/>
            <p:nvPr/>
          </p:nvSpPr>
          <p:spPr>
            <a:xfrm>
              <a:off x="4137074" y="3592525"/>
              <a:ext cx="198963" cy="1033005"/>
            </a:xfrm>
            <a:prstGeom prst="rect">
              <a:avLst/>
            </a:prstGeom>
            <a:solidFill>
              <a:srgbClr val="80BD41">
                <a:alpha val="100000"/>
              </a:srgbClr>
            </a:solidFill>
          </p:spPr>
          <p:txBody>
            <a:bodyPr/>
            <a:lstStyle/>
            <a:p/>
          </p:txBody>
        </p:sp>
        <p:sp>
          <p:nvSpPr>
            <p:cNvPr id="62" name="rc62"/>
            <p:cNvSpPr/>
            <p:nvPr/>
          </p:nvSpPr>
          <p:spPr>
            <a:xfrm>
              <a:off x="4137074" y="2977704"/>
              <a:ext cx="198963" cy="477519"/>
            </a:xfrm>
            <a:prstGeom prst="rect">
              <a:avLst/>
            </a:prstGeom>
            <a:solidFill>
              <a:srgbClr val="0058AB">
                <a:alpha val="100000"/>
              </a:srgbClr>
            </a:solidFill>
          </p:spPr>
          <p:txBody>
            <a:bodyPr/>
            <a:lstStyle/>
            <a:p/>
          </p:txBody>
        </p:sp>
        <p:sp>
          <p:nvSpPr>
            <p:cNvPr id="63" name="rc63"/>
            <p:cNvSpPr/>
            <p:nvPr/>
          </p:nvSpPr>
          <p:spPr>
            <a:xfrm>
              <a:off x="4137074" y="3455224"/>
              <a:ext cx="198963" cy="137300"/>
            </a:xfrm>
            <a:prstGeom prst="rect">
              <a:avLst/>
            </a:prstGeom>
            <a:solidFill>
              <a:srgbClr val="1CABE2">
                <a:alpha val="100000"/>
              </a:srgbClr>
            </a:solidFill>
          </p:spPr>
          <p:txBody>
            <a:bodyPr/>
            <a:lstStyle/>
            <a:p/>
          </p:txBody>
        </p:sp>
        <p:sp>
          <p:nvSpPr>
            <p:cNvPr id="64" name="rc64"/>
            <p:cNvSpPr/>
            <p:nvPr/>
          </p:nvSpPr>
          <p:spPr>
            <a:xfrm>
              <a:off x="4358144" y="3583869"/>
              <a:ext cx="198963" cy="1041661"/>
            </a:xfrm>
            <a:prstGeom prst="rect">
              <a:avLst/>
            </a:prstGeom>
            <a:solidFill>
              <a:srgbClr val="80BD41">
                <a:alpha val="100000"/>
              </a:srgbClr>
            </a:solidFill>
          </p:spPr>
          <p:txBody>
            <a:bodyPr/>
            <a:lstStyle/>
            <a:p/>
          </p:txBody>
        </p:sp>
        <p:sp>
          <p:nvSpPr>
            <p:cNvPr id="65" name="rc65"/>
            <p:cNvSpPr/>
            <p:nvPr/>
          </p:nvSpPr>
          <p:spPr>
            <a:xfrm>
              <a:off x="4358144" y="2955218"/>
              <a:ext cx="198963" cy="516264"/>
            </a:xfrm>
            <a:prstGeom prst="rect">
              <a:avLst/>
            </a:prstGeom>
            <a:solidFill>
              <a:srgbClr val="0058AB">
                <a:alpha val="100000"/>
              </a:srgbClr>
            </a:solidFill>
          </p:spPr>
          <p:txBody>
            <a:bodyPr/>
            <a:lstStyle/>
            <a:p/>
          </p:txBody>
        </p:sp>
        <p:sp>
          <p:nvSpPr>
            <p:cNvPr id="66" name="rc66"/>
            <p:cNvSpPr/>
            <p:nvPr/>
          </p:nvSpPr>
          <p:spPr>
            <a:xfrm>
              <a:off x="4358144" y="3471483"/>
              <a:ext cx="198963" cy="112385"/>
            </a:xfrm>
            <a:prstGeom prst="rect">
              <a:avLst/>
            </a:prstGeom>
            <a:solidFill>
              <a:srgbClr val="1CABE2">
                <a:alpha val="100000"/>
              </a:srgbClr>
            </a:solidFill>
          </p:spPr>
          <p:txBody>
            <a:bodyPr/>
            <a:lstStyle/>
            <a:p/>
          </p:txBody>
        </p:sp>
        <p:sp>
          <p:nvSpPr>
            <p:cNvPr id="67" name="rc67"/>
            <p:cNvSpPr/>
            <p:nvPr/>
          </p:nvSpPr>
          <p:spPr>
            <a:xfrm>
              <a:off x="4579214" y="3562160"/>
              <a:ext cx="198963" cy="1063370"/>
            </a:xfrm>
            <a:prstGeom prst="rect">
              <a:avLst/>
            </a:prstGeom>
            <a:solidFill>
              <a:srgbClr val="80BD41">
                <a:alpha val="100000"/>
              </a:srgbClr>
            </a:solidFill>
          </p:spPr>
          <p:txBody>
            <a:bodyPr/>
            <a:lstStyle/>
            <a:p/>
          </p:txBody>
        </p:sp>
        <p:sp>
          <p:nvSpPr>
            <p:cNvPr id="68" name="rc68"/>
            <p:cNvSpPr/>
            <p:nvPr/>
          </p:nvSpPr>
          <p:spPr>
            <a:xfrm>
              <a:off x="4579214" y="2930314"/>
              <a:ext cx="198963" cy="517634"/>
            </a:xfrm>
            <a:prstGeom prst="rect">
              <a:avLst/>
            </a:prstGeom>
            <a:solidFill>
              <a:srgbClr val="0058AB">
                <a:alpha val="100000"/>
              </a:srgbClr>
            </a:solidFill>
          </p:spPr>
          <p:txBody>
            <a:bodyPr/>
            <a:lstStyle/>
            <a:p/>
          </p:txBody>
        </p:sp>
        <p:sp>
          <p:nvSpPr>
            <p:cNvPr id="69" name="rc69"/>
            <p:cNvSpPr/>
            <p:nvPr/>
          </p:nvSpPr>
          <p:spPr>
            <a:xfrm>
              <a:off x="4579214" y="3447948"/>
              <a:ext cx="198963" cy="114211"/>
            </a:xfrm>
            <a:prstGeom prst="rect">
              <a:avLst/>
            </a:prstGeom>
            <a:solidFill>
              <a:srgbClr val="1CABE2">
                <a:alpha val="100000"/>
              </a:srgbClr>
            </a:solidFill>
          </p:spPr>
          <p:txBody>
            <a:bodyPr/>
            <a:lstStyle/>
            <a:p/>
          </p:txBody>
        </p:sp>
        <p:sp>
          <p:nvSpPr>
            <p:cNvPr id="70" name="rc70"/>
            <p:cNvSpPr/>
            <p:nvPr/>
          </p:nvSpPr>
          <p:spPr>
            <a:xfrm>
              <a:off x="4800285" y="3556700"/>
              <a:ext cx="198963" cy="1068830"/>
            </a:xfrm>
            <a:prstGeom prst="rect">
              <a:avLst/>
            </a:prstGeom>
            <a:solidFill>
              <a:srgbClr val="80BD41">
                <a:alpha val="100000"/>
              </a:srgbClr>
            </a:solidFill>
          </p:spPr>
          <p:txBody>
            <a:bodyPr/>
            <a:lstStyle/>
            <a:p/>
          </p:txBody>
        </p:sp>
        <p:sp>
          <p:nvSpPr>
            <p:cNvPr id="71" name="rc71"/>
            <p:cNvSpPr/>
            <p:nvPr/>
          </p:nvSpPr>
          <p:spPr>
            <a:xfrm>
              <a:off x="4800285" y="2917839"/>
              <a:ext cx="198963" cy="504886"/>
            </a:xfrm>
            <a:prstGeom prst="rect">
              <a:avLst/>
            </a:prstGeom>
            <a:solidFill>
              <a:srgbClr val="0058AB">
                <a:alpha val="100000"/>
              </a:srgbClr>
            </a:solidFill>
          </p:spPr>
          <p:txBody>
            <a:bodyPr/>
            <a:lstStyle/>
            <a:p/>
          </p:txBody>
        </p:sp>
        <p:sp>
          <p:nvSpPr>
            <p:cNvPr id="72" name="rc72"/>
            <p:cNvSpPr/>
            <p:nvPr/>
          </p:nvSpPr>
          <p:spPr>
            <a:xfrm>
              <a:off x="4800285" y="3422725"/>
              <a:ext cx="198963" cy="133975"/>
            </a:xfrm>
            <a:prstGeom prst="rect">
              <a:avLst/>
            </a:prstGeom>
            <a:solidFill>
              <a:srgbClr val="1CABE2">
                <a:alpha val="100000"/>
              </a:srgbClr>
            </a:solidFill>
          </p:spPr>
          <p:txBody>
            <a:bodyPr/>
            <a:lstStyle/>
            <a:p/>
          </p:txBody>
        </p:sp>
        <p:sp>
          <p:nvSpPr>
            <p:cNvPr id="73" name="rc73"/>
            <p:cNvSpPr/>
            <p:nvPr/>
          </p:nvSpPr>
          <p:spPr>
            <a:xfrm>
              <a:off x="5021355" y="3447332"/>
              <a:ext cx="198963" cy="1178198"/>
            </a:xfrm>
            <a:prstGeom prst="rect">
              <a:avLst/>
            </a:prstGeom>
            <a:solidFill>
              <a:srgbClr val="80BD41">
                <a:alpha val="100000"/>
              </a:srgbClr>
            </a:solidFill>
          </p:spPr>
          <p:txBody>
            <a:bodyPr/>
            <a:lstStyle/>
            <a:p/>
          </p:txBody>
        </p:sp>
        <p:sp>
          <p:nvSpPr>
            <p:cNvPr id="74" name="rc74"/>
            <p:cNvSpPr/>
            <p:nvPr/>
          </p:nvSpPr>
          <p:spPr>
            <a:xfrm>
              <a:off x="5021355" y="2913760"/>
              <a:ext cx="198963" cy="395591"/>
            </a:xfrm>
            <a:prstGeom prst="rect">
              <a:avLst/>
            </a:prstGeom>
            <a:solidFill>
              <a:srgbClr val="0058AB">
                <a:alpha val="100000"/>
              </a:srgbClr>
            </a:solidFill>
          </p:spPr>
          <p:txBody>
            <a:bodyPr/>
            <a:lstStyle/>
            <a:p/>
          </p:txBody>
        </p:sp>
        <p:sp>
          <p:nvSpPr>
            <p:cNvPr id="75" name="rc75"/>
            <p:cNvSpPr/>
            <p:nvPr/>
          </p:nvSpPr>
          <p:spPr>
            <a:xfrm>
              <a:off x="5021355" y="3309351"/>
              <a:ext cx="198963" cy="137980"/>
            </a:xfrm>
            <a:prstGeom prst="rect">
              <a:avLst/>
            </a:prstGeom>
            <a:solidFill>
              <a:srgbClr val="1CABE2">
                <a:alpha val="100000"/>
              </a:srgbClr>
            </a:solidFill>
          </p:spPr>
          <p:txBody>
            <a:bodyPr/>
            <a:lstStyle/>
            <a:p/>
          </p:txBody>
        </p:sp>
        <p:sp>
          <p:nvSpPr>
            <p:cNvPr id="76" name="rc76"/>
            <p:cNvSpPr/>
            <p:nvPr/>
          </p:nvSpPr>
          <p:spPr>
            <a:xfrm>
              <a:off x="5242425" y="3418600"/>
              <a:ext cx="198963" cy="1206930"/>
            </a:xfrm>
            <a:prstGeom prst="rect">
              <a:avLst/>
            </a:prstGeom>
            <a:solidFill>
              <a:srgbClr val="80BD41">
                <a:alpha val="100000"/>
              </a:srgbClr>
            </a:solidFill>
          </p:spPr>
          <p:txBody>
            <a:bodyPr/>
            <a:lstStyle/>
            <a:p/>
          </p:txBody>
        </p:sp>
        <p:sp>
          <p:nvSpPr>
            <p:cNvPr id="77" name="rc77"/>
            <p:cNvSpPr/>
            <p:nvPr/>
          </p:nvSpPr>
          <p:spPr>
            <a:xfrm>
              <a:off x="5242425" y="2912706"/>
              <a:ext cx="198963" cy="367274"/>
            </a:xfrm>
            <a:prstGeom prst="rect">
              <a:avLst/>
            </a:prstGeom>
            <a:solidFill>
              <a:srgbClr val="0058AB">
                <a:alpha val="100000"/>
              </a:srgbClr>
            </a:solidFill>
          </p:spPr>
          <p:txBody>
            <a:bodyPr/>
            <a:lstStyle/>
            <a:p/>
          </p:txBody>
        </p:sp>
        <p:sp>
          <p:nvSpPr>
            <p:cNvPr id="78" name="rc78"/>
            <p:cNvSpPr/>
            <p:nvPr/>
          </p:nvSpPr>
          <p:spPr>
            <a:xfrm>
              <a:off x="5242425" y="3279981"/>
              <a:ext cx="198963" cy="138619"/>
            </a:xfrm>
            <a:prstGeom prst="rect">
              <a:avLst/>
            </a:prstGeom>
            <a:solidFill>
              <a:srgbClr val="1CABE2">
                <a:alpha val="100000"/>
              </a:srgbClr>
            </a:solidFill>
          </p:spPr>
          <p:txBody>
            <a:bodyPr/>
            <a:lstStyle/>
            <a:p/>
          </p:txBody>
        </p:sp>
        <p:sp>
          <p:nvSpPr>
            <p:cNvPr id="79" name="rc79"/>
            <p:cNvSpPr/>
            <p:nvPr/>
          </p:nvSpPr>
          <p:spPr>
            <a:xfrm>
              <a:off x="5463495" y="3380004"/>
              <a:ext cx="198963" cy="1245526"/>
            </a:xfrm>
            <a:prstGeom prst="rect">
              <a:avLst/>
            </a:prstGeom>
            <a:solidFill>
              <a:srgbClr val="80BD41">
                <a:alpha val="100000"/>
              </a:srgbClr>
            </a:solidFill>
          </p:spPr>
          <p:txBody>
            <a:bodyPr/>
            <a:lstStyle/>
            <a:p/>
          </p:txBody>
        </p:sp>
        <p:sp>
          <p:nvSpPr>
            <p:cNvPr id="80" name="rc80"/>
            <p:cNvSpPr/>
            <p:nvPr/>
          </p:nvSpPr>
          <p:spPr>
            <a:xfrm>
              <a:off x="5463495" y="2916768"/>
              <a:ext cx="198963" cy="335572"/>
            </a:xfrm>
            <a:prstGeom prst="rect">
              <a:avLst/>
            </a:prstGeom>
            <a:solidFill>
              <a:srgbClr val="0058AB">
                <a:alpha val="100000"/>
              </a:srgbClr>
            </a:solidFill>
          </p:spPr>
          <p:txBody>
            <a:bodyPr/>
            <a:lstStyle/>
            <a:p/>
          </p:txBody>
        </p:sp>
        <p:sp>
          <p:nvSpPr>
            <p:cNvPr id="81" name="rc81"/>
            <p:cNvSpPr/>
            <p:nvPr/>
          </p:nvSpPr>
          <p:spPr>
            <a:xfrm>
              <a:off x="5463495" y="3252341"/>
              <a:ext cx="198963" cy="127662"/>
            </a:xfrm>
            <a:prstGeom prst="rect">
              <a:avLst/>
            </a:prstGeom>
            <a:solidFill>
              <a:srgbClr val="1CABE2">
                <a:alpha val="100000"/>
              </a:srgbClr>
            </a:solidFill>
          </p:spPr>
          <p:txBody>
            <a:bodyPr/>
            <a:lstStyle/>
            <a:p/>
          </p:txBody>
        </p:sp>
        <p:sp>
          <p:nvSpPr>
            <p:cNvPr id="82" name="rc82"/>
            <p:cNvSpPr/>
            <p:nvPr/>
          </p:nvSpPr>
          <p:spPr>
            <a:xfrm>
              <a:off x="5684565" y="3349502"/>
              <a:ext cx="198963" cy="1276028"/>
            </a:xfrm>
            <a:prstGeom prst="rect">
              <a:avLst/>
            </a:prstGeom>
            <a:solidFill>
              <a:srgbClr val="80BD41">
                <a:alpha val="100000"/>
              </a:srgbClr>
            </a:solidFill>
          </p:spPr>
          <p:txBody>
            <a:bodyPr/>
            <a:lstStyle/>
            <a:p/>
          </p:txBody>
        </p:sp>
        <p:sp>
          <p:nvSpPr>
            <p:cNvPr id="83" name="rc83"/>
            <p:cNvSpPr/>
            <p:nvPr/>
          </p:nvSpPr>
          <p:spPr>
            <a:xfrm>
              <a:off x="5684565" y="2920674"/>
              <a:ext cx="198963" cy="314159"/>
            </a:xfrm>
            <a:prstGeom prst="rect">
              <a:avLst/>
            </a:prstGeom>
            <a:solidFill>
              <a:srgbClr val="0058AB">
                <a:alpha val="100000"/>
              </a:srgbClr>
            </a:solidFill>
          </p:spPr>
          <p:txBody>
            <a:bodyPr/>
            <a:lstStyle/>
            <a:p/>
          </p:txBody>
        </p:sp>
        <p:sp>
          <p:nvSpPr>
            <p:cNvPr id="84" name="rc84"/>
            <p:cNvSpPr/>
            <p:nvPr/>
          </p:nvSpPr>
          <p:spPr>
            <a:xfrm>
              <a:off x="5684565" y="3234834"/>
              <a:ext cx="198963" cy="114668"/>
            </a:xfrm>
            <a:prstGeom prst="rect">
              <a:avLst/>
            </a:prstGeom>
            <a:solidFill>
              <a:srgbClr val="1CABE2">
                <a:alpha val="100000"/>
              </a:srgbClr>
            </a:solidFill>
          </p:spPr>
          <p:txBody>
            <a:bodyPr/>
            <a:lstStyle/>
            <a:p/>
          </p:txBody>
        </p:sp>
        <p:sp>
          <p:nvSpPr>
            <p:cNvPr id="85" name="rc85"/>
            <p:cNvSpPr/>
            <p:nvPr/>
          </p:nvSpPr>
          <p:spPr>
            <a:xfrm>
              <a:off x="5905636" y="3410281"/>
              <a:ext cx="198963" cy="1215249"/>
            </a:xfrm>
            <a:prstGeom prst="rect">
              <a:avLst/>
            </a:prstGeom>
            <a:solidFill>
              <a:srgbClr val="80BD41">
                <a:alpha val="100000"/>
              </a:srgbClr>
            </a:solidFill>
          </p:spPr>
          <p:txBody>
            <a:bodyPr/>
            <a:lstStyle/>
            <a:p/>
          </p:txBody>
        </p:sp>
        <p:sp>
          <p:nvSpPr>
            <p:cNvPr id="86" name="rc86"/>
            <p:cNvSpPr/>
            <p:nvPr/>
          </p:nvSpPr>
          <p:spPr>
            <a:xfrm>
              <a:off x="5905636" y="2921383"/>
              <a:ext cx="198963" cy="351116"/>
            </a:xfrm>
            <a:prstGeom prst="rect">
              <a:avLst/>
            </a:prstGeom>
            <a:solidFill>
              <a:srgbClr val="0058AB">
                <a:alpha val="100000"/>
              </a:srgbClr>
            </a:solidFill>
          </p:spPr>
          <p:txBody>
            <a:bodyPr/>
            <a:lstStyle/>
            <a:p/>
          </p:txBody>
        </p:sp>
        <p:sp>
          <p:nvSpPr>
            <p:cNvPr id="87" name="rc87"/>
            <p:cNvSpPr/>
            <p:nvPr/>
          </p:nvSpPr>
          <p:spPr>
            <a:xfrm>
              <a:off x="5905636" y="3272499"/>
              <a:ext cx="198963" cy="137781"/>
            </a:xfrm>
            <a:prstGeom prst="rect">
              <a:avLst/>
            </a:prstGeom>
            <a:solidFill>
              <a:srgbClr val="1CABE2">
                <a:alpha val="100000"/>
              </a:srgbClr>
            </a:solidFill>
          </p:spPr>
          <p:txBody>
            <a:bodyPr/>
            <a:lstStyle/>
            <a:p/>
          </p:txBody>
        </p:sp>
        <p:sp>
          <p:nvSpPr>
            <p:cNvPr id="88" name="rc88"/>
            <p:cNvSpPr/>
            <p:nvPr/>
          </p:nvSpPr>
          <p:spPr>
            <a:xfrm>
              <a:off x="6126706" y="3487864"/>
              <a:ext cx="198963" cy="1137666"/>
            </a:xfrm>
            <a:prstGeom prst="rect">
              <a:avLst/>
            </a:prstGeom>
            <a:solidFill>
              <a:srgbClr val="80BD41">
                <a:alpha val="100000"/>
              </a:srgbClr>
            </a:solidFill>
          </p:spPr>
          <p:txBody>
            <a:bodyPr/>
            <a:lstStyle/>
            <a:p/>
          </p:txBody>
        </p:sp>
        <p:sp>
          <p:nvSpPr>
            <p:cNvPr id="89" name="rc89"/>
            <p:cNvSpPr/>
            <p:nvPr/>
          </p:nvSpPr>
          <p:spPr>
            <a:xfrm>
              <a:off x="6126706" y="2900751"/>
              <a:ext cx="198963" cy="453909"/>
            </a:xfrm>
            <a:prstGeom prst="rect">
              <a:avLst/>
            </a:prstGeom>
            <a:solidFill>
              <a:srgbClr val="0058AB">
                <a:alpha val="100000"/>
              </a:srgbClr>
            </a:solidFill>
          </p:spPr>
          <p:txBody>
            <a:bodyPr/>
            <a:lstStyle/>
            <a:p/>
          </p:txBody>
        </p:sp>
        <p:sp>
          <p:nvSpPr>
            <p:cNvPr id="90" name="rc90"/>
            <p:cNvSpPr/>
            <p:nvPr/>
          </p:nvSpPr>
          <p:spPr>
            <a:xfrm>
              <a:off x="6126706" y="3354661"/>
              <a:ext cx="198963" cy="133202"/>
            </a:xfrm>
            <a:prstGeom prst="rect">
              <a:avLst/>
            </a:prstGeom>
            <a:solidFill>
              <a:srgbClr val="1CABE2">
                <a:alpha val="100000"/>
              </a:srgbClr>
            </a:solidFill>
          </p:spPr>
          <p:txBody>
            <a:bodyPr/>
            <a:lstStyle/>
            <a:p/>
          </p:txBody>
        </p:sp>
        <p:sp>
          <p:nvSpPr>
            <p:cNvPr id="91" name="rc91"/>
            <p:cNvSpPr/>
            <p:nvPr/>
          </p:nvSpPr>
          <p:spPr>
            <a:xfrm>
              <a:off x="6347776" y="3427433"/>
              <a:ext cx="198963" cy="1198097"/>
            </a:xfrm>
            <a:prstGeom prst="rect">
              <a:avLst/>
            </a:prstGeom>
            <a:solidFill>
              <a:srgbClr val="80BD41">
                <a:alpha val="100000"/>
              </a:srgbClr>
            </a:solidFill>
          </p:spPr>
          <p:txBody>
            <a:bodyPr/>
            <a:lstStyle/>
            <a:p/>
          </p:txBody>
        </p:sp>
        <p:sp>
          <p:nvSpPr>
            <p:cNvPr id="92" name="rc92"/>
            <p:cNvSpPr/>
            <p:nvPr/>
          </p:nvSpPr>
          <p:spPr>
            <a:xfrm>
              <a:off x="6347776" y="2882491"/>
              <a:ext cx="198963" cy="401651"/>
            </a:xfrm>
            <a:prstGeom prst="rect">
              <a:avLst/>
            </a:prstGeom>
            <a:solidFill>
              <a:srgbClr val="0058AB">
                <a:alpha val="100000"/>
              </a:srgbClr>
            </a:solidFill>
          </p:spPr>
          <p:txBody>
            <a:bodyPr/>
            <a:lstStyle/>
            <a:p/>
          </p:txBody>
        </p:sp>
        <p:sp>
          <p:nvSpPr>
            <p:cNvPr id="93" name="rc93"/>
            <p:cNvSpPr/>
            <p:nvPr/>
          </p:nvSpPr>
          <p:spPr>
            <a:xfrm>
              <a:off x="6347776" y="3284143"/>
              <a:ext cx="198963" cy="143289"/>
            </a:xfrm>
            <a:prstGeom prst="rect">
              <a:avLst/>
            </a:prstGeom>
            <a:solidFill>
              <a:srgbClr val="1CABE2">
                <a:alpha val="100000"/>
              </a:srgbClr>
            </a:solidFill>
          </p:spPr>
          <p:txBody>
            <a:bodyPr/>
            <a:lstStyle/>
            <a:p/>
          </p:txBody>
        </p:sp>
        <p:sp>
          <p:nvSpPr>
            <p:cNvPr id="94" name="rc94"/>
            <p:cNvSpPr/>
            <p:nvPr/>
          </p:nvSpPr>
          <p:spPr>
            <a:xfrm>
              <a:off x="6568846" y="3325259"/>
              <a:ext cx="198963" cy="1300271"/>
            </a:xfrm>
            <a:prstGeom prst="rect">
              <a:avLst/>
            </a:prstGeom>
            <a:solidFill>
              <a:srgbClr val="80BD41">
                <a:alpha val="100000"/>
              </a:srgbClr>
            </a:solidFill>
          </p:spPr>
          <p:txBody>
            <a:bodyPr/>
            <a:lstStyle/>
            <a:p/>
          </p:txBody>
        </p:sp>
        <p:sp>
          <p:nvSpPr>
            <p:cNvPr id="95" name="rc95"/>
            <p:cNvSpPr/>
            <p:nvPr/>
          </p:nvSpPr>
          <p:spPr>
            <a:xfrm>
              <a:off x="6568846" y="2859700"/>
              <a:ext cx="198963" cy="334876"/>
            </a:xfrm>
            <a:prstGeom prst="rect">
              <a:avLst/>
            </a:prstGeom>
            <a:solidFill>
              <a:srgbClr val="0058AB">
                <a:alpha val="100000"/>
              </a:srgbClr>
            </a:solidFill>
          </p:spPr>
          <p:txBody>
            <a:bodyPr/>
            <a:lstStyle/>
            <a:p/>
          </p:txBody>
        </p:sp>
        <p:sp>
          <p:nvSpPr>
            <p:cNvPr id="96" name="rc96"/>
            <p:cNvSpPr/>
            <p:nvPr/>
          </p:nvSpPr>
          <p:spPr>
            <a:xfrm>
              <a:off x="6568846" y="3194577"/>
              <a:ext cx="198963" cy="130682"/>
            </a:xfrm>
            <a:prstGeom prst="rect">
              <a:avLst/>
            </a:prstGeom>
            <a:solidFill>
              <a:srgbClr val="1CABE2">
                <a:alpha val="100000"/>
              </a:srgbClr>
            </a:solidFill>
          </p:spPr>
          <p:txBody>
            <a:bodyPr/>
            <a:lstStyle/>
            <a:p/>
          </p:txBody>
        </p:sp>
        <p:sp>
          <p:nvSpPr>
            <p:cNvPr id="97" name="rc97"/>
            <p:cNvSpPr/>
            <p:nvPr/>
          </p:nvSpPr>
          <p:spPr>
            <a:xfrm>
              <a:off x="6789916" y="3311495"/>
              <a:ext cx="198963" cy="1314035"/>
            </a:xfrm>
            <a:prstGeom prst="rect">
              <a:avLst/>
            </a:prstGeom>
            <a:solidFill>
              <a:srgbClr val="80BD41">
                <a:alpha val="100000"/>
              </a:srgbClr>
            </a:solidFill>
          </p:spPr>
          <p:txBody>
            <a:bodyPr/>
            <a:lstStyle/>
            <a:p/>
          </p:txBody>
        </p:sp>
        <p:sp>
          <p:nvSpPr>
            <p:cNvPr id="98" name="rc98"/>
            <p:cNvSpPr/>
            <p:nvPr/>
          </p:nvSpPr>
          <p:spPr>
            <a:xfrm>
              <a:off x="6789916" y="2845647"/>
              <a:ext cx="198963" cy="326125"/>
            </a:xfrm>
            <a:prstGeom prst="rect">
              <a:avLst/>
            </a:prstGeom>
            <a:solidFill>
              <a:srgbClr val="0058AB">
                <a:alpha val="100000"/>
              </a:srgbClr>
            </a:solidFill>
          </p:spPr>
          <p:txBody>
            <a:bodyPr/>
            <a:lstStyle/>
            <a:p/>
          </p:txBody>
        </p:sp>
        <p:sp>
          <p:nvSpPr>
            <p:cNvPr id="99" name="rc99"/>
            <p:cNvSpPr/>
            <p:nvPr/>
          </p:nvSpPr>
          <p:spPr>
            <a:xfrm>
              <a:off x="6789916" y="3171772"/>
              <a:ext cx="198963" cy="139722"/>
            </a:xfrm>
            <a:prstGeom prst="rect">
              <a:avLst/>
            </a:prstGeom>
            <a:solidFill>
              <a:srgbClr val="1CABE2">
                <a:alpha val="100000"/>
              </a:srgbClr>
            </a:solidFill>
          </p:spPr>
          <p:txBody>
            <a:bodyPr/>
            <a:lstStyle/>
            <a:p/>
          </p:txBody>
        </p:sp>
        <p:sp>
          <p:nvSpPr>
            <p:cNvPr id="100" name="rc100"/>
            <p:cNvSpPr/>
            <p:nvPr/>
          </p:nvSpPr>
          <p:spPr>
            <a:xfrm>
              <a:off x="7010987" y="3296740"/>
              <a:ext cx="198963" cy="1328790"/>
            </a:xfrm>
            <a:prstGeom prst="rect">
              <a:avLst/>
            </a:prstGeom>
            <a:solidFill>
              <a:srgbClr val="80BD41">
                <a:alpha val="100000"/>
              </a:srgbClr>
            </a:solidFill>
          </p:spPr>
          <p:txBody>
            <a:bodyPr/>
            <a:lstStyle/>
            <a:p/>
          </p:txBody>
        </p:sp>
        <p:sp>
          <p:nvSpPr>
            <p:cNvPr id="101" name="rc101"/>
            <p:cNvSpPr/>
            <p:nvPr/>
          </p:nvSpPr>
          <p:spPr>
            <a:xfrm>
              <a:off x="7010987" y="2829450"/>
              <a:ext cx="198963" cy="334786"/>
            </a:xfrm>
            <a:prstGeom prst="rect">
              <a:avLst/>
            </a:prstGeom>
            <a:solidFill>
              <a:srgbClr val="0058AB">
                <a:alpha val="100000"/>
              </a:srgbClr>
            </a:solidFill>
          </p:spPr>
          <p:txBody>
            <a:bodyPr/>
            <a:lstStyle/>
            <a:p/>
          </p:txBody>
        </p:sp>
        <p:sp>
          <p:nvSpPr>
            <p:cNvPr id="102" name="rc102"/>
            <p:cNvSpPr/>
            <p:nvPr/>
          </p:nvSpPr>
          <p:spPr>
            <a:xfrm>
              <a:off x="7010987" y="3164236"/>
              <a:ext cx="198963" cy="132503"/>
            </a:xfrm>
            <a:prstGeom prst="rect">
              <a:avLst/>
            </a:prstGeom>
            <a:solidFill>
              <a:srgbClr val="1CABE2">
                <a:alpha val="100000"/>
              </a:srgbClr>
            </a:solidFill>
          </p:spPr>
          <p:txBody>
            <a:bodyPr/>
            <a:lstStyle/>
            <a:p/>
          </p:txBody>
        </p:sp>
        <p:sp>
          <p:nvSpPr>
            <p:cNvPr id="103" name="rc103"/>
            <p:cNvSpPr/>
            <p:nvPr/>
          </p:nvSpPr>
          <p:spPr>
            <a:xfrm>
              <a:off x="7232057" y="2813686"/>
              <a:ext cx="198963" cy="287765"/>
            </a:xfrm>
            <a:prstGeom prst="rect">
              <a:avLst/>
            </a:prstGeom>
            <a:solidFill>
              <a:srgbClr val="F26A21">
                <a:alpha val="100000"/>
              </a:srgbClr>
            </a:solidFill>
          </p:spPr>
          <p:txBody>
            <a:bodyPr/>
            <a:lstStyle/>
            <a:p/>
          </p:txBody>
        </p:sp>
        <p:sp>
          <p:nvSpPr>
            <p:cNvPr id="104" name="rc104"/>
            <p:cNvSpPr/>
            <p:nvPr/>
          </p:nvSpPr>
          <p:spPr>
            <a:xfrm>
              <a:off x="7232057" y="3101451"/>
              <a:ext cx="198963" cy="1524079"/>
            </a:xfrm>
            <a:prstGeom prst="rect">
              <a:avLst/>
            </a:prstGeom>
            <a:solidFill>
              <a:srgbClr val="FFC20E">
                <a:alpha val="100000"/>
              </a:srgbClr>
            </a:solidFill>
          </p:spPr>
          <p:txBody>
            <a:bodyPr/>
            <a:lstStyle/>
            <a:p/>
          </p:txBody>
        </p:sp>
        <p:sp>
          <p:nvSpPr>
            <p:cNvPr id="105" name="rc105"/>
            <p:cNvSpPr/>
            <p:nvPr/>
          </p:nvSpPr>
          <p:spPr>
            <a:xfrm>
              <a:off x="7453127" y="2799470"/>
              <a:ext cx="198963" cy="247348"/>
            </a:xfrm>
            <a:prstGeom prst="rect">
              <a:avLst/>
            </a:prstGeom>
            <a:solidFill>
              <a:srgbClr val="F26A21">
                <a:alpha val="100000"/>
              </a:srgbClr>
            </a:solidFill>
          </p:spPr>
          <p:txBody>
            <a:bodyPr/>
            <a:lstStyle/>
            <a:p/>
          </p:txBody>
        </p:sp>
        <p:sp>
          <p:nvSpPr>
            <p:cNvPr id="106" name="rc106"/>
            <p:cNvSpPr/>
            <p:nvPr/>
          </p:nvSpPr>
          <p:spPr>
            <a:xfrm>
              <a:off x="7453127" y="3046818"/>
              <a:ext cx="198963" cy="1578712"/>
            </a:xfrm>
            <a:prstGeom prst="rect">
              <a:avLst/>
            </a:prstGeom>
            <a:solidFill>
              <a:srgbClr val="FFC20E">
                <a:alpha val="100000"/>
              </a:srgbClr>
            </a:solidFill>
          </p:spPr>
          <p:txBody>
            <a:bodyPr/>
            <a:lstStyle/>
            <a:p/>
          </p:txBody>
        </p:sp>
        <p:sp>
          <p:nvSpPr>
            <p:cNvPr id="107" name="rc107"/>
            <p:cNvSpPr/>
            <p:nvPr/>
          </p:nvSpPr>
          <p:spPr>
            <a:xfrm>
              <a:off x="7674197" y="2784146"/>
              <a:ext cx="198963" cy="212607"/>
            </a:xfrm>
            <a:prstGeom prst="rect">
              <a:avLst/>
            </a:prstGeom>
            <a:solidFill>
              <a:srgbClr val="F26A21">
                <a:alpha val="100000"/>
              </a:srgbClr>
            </a:solidFill>
          </p:spPr>
          <p:txBody>
            <a:bodyPr/>
            <a:lstStyle/>
            <a:p/>
          </p:txBody>
        </p:sp>
        <p:sp>
          <p:nvSpPr>
            <p:cNvPr id="108" name="rc108"/>
            <p:cNvSpPr/>
            <p:nvPr/>
          </p:nvSpPr>
          <p:spPr>
            <a:xfrm>
              <a:off x="7674197" y="2996754"/>
              <a:ext cx="198963" cy="1628776"/>
            </a:xfrm>
            <a:prstGeom prst="rect">
              <a:avLst/>
            </a:prstGeom>
            <a:solidFill>
              <a:srgbClr val="FFC20E">
                <a:alpha val="100000"/>
              </a:srgbClr>
            </a:solidFill>
          </p:spPr>
          <p:txBody>
            <a:bodyPr/>
            <a:lstStyle/>
            <a:p/>
          </p:txBody>
        </p:sp>
        <p:sp>
          <p:nvSpPr>
            <p:cNvPr id="109" name="rc109"/>
            <p:cNvSpPr/>
            <p:nvPr/>
          </p:nvSpPr>
          <p:spPr>
            <a:xfrm>
              <a:off x="7895267" y="2766518"/>
              <a:ext cx="198963" cy="182746"/>
            </a:xfrm>
            <a:prstGeom prst="rect">
              <a:avLst/>
            </a:prstGeom>
            <a:solidFill>
              <a:srgbClr val="F26A21">
                <a:alpha val="100000"/>
              </a:srgbClr>
            </a:solidFill>
          </p:spPr>
          <p:txBody>
            <a:bodyPr/>
            <a:lstStyle/>
            <a:p/>
          </p:txBody>
        </p:sp>
        <p:sp>
          <p:nvSpPr>
            <p:cNvPr id="110" name="rc110"/>
            <p:cNvSpPr/>
            <p:nvPr/>
          </p:nvSpPr>
          <p:spPr>
            <a:xfrm>
              <a:off x="7895267" y="2949265"/>
              <a:ext cx="198963" cy="1676265"/>
            </a:xfrm>
            <a:prstGeom prst="rect">
              <a:avLst/>
            </a:prstGeom>
            <a:solidFill>
              <a:srgbClr val="FFC20E">
                <a:alpha val="100000"/>
              </a:srgbClr>
            </a:solidFill>
          </p:spPr>
          <p:txBody>
            <a:bodyPr/>
            <a:lstStyle/>
            <a:p/>
          </p:txBody>
        </p:sp>
        <p:sp>
          <p:nvSpPr>
            <p:cNvPr id="111" name="rc111"/>
            <p:cNvSpPr/>
            <p:nvPr/>
          </p:nvSpPr>
          <p:spPr>
            <a:xfrm>
              <a:off x="8116338" y="2752184"/>
              <a:ext cx="198963" cy="157079"/>
            </a:xfrm>
            <a:prstGeom prst="rect">
              <a:avLst/>
            </a:prstGeom>
            <a:solidFill>
              <a:srgbClr val="F26A21">
                <a:alpha val="100000"/>
              </a:srgbClr>
            </a:solidFill>
          </p:spPr>
          <p:txBody>
            <a:bodyPr/>
            <a:lstStyle/>
            <a:p/>
          </p:txBody>
        </p:sp>
        <p:sp>
          <p:nvSpPr>
            <p:cNvPr id="112" name="rc112"/>
            <p:cNvSpPr/>
            <p:nvPr/>
          </p:nvSpPr>
          <p:spPr>
            <a:xfrm>
              <a:off x="8116338" y="2909264"/>
              <a:ext cx="198963" cy="1716266"/>
            </a:xfrm>
            <a:prstGeom prst="rect">
              <a:avLst/>
            </a:prstGeom>
            <a:solidFill>
              <a:srgbClr val="FFC20E">
                <a:alpha val="100000"/>
              </a:srgbClr>
            </a:solidFill>
          </p:spPr>
          <p:txBody>
            <a:bodyPr/>
            <a:lstStyle/>
            <a:p/>
          </p:txBody>
        </p:sp>
        <p:sp>
          <p:nvSpPr>
            <p:cNvPr id="113" name="pl113"/>
            <p:cNvSpPr/>
            <p:nvPr/>
          </p:nvSpPr>
          <p:spPr>
            <a:xfrm>
              <a:off x="1583713" y="1810853"/>
              <a:ext cx="5526755" cy="755157"/>
            </a:xfrm>
            <a:custGeom>
              <a:avLst/>
              <a:pathLst>
                <a:path w="5526755" h="755157">
                  <a:moveTo>
                    <a:pt x="0" y="720832"/>
                  </a:moveTo>
                  <a:lnTo>
                    <a:pt x="221070" y="755157"/>
                  </a:lnTo>
                  <a:lnTo>
                    <a:pt x="442140" y="720832"/>
                  </a:lnTo>
                  <a:lnTo>
                    <a:pt x="663210" y="652181"/>
                  </a:lnTo>
                  <a:lnTo>
                    <a:pt x="884280" y="617856"/>
                  </a:lnTo>
                  <a:lnTo>
                    <a:pt x="1105351" y="514880"/>
                  </a:lnTo>
                  <a:lnTo>
                    <a:pt x="1326421" y="480554"/>
                  </a:lnTo>
                  <a:lnTo>
                    <a:pt x="1547491" y="377578"/>
                  </a:lnTo>
                  <a:lnTo>
                    <a:pt x="1768561" y="205952"/>
                  </a:lnTo>
                  <a:lnTo>
                    <a:pt x="1989631" y="0"/>
                  </a:lnTo>
                  <a:lnTo>
                    <a:pt x="2210702" y="240277"/>
                  </a:lnTo>
                  <a:lnTo>
                    <a:pt x="2431772" y="343253"/>
                  </a:lnTo>
                  <a:lnTo>
                    <a:pt x="2652842" y="377578"/>
                  </a:lnTo>
                  <a:lnTo>
                    <a:pt x="2873912" y="446229"/>
                  </a:lnTo>
                  <a:lnTo>
                    <a:pt x="3094982" y="446229"/>
                  </a:lnTo>
                  <a:lnTo>
                    <a:pt x="3316053" y="411904"/>
                  </a:lnTo>
                  <a:lnTo>
                    <a:pt x="3537123" y="171626"/>
                  </a:lnTo>
                  <a:lnTo>
                    <a:pt x="3758193" y="102976"/>
                  </a:lnTo>
                  <a:lnTo>
                    <a:pt x="3979263" y="68650"/>
                  </a:lnTo>
                  <a:lnTo>
                    <a:pt x="4200333" y="0"/>
                  </a:lnTo>
                  <a:lnTo>
                    <a:pt x="4421404" y="102976"/>
                  </a:lnTo>
                  <a:lnTo>
                    <a:pt x="4642474" y="274602"/>
                  </a:lnTo>
                  <a:lnTo>
                    <a:pt x="4863544" y="171626"/>
                  </a:lnTo>
                  <a:lnTo>
                    <a:pt x="5084614" y="34325"/>
                  </a:lnTo>
                  <a:lnTo>
                    <a:pt x="5305684" y="0"/>
                  </a:lnTo>
                  <a:lnTo>
                    <a:pt x="5526755" y="34325"/>
                  </a:lnTo>
                </a:path>
              </a:pathLst>
            </a:custGeom>
            <a:ln w="27101" cap="flat">
              <a:solidFill>
                <a:srgbClr val="0058AB">
                  <a:alpha val="100000"/>
                </a:srgbClr>
              </a:solidFill>
              <a:prstDash val="solid"/>
              <a:round/>
            </a:ln>
          </p:spPr>
          <p:txBody>
            <a:bodyPr/>
            <a:lstStyle/>
            <a:p/>
          </p:txBody>
        </p:sp>
        <p:sp>
          <p:nvSpPr>
            <p:cNvPr id="114" name="pl114"/>
            <p:cNvSpPr/>
            <p:nvPr/>
          </p:nvSpPr>
          <p:spPr>
            <a:xfrm>
              <a:off x="1583713" y="2051130"/>
              <a:ext cx="5526755" cy="1064085"/>
            </a:xfrm>
            <a:custGeom>
              <a:avLst/>
              <a:pathLst>
                <a:path w="5526755" h="1064085">
                  <a:moveTo>
                    <a:pt x="0" y="1029760"/>
                  </a:moveTo>
                  <a:lnTo>
                    <a:pt x="221070" y="1064085"/>
                  </a:lnTo>
                  <a:lnTo>
                    <a:pt x="442140" y="1029760"/>
                  </a:lnTo>
                  <a:lnTo>
                    <a:pt x="663210" y="892458"/>
                  </a:lnTo>
                  <a:lnTo>
                    <a:pt x="884280" y="789482"/>
                  </a:lnTo>
                  <a:lnTo>
                    <a:pt x="1105351" y="686506"/>
                  </a:lnTo>
                  <a:lnTo>
                    <a:pt x="1326421" y="549205"/>
                  </a:lnTo>
                  <a:lnTo>
                    <a:pt x="1547491" y="480554"/>
                  </a:lnTo>
                  <a:lnTo>
                    <a:pt x="1768561" y="274602"/>
                  </a:lnTo>
                  <a:lnTo>
                    <a:pt x="1989631" y="68650"/>
                  </a:lnTo>
                  <a:lnTo>
                    <a:pt x="2210702" y="205952"/>
                  </a:lnTo>
                  <a:lnTo>
                    <a:pt x="2431772" y="343253"/>
                  </a:lnTo>
                  <a:lnTo>
                    <a:pt x="2652842" y="411904"/>
                  </a:lnTo>
                  <a:lnTo>
                    <a:pt x="2873912" y="446229"/>
                  </a:lnTo>
                  <a:lnTo>
                    <a:pt x="3094982" y="411904"/>
                  </a:lnTo>
                  <a:lnTo>
                    <a:pt x="3316053" y="411904"/>
                  </a:lnTo>
                  <a:lnTo>
                    <a:pt x="3537123" y="205952"/>
                  </a:lnTo>
                  <a:lnTo>
                    <a:pt x="3758193" y="171626"/>
                  </a:lnTo>
                  <a:lnTo>
                    <a:pt x="3979263" y="68650"/>
                  </a:lnTo>
                  <a:lnTo>
                    <a:pt x="4200333" y="0"/>
                  </a:lnTo>
                  <a:lnTo>
                    <a:pt x="4421404" y="137301"/>
                  </a:lnTo>
                  <a:lnTo>
                    <a:pt x="4642474" y="308928"/>
                  </a:lnTo>
                  <a:lnTo>
                    <a:pt x="4863544" y="205952"/>
                  </a:lnTo>
                  <a:lnTo>
                    <a:pt x="5084614" y="34325"/>
                  </a:lnTo>
                  <a:lnTo>
                    <a:pt x="5305684" y="34325"/>
                  </a:lnTo>
                  <a:lnTo>
                    <a:pt x="5526755" y="34325"/>
                  </a:lnTo>
                </a:path>
              </a:pathLst>
            </a:custGeom>
            <a:ln w="27101" cap="flat">
              <a:solidFill>
                <a:srgbClr val="80BD41">
                  <a:alpha val="100000"/>
                </a:srgbClr>
              </a:solidFill>
              <a:prstDash val="solid"/>
              <a:round/>
            </a:ln>
          </p:spPr>
          <p:txBody>
            <a:bodyPr/>
            <a:lstStyle/>
            <a:p/>
          </p:txBody>
        </p:sp>
        <p:sp>
          <p:nvSpPr>
            <p:cNvPr id="115" name="tx115"/>
            <p:cNvSpPr/>
            <p:nvPr/>
          </p:nvSpPr>
          <p:spPr>
            <a:xfrm>
              <a:off x="1515407" y="232936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61</a:t>
              </a:r>
            </a:p>
          </p:txBody>
        </p:sp>
        <p:sp>
          <p:nvSpPr>
            <p:cNvPr id="116" name="tx116"/>
            <p:cNvSpPr/>
            <p:nvPr/>
          </p:nvSpPr>
          <p:spPr>
            <a:xfrm>
              <a:off x="2620758" y="212341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67</a:t>
              </a:r>
            </a:p>
          </p:txBody>
        </p:sp>
        <p:sp>
          <p:nvSpPr>
            <p:cNvPr id="117" name="tx117"/>
            <p:cNvSpPr/>
            <p:nvPr/>
          </p:nvSpPr>
          <p:spPr>
            <a:xfrm>
              <a:off x="3726109" y="184881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75</a:t>
              </a:r>
            </a:p>
          </p:txBody>
        </p:sp>
        <p:sp>
          <p:nvSpPr>
            <p:cNvPr id="118" name="tx118"/>
            <p:cNvSpPr/>
            <p:nvPr/>
          </p:nvSpPr>
          <p:spPr>
            <a:xfrm>
              <a:off x="4831460" y="20204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70</a:t>
              </a:r>
            </a:p>
          </p:txBody>
        </p:sp>
        <p:sp>
          <p:nvSpPr>
            <p:cNvPr id="119" name="tx119"/>
            <p:cNvSpPr/>
            <p:nvPr/>
          </p:nvSpPr>
          <p:spPr>
            <a:xfrm>
              <a:off x="5715741" y="16085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82</a:t>
              </a:r>
            </a:p>
          </p:txBody>
        </p:sp>
        <p:sp>
          <p:nvSpPr>
            <p:cNvPr id="120" name="tx120"/>
            <p:cNvSpPr/>
            <p:nvPr/>
          </p:nvSpPr>
          <p:spPr>
            <a:xfrm>
              <a:off x="5936812" y="171150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79</a:t>
              </a:r>
            </a:p>
          </p:txBody>
        </p:sp>
        <p:sp>
          <p:nvSpPr>
            <p:cNvPr id="121" name="tx121"/>
            <p:cNvSpPr/>
            <p:nvPr/>
          </p:nvSpPr>
          <p:spPr>
            <a:xfrm>
              <a:off x="6157882" y="1883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74</a:t>
              </a:r>
            </a:p>
          </p:txBody>
        </p:sp>
        <p:sp>
          <p:nvSpPr>
            <p:cNvPr id="122" name="tx122"/>
            <p:cNvSpPr/>
            <p:nvPr/>
          </p:nvSpPr>
          <p:spPr>
            <a:xfrm>
              <a:off x="6378952" y="178016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77</a:t>
              </a:r>
            </a:p>
          </p:txBody>
        </p:sp>
        <p:sp>
          <p:nvSpPr>
            <p:cNvPr id="123" name="tx123"/>
            <p:cNvSpPr/>
            <p:nvPr/>
          </p:nvSpPr>
          <p:spPr>
            <a:xfrm>
              <a:off x="6600022" y="164285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81</a:t>
              </a:r>
            </a:p>
          </p:txBody>
        </p:sp>
        <p:sp>
          <p:nvSpPr>
            <p:cNvPr id="124" name="tx124"/>
            <p:cNvSpPr/>
            <p:nvPr/>
          </p:nvSpPr>
          <p:spPr>
            <a:xfrm>
              <a:off x="6821092" y="16085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82</a:t>
              </a:r>
            </a:p>
          </p:txBody>
        </p:sp>
        <p:sp>
          <p:nvSpPr>
            <p:cNvPr id="125" name="tx125"/>
            <p:cNvSpPr/>
            <p:nvPr/>
          </p:nvSpPr>
          <p:spPr>
            <a:xfrm>
              <a:off x="7042163" y="164285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81</a:t>
              </a:r>
            </a:p>
          </p:txBody>
        </p:sp>
        <p:sp>
          <p:nvSpPr>
            <p:cNvPr id="126" name="tx126"/>
            <p:cNvSpPr/>
            <p:nvPr/>
          </p:nvSpPr>
          <p:spPr>
            <a:xfrm>
              <a:off x="1515407" y="315126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45</a:t>
              </a:r>
            </a:p>
          </p:txBody>
        </p:sp>
        <p:sp>
          <p:nvSpPr>
            <p:cNvPr id="127" name="tx127"/>
            <p:cNvSpPr/>
            <p:nvPr/>
          </p:nvSpPr>
          <p:spPr>
            <a:xfrm>
              <a:off x="2620758" y="280800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55</a:t>
              </a:r>
            </a:p>
          </p:txBody>
        </p:sp>
        <p:sp>
          <p:nvSpPr>
            <p:cNvPr id="128" name="tx128"/>
            <p:cNvSpPr/>
            <p:nvPr/>
          </p:nvSpPr>
          <p:spPr>
            <a:xfrm>
              <a:off x="3726109" y="232745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69</a:t>
              </a:r>
            </a:p>
          </p:txBody>
        </p:sp>
        <p:sp>
          <p:nvSpPr>
            <p:cNvPr id="129" name="tx129"/>
            <p:cNvSpPr/>
            <p:nvPr/>
          </p:nvSpPr>
          <p:spPr>
            <a:xfrm>
              <a:off x="4831460" y="253340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63</a:t>
              </a:r>
            </a:p>
          </p:txBody>
        </p:sp>
        <p:sp>
          <p:nvSpPr>
            <p:cNvPr id="130" name="tx130"/>
            <p:cNvSpPr/>
            <p:nvPr/>
          </p:nvSpPr>
          <p:spPr>
            <a:xfrm>
              <a:off x="5715741" y="212150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75</a:t>
              </a:r>
            </a:p>
          </p:txBody>
        </p:sp>
        <p:sp>
          <p:nvSpPr>
            <p:cNvPr id="131" name="tx131"/>
            <p:cNvSpPr/>
            <p:nvPr/>
          </p:nvSpPr>
          <p:spPr>
            <a:xfrm>
              <a:off x="5936812" y="225880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71</a:t>
              </a:r>
            </a:p>
          </p:txBody>
        </p:sp>
        <p:sp>
          <p:nvSpPr>
            <p:cNvPr id="132" name="tx132"/>
            <p:cNvSpPr/>
            <p:nvPr/>
          </p:nvSpPr>
          <p:spPr>
            <a:xfrm>
              <a:off x="6157882" y="243043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66</a:t>
              </a:r>
            </a:p>
          </p:txBody>
        </p:sp>
        <p:sp>
          <p:nvSpPr>
            <p:cNvPr id="133" name="tx133"/>
            <p:cNvSpPr/>
            <p:nvPr/>
          </p:nvSpPr>
          <p:spPr>
            <a:xfrm>
              <a:off x="6378952" y="232745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69</a:t>
              </a:r>
            </a:p>
          </p:txBody>
        </p:sp>
        <p:sp>
          <p:nvSpPr>
            <p:cNvPr id="134" name="tx134"/>
            <p:cNvSpPr/>
            <p:nvPr/>
          </p:nvSpPr>
          <p:spPr>
            <a:xfrm>
              <a:off x="6600022" y="215582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74</a:t>
              </a:r>
            </a:p>
          </p:txBody>
        </p:sp>
        <p:sp>
          <p:nvSpPr>
            <p:cNvPr id="135" name="tx135"/>
            <p:cNvSpPr/>
            <p:nvPr/>
          </p:nvSpPr>
          <p:spPr>
            <a:xfrm>
              <a:off x="6821092" y="215582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74</a:t>
              </a:r>
            </a:p>
          </p:txBody>
        </p:sp>
        <p:sp>
          <p:nvSpPr>
            <p:cNvPr id="136" name="tx136"/>
            <p:cNvSpPr/>
            <p:nvPr/>
          </p:nvSpPr>
          <p:spPr>
            <a:xfrm>
              <a:off x="7042163" y="215582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74</a:t>
              </a:r>
            </a:p>
          </p:txBody>
        </p:sp>
        <p:sp>
          <p:nvSpPr>
            <p:cNvPr id="137" name="tx137"/>
            <p:cNvSpPr/>
            <p:nvPr/>
          </p:nvSpPr>
          <p:spPr>
            <a:xfrm>
              <a:off x="1016497"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38" name="tx138"/>
            <p:cNvSpPr/>
            <p:nvPr/>
          </p:nvSpPr>
          <p:spPr>
            <a:xfrm>
              <a:off x="508182" y="3400969"/>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10,000,000</a:t>
              </a:r>
            </a:p>
          </p:txBody>
        </p:sp>
        <p:sp>
          <p:nvSpPr>
            <p:cNvPr id="139" name="tx139"/>
            <p:cNvSpPr/>
            <p:nvPr/>
          </p:nvSpPr>
          <p:spPr>
            <a:xfrm>
              <a:off x="508182" y="2217328"/>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20,000,000</a:t>
              </a:r>
            </a:p>
          </p:txBody>
        </p:sp>
        <p:sp>
          <p:nvSpPr>
            <p:cNvPr id="140" name="tx140"/>
            <p:cNvSpPr/>
            <p:nvPr/>
          </p:nvSpPr>
          <p:spPr>
            <a:xfrm>
              <a:off x="508182" y="1033686"/>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30,000,000</a:t>
              </a:r>
            </a:p>
          </p:txBody>
        </p:sp>
        <p:sp>
          <p:nvSpPr>
            <p:cNvPr id="141" name="tx141"/>
            <p:cNvSpPr/>
            <p:nvPr/>
          </p:nvSpPr>
          <p:spPr>
            <a:xfrm>
              <a:off x="8719484"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2" name="tx142"/>
            <p:cNvSpPr/>
            <p:nvPr/>
          </p:nvSpPr>
          <p:spPr>
            <a:xfrm>
              <a:off x="8719484" y="3726478"/>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a:t>
              </a:r>
            </a:p>
          </p:txBody>
        </p:sp>
        <p:sp>
          <p:nvSpPr>
            <p:cNvPr id="143" name="tx143"/>
            <p:cNvSpPr/>
            <p:nvPr/>
          </p:nvSpPr>
          <p:spPr>
            <a:xfrm>
              <a:off x="8719484" y="286834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a:t>
              </a:r>
            </a:p>
          </p:txBody>
        </p:sp>
        <p:sp>
          <p:nvSpPr>
            <p:cNvPr id="144" name="tx144"/>
            <p:cNvSpPr/>
            <p:nvPr/>
          </p:nvSpPr>
          <p:spPr>
            <a:xfrm>
              <a:off x="8719484" y="2010211"/>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a:t>
              </a:r>
            </a:p>
          </p:txBody>
        </p:sp>
        <p:sp>
          <p:nvSpPr>
            <p:cNvPr id="145" name="tx145"/>
            <p:cNvSpPr/>
            <p:nvPr/>
          </p:nvSpPr>
          <p:spPr>
            <a:xfrm>
              <a:off x="8719484" y="1152078"/>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146" name="tx146"/>
            <p:cNvSpPr/>
            <p:nvPr/>
          </p:nvSpPr>
          <p:spPr>
            <a:xfrm rot="-5400000">
              <a:off x="1456611"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147" name="tx147"/>
            <p:cNvSpPr/>
            <p:nvPr/>
          </p:nvSpPr>
          <p:spPr>
            <a:xfrm rot="-5400000">
              <a:off x="2561963"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148" name="tx148"/>
            <p:cNvSpPr/>
            <p:nvPr/>
          </p:nvSpPr>
          <p:spPr>
            <a:xfrm rot="-5400000">
              <a:off x="3667314"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49" name="tx149"/>
            <p:cNvSpPr/>
            <p:nvPr/>
          </p:nvSpPr>
          <p:spPr>
            <a:xfrm rot="-5400000">
              <a:off x="477266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50" name="tx150"/>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1" name="tx151"/>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52" name="tx152"/>
            <p:cNvSpPr/>
            <p:nvPr/>
          </p:nvSpPr>
          <p:spPr>
            <a:xfrm rot="-5400000">
              <a:off x="8088718"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153" name="tx153"/>
            <p:cNvSpPr/>
            <p:nvPr/>
          </p:nvSpPr>
          <p:spPr>
            <a:xfrm rot="-5400000">
              <a:off x="565694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54" name="tx154"/>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5" name="tx155"/>
            <p:cNvSpPr/>
            <p:nvPr/>
          </p:nvSpPr>
          <p:spPr>
            <a:xfrm rot="-5400000">
              <a:off x="609908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56" name="tx156"/>
            <p:cNvSpPr/>
            <p:nvPr/>
          </p:nvSpPr>
          <p:spPr>
            <a:xfrm rot="-5400000">
              <a:off x="632015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57" name="tx157"/>
            <p:cNvSpPr/>
            <p:nvPr/>
          </p:nvSpPr>
          <p:spPr>
            <a:xfrm rot="-5400000">
              <a:off x="654122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58" name="tx158"/>
            <p:cNvSpPr/>
            <p:nvPr/>
          </p:nvSpPr>
          <p:spPr>
            <a:xfrm rot="-5400000">
              <a:off x="676229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59" name="tx159"/>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60" name="tx160"/>
            <p:cNvSpPr/>
            <p:nvPr/>
          </p:nvSpPr>
          <p:spPr>
            <a:xfrm rot="-5400000">
              <a:off x="90986" y="2773433"/>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a:t>
              </a:r>
            </a:p>
          </p:txBody>
        </p:sp>
        <p:sp>
          <p:nvSpPr>
            <p:cNvPr id="161" name="tx161"/>
            <p:cNvSpPr/>
            <p:nvPr/>
          </p:nvSpPr>
          <p:spPr>
            <a:xfrm rot="5400000">
              <a:off x="8593345" y="277343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62" name="rc162"/>
            <p:cNvSpPr/>
            <p:nvPr/>
          </p:nvSpPr>
          <p:spPr>
            <a:xfrm>
              <a:off x="1887666" y="5504613"/>
              <a:ext cx="201455" cy="201456"/>
            </a:xfrm>
            <a:prstGeom prst="rect">
              <a:avLst/>
            </a:prstGeom>
            <a:solidFill>
              <a:srgbClr val="80BD41">
                <a:alpha val="100000"/>
              </a:srgbClr>
            </a:solidFill>
          </p:spPr>
          <p:txBody>
            <a:bodyPr/>
            <a:lstStyle/>
            <a:p/>
          </p:txBody>
        </p:sp>
        <p:sp>
          <p:nvSpPr>
            <p:cNvPr id="163" name="rc163"/>
            <p:cNvSpPr/>
            <p:nvPr/>
          </p:nvSpPr>
          <p:spPr>
            <a:xfrm>
              <a:off x="2603373" y="5504613"/>
              <a:ext cx="201456" cy="201456"/>
            </a:xfrm>
            <a:prstGeom prst="rect">
              <a:avLst/>
            </a:prstGeom>
            <a:solidFill>
              <a:srgbClr val="1CABE2">
                <a:alpha val="100000"/>
              </a:srgbClr>
            </a:solidFill>
          </p:spPr>
          <p:txBody>
            <a:bodyPr/>
            <a:lstStyle/>
            <a:p/>
          </p:txBody>
        </p:sp>
        <p:sp>
          <p:nvSpPr>
            <p:cNvPr id="164" name="rc164"/>
            <p:cNvSpPr/>
            <p:nvPr/>
          </p:nvSpPr>
          <p:spPr>
            <a:xfrm>
              <a:off x="3676245" y="5504613"/>
              <a:ext cx="201456" cy="201456"/>
            </a:xfrm>
            <a:prstGeom prst="rect">
              <a:avLst/>
            </a:prstGeom>
            <a:solidFill>
              <a:srgbClr val="0058AB">
                <a:alpha val="100000"/>
              </a:srgbClr>
            </a:solidFill>
          </p:spPr>
          <p:txBody>
            <a:bodyPr/>
            <a:lstStyle/>
            <a:p/>
          </p:txBody>
        </p:sp>
        <p:sp>
          <p:nvSpPr>
            <p:cNvPr id="165" name="rc165"/>
            <p:cNvSpPr/>
            <p:nvPr/>
          </p:nvSpPr>
          <p:spPr>
            <a:xfrm>
              <a:off x="4671759" y="5504613"/>
              <a:ext cx="201456" cy="201456"/>
            </a:xfrm>
            <a:prstGeom prst="rect">
              <a:avLst/>
            </a:prstGeom>
            <a:solidFill>
              <a:srgbClr val="FFC20E">
                <a:alpha val="100000"/>
              </a:srgbClr>
            </a:solidFill>
          </p:spPr>
          <p:txBody>
            <a:bodyPr/>
            <a:lstStyle/>
            <a:p/>
          </p:txBody>
        </p:sp>
        <p:sp>
          <p:nvSpPr>
            <p:cNvPr id="166" name="rc166"/>
            <p:cNvSpPr/>
            <p:nvPr/>
          </p:nvSpPr>
          <p:spPr>
            <a:xfrm>
              <a:off x="6576552" y="5504613"/>
              <a:ext cx="201455" cy="201456"/>
            </a:xfrm>
            <a:prstGeom prst="rect">
              <a:avLst/>
            </a:prstGeom>
            <a:solidFill>
              <a:srgbClr val="F26A21">
                <a:alpha val="100000"/>
              </a:srgbClr>
            </a:solidFill>
          </p:spPr>
          <p:txBody>
            <a:bodyPr/>
            <a:lstStyle/>
            <a:p/>
          </p:txBody>
        </p:sp>
        <p:sp>
          <p:nvSpPr>
            <p:cNvPr id="167" name="tx167"/>
            <p:cNvSpPr/>
            <p:nvPr/>
          </p:nvSpPr>
          <p:spPr>
            <a:xfrm>
              <a:off x="2167711" y="55553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68" name="tx168"/>
            <p:cNvSpPr/>
            <p:nvPr/>
          </p:nvSpPr>
          <p:spPr>
            <a:xfrm>
              <a:off x="2883418" y="5555323"/>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Partial DTP</a:t>
              </a:r>
            </a:p>
          </p:txBody>
        </p:sp>
        <p:sp>
          <p:nvSpPr>
            <p:cNvPr id="169" name="tx169"/>
            <p:cNvSpPr/>
            <p:nvPr/>
          </p:nvSpPr>
          <p:spPr>
            <a:xfrm>
              <a:off x="3956290" y="5555323"/>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70" name="tx170"/>
            <p:cNvSpPr/>
            <p:nvPr/>
          </p:nvSpPr>
          <p:spPr>
            <a:xfrm>
              <a:off x="4951804" y="5555323"/>
              <a:ext cx="15461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vaccinated target</a:t>
              </a:r>
            </a:p>
          </p:txBody>
        </p:sp>
        <p:sp>
          <p:nvSpPr>
            <p:cNvPr id="171" name="tx171"/>
            <p:cNvSpPr/>
            <p:nvPr/>
          </p:nvSpPr>
          <p:spPr>
            <a:xfrm>
              <a:off x="6856597" y="5555323"/>
              <a:ext cx="10642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ZD target</a:t>
              </a:r>
            </a:p>
          </p:txBody>
        </p:sp>
        <p:sp>
          <p:nvSpPr>
            <p:cNvPr id="172" name="pl172"/>
            <p:cNvSpPr/>
            <p:nvPr/>
          </p:nvSpPr>
          <p:spPr>
            <a:xfrm>
              <a:off x="3627054" y="610315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956506" y="610315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894153"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75" name="tx175"/>
            <p:cNvSpPr/>
            <p:nvPr/>
          </p:nvSpPr>
          <p:spPr>
            <a:xfrm>
              <a:off x="5223606"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76" name="tx176"/>
            <p:cNvSpPr/>
            <p:nvPr/>
          </p:nvSpPr>
          <p:spPr>
            <a:xfrm>
              <a:off x="1142678" y="435349"/>
              <a:ext cx="67325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1142678" y="616400"/>
              <a:ext cx="456020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and projections to 2030 based on IA2030 target , AFRO-West</a:t>
              </a:r>
            </a:p>
          </p:txBody>
        </p:sp>
        <p:sp>
          <p:nvSpPr>
            <p:cNvPr id="178" name="tx178"/>
            <p:cNvSpPr/>
            <p:nvPr/>
          </p:nvSpPr>
          <p:spPr>
            <a:xfrm>
              <a:off x="4407912" y="63520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63594" y="6472760"/>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903645" y="6593460"/>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AFRO-West is projected to have a  moderate increase (400,000-1 million) in the number of surviving infants by 2030. Therefore, maintaining current coverage requires vaccinating an increasing number of children.
To achieve the IA2030 ZD target, more (~3.27%) children need to be vaccinated with DTP1 each year. This will require increases in immunization programme and health system capacity.</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92604" y="4645953"/>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5" name="pl5"/>
            <p:cNvSpPr/>
            <p:nvPr/>
          </p:nvSpPr>
          <p:spPr>
            <a:xfrm>
              <a:off x="1192604" y="3952313"/>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6" name="pl6"/>
            <p:cNvSpPr/>
            <p:nvPr/>
          </p:nvSpPr>
          <p:spPr>
            <a:xfrm>
              <a:off x="1192604" y="3258674"/>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7" name="pl7"/>
            <p:cNvSpPr/>
            <p:nvPr/>
          </p:nvSpPr>
          <p:spPr>
            <a:xfrm>
              <a:off x="1192604" y="2565034"/>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8" name="pl8"/>
            <p:cNvSpPr/>
            <p:nvPr/>
          </p:nvSpPr>
          <p:spPr>
            <a:xfrm>
              <a:off x="1192604" y="1871395"/>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9" name="pl9"/>
            <p:cNvSpPr/>
            <p:nvPr/>
          </p:nvSpPr>
          <p:spPr>
            <a:xfrm>
              <a:off x="1192604" y="4992773"/>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0" name="pl10"/>
            <p:cNvSpPr/>
            <p:nvPr/>
          </p:nvSpPr>
          <p:spPr>
            <a:xfrm>
              <a:off x="1192604" y="4299133"/>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1" name="pl11"/>
            <p:cNvSpPr/>
            <p:nvPr/>
          </p:nvSpPr>
          <p:spPr>
            <a:xfrm>
              <a:off x="1192604" y="3605494"/>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2" name="pl12"/>
            <p:cNvSpPr/>
            <p:nvPr/>
          </p:nvSpPr>
          <p:spPr>
            <a:xfrm>
              <a:off x="1192604" y="2911854"/>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3" name="pl13"/>
            <p:cNvSpPr/>
            <p:nvPr/>
          </p:nvSpPr>
          <p:spPr>
            <a:xfrm>
              <a:off x="1192604" y="2218215"/>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4" name="pl14"/>
            <p:cNvSpPr/>
            <p:nvPr/>
          </p:nvSpPr>
          <p:spPr>
            <a:xfrm>
              <a:off x="165521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8710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1898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087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8276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1464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4653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7841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1030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4219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7407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0596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3784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66973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0162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13350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36539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59727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82916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06105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29293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52482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75671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98859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220482"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5236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61179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550868" y="2159217"/>
              <a:ext cx="208697" cy="2833556"/>
            </a:xfrm>
            <a:prstGeom prst="rect">
              <a:avLst/>
            </a:prstGeom>
            <a:solidFill>
              <a:srgbClr val="0058AB">
                <a:alpha val="100000"/>
              </a:srgbClr>
            </a:solidFill>
          </p:spPr>
          <p:txBody>
            <a:bodyPr/>
            <a:lstStyle/>
            <a:p/>
          </p:txBody>
        </p:sp>
        <p:sp>
          <p:nvSpPr>
            <p:cNvPr id="42" name="rc42"/>
            <p:cNvSpPr/>
            <p:nvPr/>
          </p:nvSpPr>
          <p:spPr>
            <a:xfrm>
              <a:off x="1782754" y="2027010"/>
              <a:ext cx="208697" cy="2965763"/>
            </a:xfrm>
            <a:prstGeom prst="rect">
              <a:avLst/>
            </a:prstGeom>
            <a:solidFill>
              <a:srgbClr val="0058AB">
                <a:alpha val="100000"/>
              </a:srgbClr>
            </a:solidFill>
          </p:spPr>
          <p:txBody>
            <a:bodyPr/>
            <a:lstStyle/>
            <a:p/>
          </p:txBody>
        </p:sp>
        <p:sp>
          <p:nvSpPr>
            <p:cNvPr id="43" name="rc43"/>
            <p:cNvSpPr/>
            <p:nvPr/>
          </p:nvSpPr>
          <p:spPr>
            <a:xfrm>
              <a:off x="2014640" y="2049409"/>
              <a:ext cx="208697" cy="2943363"/>
            </a:xfrm>
            <a:prstGeom prst="rect">
              <a:avLst/>
            </a:prstGeom>
            <a:solidFill>
              <a:srgbClr val="0058AB">
                <a:alpha val="100000"/>
              </a:srgbClr>
            </a:solidFill>
          </p:spPr>
          <p:txBody>
            <a:bodyPr/>
            <a:lstStyle/>
            <a:p/>
          </p:txBody>
        </p:sp>
        <p:sp>
          <p:nvSpPr>
            <p:cNvPr id="44" name="rc44"/>
            <p:cNvSpPr/>
            <p:nvPr/>
          </p:nvSpPr>
          <p:spPr>
            <a:xfrm>
              <a:off x="2246526" y="2107082"/>
              <a:ext cx="208697" cy="2885690"/>
            </a:xfrm>
            <a:prstGeom prst="rect">
              <a:avLst/>
            </a:prstGeom>
            <a:solidFill>
              <a:srgbClr val="0058AB">
                <a:alpha val="100000"/>
              </a:srgbClr>
            </a:solidFill>
          </p:spPr>
          <p:txBody>
            <a:bodyPr/>
            <a:lstStyle/>
            <a:p/>
          </p:txBody>
        </p:sp>
        <p:sp>
          <p:nvSpPr>
            <p:cNvPr id="45" name="rc45"/>
            <p:cNvSpPr/>
            <p:nvPr/>
          </p:nvSpPr>
          <p:spPr>
            <a:xfrm>
              <a:off x="2478412" y="2146266"/>
              <a:ext cx="208697" cy="2846507"/>
            </a:xfrm>
            <a:prstGeom prst="rect">
              <a:avLst/>
            </a:prstGeom>
            <a:solidFill>
              <a:srgbClr val="0058AB">
                <a:alpha val="100000"/>
              </a:srgbClr>
            </a:solidFill>
          </p:spPr>
          <p:txBody>
            <a:bodyPr/>
            <a:lstStyle/>
            <a:p/>
          </p:txBody>
        </p:sp>
        <p:sp>
          <p:nvSpPr>
            <p:cNvPr id="46" name="rc46"/>
            <p:cNvSpPr/>
            <p:nvPr/>
          </p:nvSpPr>
          <p:spPr>
            <a:xfrm>
              <a:off x="2710298" y="2254204"/>
              <a:ext cx="208697" cy="2738568"/>
            </a:xfrm>
            <a:prstGeom prst="rect">
              <a:avLst/>
            </a:prstGeom>
            <a:solidFill>
              <a:srgbClr val="0058AB">
                <a:alpha val="100000"/>
              </a:srgbClr>
            </a:solidFill>
          </p:spPr>
          <p:txBody>
            <a:bodyPr/>
            <a:lstStyle/>
            <a:p/>
          </p:txBody>
        </p:sp>
        <p:sp>
          <p:nvSpPr>
            <p:cNvPr id="47" name="rc47"/>
            <p:cNvSpPr/>
            <p:nvPr/>
          </p:nvSpPr>
          <p:spPr>
            <a:xfrm>
              <a:off x="2942184" y="2334120"/>
              <a:ext cx="208697" cy="2658652"/>
            </a:xfrm>
            <a:prstGeom prst="rect">
              <a:avLst/>
            </a:prstGeom>
            <a:solidFill>
              <a:srgbClr val="0058AB">
                <a:alpha val="100000"/>
              </a:srgbClr>
            </a:solidFill>
          </p:spPr>
          <p:txBody>
            <a:bodyPr/>
            <a:lstStyle/>
            <a:p/>
          </p:txBody>
        </p:sp>
        <p:sp>
          <p:nvSpPr>
            <p:cNvPr id="48" name="rc48"/>
            <p:cNvSpPr/>
            <p:nvPr/>
          </p:nvSpPr>
          <p:spPr>
            <a:xfrm>
              <a:off x="3174070" y="2478541"/>
              <a:ext cx="208697" cy="2514231"/>
            </a:xfrm>
            <a:prstGeom prst="rect">
              <a:avLst/>
            </a:prstGeom>
            <a:solidFill>
              <a:srgbClr val="0058AB">
                <a:alpha val="100000"/>
              </a:srgbClr>
            </a:solidFill>
          </p:spPr>
          <p:txBody>
            <a:bodyPr/>
            <a:lstStyle/>
            <a:p/>
          </p:txBody>
        </p:sp>
        <p:sp>
          <p:nvSpPr>
            <p:cNvPr id="49" name="rc49"/>
            <p:cNvSpPr/>
            <p:nvPr/>
          </p:nvSpPr>
          <p:spPr>
            <a:xfrm>
              <a:off x="3405956" y="2848576"/>
              <a:ext cx="208697" cy="2144197"/>
            </a:xfrm>
            <a:prstGeom prst="rect">
              <a:avLst/>
            </a:prstGeom>
            <a:solidFill>
              <a:srgbClr val="0058AB">
                <a:alpha val="100000"/>
              </a:srgbClr>
            </a:solidFill>
          </p:spPr>
          <p:txBody>
            <a:bodyPr/>
            <a:lstStyle/>
            <a:p/>
          </p:txBody>
        </p:sp>
        <p:sp>
          <p:nvSpPr>
            <p:cNvPr id="50" name="rc50"/>
            <p:cNvSpPr/>
            <p:nvPr/>
          </p:nvSpPr>
          <p:spPr>
            <a:xfrm>
              <a:off x="3637842" y="3343774"/>
              <a:ext cx="208697" cy="1648998"/>
            </a:xfrm>
            <a:prstGeom prst="rect">
              <a:avLst/>
            </a:prstGeom>
            <a:solidFill>
              <a:srgbClr val="0058AB">
                <a:alpha val="100000"/>
              </a:srgbClr>
            </a:solidFill>
          </p:spPr>
          <p:txBody>
            <a:bodyPr/>
            <a:lstStyle/>
            <a:p/>
          </p:txBody>
        </p:sp>
        <p:sp>
          <p:nvSpPr>
            <p:cNvPr id="51" name="rc51"/>
            <p:cNvSpPr/>
            <p:nvPr/>
          </p:nvSpPr>
          <p:spPr>
            <a:xfrm>
              <a:off x="3869728" y="2705615"/>
              <a:ext cx="208697" cy="2287157"/>
            </a:xfrm>
            <a:prstGeom prst="rect">
              <a:avLst/>
            </a:prstGeom>
            <a:solidFill>
              <a:srgbClr val="0058AB">
                <a:alpha val="100000"/>
              </a:srgbClr>
            </a:solidFill>
          </p:spPr>
          <p:txBody>
            <a:bodyPr/>
            <a:lstStyle/>
            <a:p/>
          </p:txBody>
        </p:sp>
        <p:sp>
          <p:nvSpPr>
            <p:cNvPr id="52" name="rc52"/>
            <p:cNvSpPr/>
            <p:nvPr/>
          </p:nvSpPr>
          <p:spPr>
            <a:xfrm>
              <a:off x="4101615" y="2373150"/>
              <a:ext cx="208697" cy="2619622"/>
            </a:xfrm>
            <a:prstGeom prst="rect">
              <a:avLst/>
            </a:prstGeom>
            <a:solidFill>
              <a:srgbClr val="0058AB">
                <a:alpha val="100000"/>
              </a:srgbClr>
            </a:solidFill>
          </p:spPr>
          <p:txBody>
            <a:bodyPr/>
            <a:lstStyle/>
            <a:p/>
          </p:txBody>
        </p:sp>
        <p:sp>
          <p:nvSpPr>
            <p:cNvPr id="53" name="rc53"/>
            <p:cNvSpPr/>
            <p:nvPr/>
          </p:nvSpPr>
          <p:spPr>
            <a:xfrm>
              <a:off x="4333501" y="2194404"/>
              <a:ext cx="208697" cy="2798368"/>
            </a:xfrm>
            <a:prstGeom prst="rect">
              <a:avLst/>
            </a:prstGeom>
            <a:solidFill>
              <a:srgbClr val="0058AB">
                <a:alpha val="100000"/>
              </a:srgbClr>
            </a:solidFill>
          </p:spPr>
          <p:txBody>
            <a:bodyPr/>
            <a:lstStyle/>
            <a:p/>
          </p:txBody>
        </p:sp>
        <p:sp>
          <p:nvSpPr>
            <p:cNvPr id="54" name="rc54"/>
            <p:cNvSpPr/>
            <p:nvPr/>
          </p:nvSpPr>
          <p:spPr>
            <a:xfrm>
              <a:off x="4565387" y="1967351"/>
              <a:ext cx="208697" cy="3025421"/>
            </a:xfrm>
            <a:prstGeom prst="rect">
              <a:avLst/>
            </a:prstGeom>
            <a:solidFill>
              <a:srgbClr val="0058AB">
                <a:alpha val="100000"/>
              </a:srgbClr>
            </a:solidFill>
          </p:spPr>
          <p:txBody>
            <a:bodyPr/>
            <a:lstStyle/>
            <a:p/>
          </p:txBody>
        </p:sp>
        <p:sp>
          <p:nvSpPr>
            <p:cNvPr id="55" name="rc55"/>
            <p:cNvSpPr/>
            <p:nvPr/>
          </p:nvSpPr>
          <p:spPr>
            <a:xfrm>
              <a:off x="4797273" y="1959324"/>
              <a:ext cx="208697" cy="3033448"/>
            </a:xfrm>
            <a:prstGeom prst="rect">
              <a:avLst/>
            </a:prstGeom>
            <a:solidFill>
              <a:srgbClr val="0058AB">
                <a:alpha val="100000"/>
              </a:srgbClr>
            </a:solidFill>
          </p:spPr>
          <p:txBody>
            <a:bodyPr/>
            <a:lstStyle/>
            <a:p/>
          </p:txBody>
        </p:sp>
        <p:sp>
          <p:nvSpPr>
            <p:cNvPr id="56" name="rc56"/>
            <p:cNvSpPr/>
            <p:nvPr/>
          </p:nvSpPr>
          <p:spPr>
            <a:xfrm>
              <a:off x="5029159" y="2034029"/>
              <a:ext cx="208697" cy="2958743"/>
            </a:xfrm>
            <a:prstGeom prst="rect">
              <a:avLst/>
            </a:prstGeom>
            <a:solidFill>
              <a:srgbClr val="0058AB">
                <a:alpha val="100000"/>
              </a:srgbClr>
            </a:solidFill>
          </p:spPr>
          <p:txBody>
            <a:bodyPr/>
            <a:lstStyle/>
            <a:p/>
          </p:txBody>
        </p:sp>
        <p:sp>
          <p:nvSpPr>
            <p:cNvPr id="57" name="rc57"/>
            <p:cNvSpPr/>
            <p:nvPr/>
          </p:nvSpPr>
          <p:spPr>
            <a:xfrm>
              <a:off x="5261045" y="2674522"/>
              <a:ext cx="208697" cy="2318250"/>
            </a:xfrm>
            <a:prstGeom prst="rect">
              <a:avLst/>
            </a:prstGeom>
            <a:solidFill>
              <a:srgbClr val="0058AB">
                <a:alpha val="100000"/>
              </a:srgbClr>
            </a:solidFill>
          </p:spPr>
          <p:txBody>
            <a:bodyPr/>
            <a:lstStyle/>
            <a:p/>
          </p:txBody>
        </p:sp>
        <p:sp>
          <p:nvSpPr>
            <p:cNvPr id="58" name="rc58"/>
            <p:cNvSpPr/>
            <p:nvPr/>
          </p:nvSpPr>
          <p:spPr>
            <a:xfrm>
              <a:off x="5492931" y="2840464"/>
              <a:ext cx="208697" cy="2152308"/>
            </a:xfrm>
            <a:prstGeom prst="rect">
              <a:avLst/>
            </a:prstGeom>
            <a:solidFill>
              <a:srgbClr val="0058AB">
                <a:alpha val="100000"/>
              </a:srgbClr>
            </a:solidFill>
          </p:spPr>
          <p:txBody>
            <a:bodyPr/>
            <a:lstStyle/>
            <a:p/>
          </p:txBody>
        </p:sp>
        <p:sp>
          <p:nvSpPr>
            <p:cNvPr id="59" name="rc59"/>
            <p:cNvSpPr/>
            <p:nvPr/>
          </p:nvSpPr>
          <p:spPr>
            <a:xfrm>
              <a:off x="5724817" y="3026244"/>
              <a:ext cx="208697" cy="1966528"/>
            </a:xfrm>
            <a:prstGeom prst="rect">
              <a:avLst/>
            </a:prstGeom>
            <a:solidFill>
              <a:srgbClr val="0058AB">
                <a:alpha val="100000"/>
              </a:srgbClr>
            </a:solidFill>
          </p:spPr>
          <p:txBody>
            <a:bodyPr/>
            <a:lstStyle/>
            <a:p/>
          </p:txBody>
        </p:sp>
        <p:sp>
          <p:nvSpPr>
            <p:cNvPr id="60" name="rc60"/>
            <p:cNvSpPr/>
            <p:nvPr/>
          </p:nvSpPr>
          <p:spPr>
            <a:xfrm>
              <a:off x="5956703" y="3151729"/>
              <a:ext cx="208697" cy="1841044"/>
            </a:xfrm>
            <a:prstGeom prst="rect">
              <a:avLst/>
            </a:prstGeom>
            <a:solidFill>
              <a:srgbClr val="0058AB">
                <a:alpha val="100000"/>
              </a:srgbClr>
            </a:solidFill>
          </p:spPr>
          <p:txBody>
            <a:bodyPr/>
            <a:lstStyle/>
            <a:p/>
          </p:txBody>
        </p:sp>
        <p:sp>
          <p:nvSpPr>
            <p:cNvPr id="61" name="rc61"/>
            <p:cNvSpPr/>
            <p:nvPr/>
          </p:nvSpPr>
          <p:spPr>
            <a:xfrm>
              <a:off x="6188589" y="2935152"/>
              <a:ext cx="208697" cy="2057620"/>
            </a:xfrm>
            <a:prstGeom prst="rect">
              <a:avLst/>
            </a:prstGeom>
            <a:solidFill>
              <a:srgbClr val="0058AB">
                <a:alpha val="100000"/>
              </a:srgbClr>
            </a:solidFill>
          </p:spPr>
          <p:txBody>
            <a:bodyPr/>
            <a:lstStyle/>
            <a:p/>
          </p:txBody>
        </p:sp>
        <p:sp>
          <p:nvSpPr>
            <p:cNvPr id="62" name="rc62"/>
            <p:cNvSpPr/>
            <p:nvPr/>
          </p:nvSpPr>
          <p:spPr>
            <a:xfrm>
              <a:off x="6420475" y="2332764"/>
              <a:ext cx="208697" cy="2660008"/>
            </a:xfrm>
            <a:prstGeom prst="rect">
              <a:avLst/>
            </a:prstGeom>
            <a:solidFill>
              <a:srgbClr val="0058AB">
                <a:alpha val="100000"/>
              </a:srgbClr>
            </a:solidFill>
          </p:spPr>
          <p:txBody>
            <a:bodyPr/>
            <a:lstStyle/>
            <a:p/>
          </p:txBody>
        </p:sp>
        <p:sp>
          <p:nvSpPr>
            <p:cNvPr id="63" name="rc63"/>
            <p:cNvSpPr/>
            <p:nvPr/>
          </p:nvSpPr>
          <p:spPr>
            <a:xfrm>
              <a:off x="6652361" y="2639007"/>
              <a:ext cx="208697" cy="2353765"/>
            </a:xfrm>
            <a:prstGeom prst="rect">
              <a:avLst/>
            </a:prstGeom>
            <a:solidFill>
              <a:srgbClr val="0058AB">
                <a:alpha val="100000"/>
              </a:srgbClr>
            </a:solidFill>
          </p:spPr>
          <p:txBody>
            <a:bodyPr/>
            <a:lstStyle/>
            <a:p/>
          </p:txBody>
        </p:sp>
        <p:sp>
          <p:nvSpPr>
            <p:cNvPr id="64" name="rc64"/>
            <p:cNvSpPr/>
            <p:nvPr/>
          </p:nvSpPr>
          <p:spPr>
            <a:xfrm>
              <a:off x="6884247" y="3030326"/>
              <a:ext cx="208697" cy="1962446"/>
            </a:xfrm>
            <a:prstGeom prst="rect">
              <a:avLst/>
            </a:prstGeom>
            <a:solidFill>
              <a:srgbClr val="0058AB">
                <a:alpha val="100000"/>
              </a:srgbClr>
            </a:solidFill>
          </p:spPr>
          <p:txBody>
            <a:bodyPr/>
            <a:lstStyle/>
            <a:p/>
          </p:txBody>
        </p:sp>
        <p:sp>
          <p:nvSpPr>
            <p:cNvPr id="65" name="rc65"/>
            <p:cNvSpPr/>
            <p:nvPr/>
          </p:nvSpPr>
          <p:spPr>
            <a:xfrm>
              <a:off x="7116133" y="3081607"/>
              <a:ext cx="208697" cy="1911165"/>
            </a:xfrm>
            <a:prstGeom prst="rect">
              <a:avLst/>
            </a:prstGeom>
            <a:solidFill>
              <a:srgbClr val="0058AB">
                <a:alpha val="100000"/>
              </a:srgbClr>
            </a:solidFill>
          </p:spPr>
          <p:txBody>
            <a:bodyPr/>
            <a:lstStyle/>
            <a:p/>
          </p:txBody>
        </p:sp>
        <p:sp>
          <p:nvSpPr>
            <p:cNvPr id="66" name="rc66"/>
            <p:cNvSpPr/>
            <p:nvPr/>
          </p:nvSpPr>
          <p:spPr>
            <a:xfrm>
              <a:off x="7348019" y="3030854"/>
              <a:ext cx="208697" cy="1961919"/>
            </a:xfrm>
            <a:prstGeom prst="rect">
              <a:avLst/>
            </a:prstGeom>
            <a:solidFill>
              <a:srgbClr val="0058AB">
                <a:alpha val="100000"/>
              </a:srgbClr>
            </a:solidFill>
          </p:spPr>
          <p:txBody>
            <a:bodyPr/>
            <a:lstStyle/>
            <a:p/>
          </p:txBody>
        </p:sp>
        <p:sp>
          <p:nvSpPr>
            <p:cNvPr id="67" name="rc67"/>
            <p:cNvSpPr/>
            <p:nvPr/>
          </p:nvSpPr>
          <p:spPr>
            <a:xfrm>
              <a:off x="8507449" y="4072251"/>
              <a:ext cx="208697" cy="920522"/>
            </a:xfrm>
            <a:prstGeom prst="rect">
              <a:avLst/>
            </a:prstGeom>
            <a:solidFill>
              <a:srgbClr val="69DBFF">
                <a:alpha val="100000"/>
              </a:srgbClr>
            </a:solidFill>
          </p:spPr>
          <p:txBody>
            <a:bodyPr/>
            <a:lstStyle/>
            <a:p/>
          </p:txBody>
        </p:sp>
        <p:sp>
          <p:nvSpPr>
            <p:cNvPr id="68" name="pl68"/>
            <p:cNvSpPr/>
            <p:nvPr/>
          </p:nvSpPr>
          <p:spPr>
            <a:xfrm>
              <a:off x="6292938" y="3151729"/>
              <a:ext cx="2318860" cy="920522"/>
            </a:xfrm>
            <a:custGeom>
              <a:avLst/>
              <a:pathLst>
                <a:path w="2318860" h="920522">
                  <a:moveTo>
                    <a:pt x="0" y="0"/>
                  </a:moveTo>
                  <a:lnTo>
                    <a:pt x="231886" y="92052"/>
                  </a:lnTo>
                  <a:lnTo>
                    <a:pt x="463772" y="184104"/>
                  </a:lnTo>
                  <a:lnTo>
                    <a:pt x="695658" y="276156"/>
                  </a:lnTo>
                  <a:lnTo>
                    <a:pt x="927544" y="368208"/>
                  </a:lnTo>
                  <a:lnTo>
                    <a:pt x="1159430" y="460261"/>
                  </a:lnTo>
                  <a:lnTo>
                    <a:pt x="1391316" y="552313"/>
                  </a:lnTo>
                  <a:lnTo>
                    <a:pt x="1623202" y="644365"/>
                  </a:lnTo>
                  <a:lnTo>
                    <a:pt x="1855088" y="736417"/>
                  </a:lnTo>
                  <a:lnTo>
                    <a:pt x="2086974" y="828469"/>
                  </a:lnTo>
                  <a:lnTo>
                    <a:pt x="2318860" y="920522"/>
                  </a:lnTo>
                </a:path>
              </a:pathLst>
            </a:custGeom>
            <a:ln w="20325" cap="flat">
              <a:solidFill>
                <a:srgbClr val="000000">
                  <a:alpha val="100000"/>
                </a:srgbClr>
              </a:solidFill>
              <a:prstDash val="solid"/>
              <a:round/>
            </a:ln>
          </p:spPr>
          <p:txBody>
            <a:bodyPr/>
            <a:lstStyle/>
            <a:p/>
          </p:txBody>
        </p:sp>
        <p:sp>
          <p:nvSpPr>
            <p:cNvPr id="69" name="pt69"/>
            <p:cNvSpPr/>
            <p:nvPr/>
          </p:nvSpPr>
          <p:spPr>
            <a:xfrm>
              <a:off x="6261336" y="312012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493222" y="3212180"/>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725108" y="3304232"/>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956994" y="339628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88880" y="3488336"/>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420766" y="3580388"/>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52652" y="3672441"/>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84538" y="376449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116425" y="385654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48311" y="394859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80197" y="404064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4833447" y="1660221"/>
              <a:ext cx="6001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AFRO-West</a:t>
              </a:r>
            </a:p>
          </p:txBody>
        </p:sp>
        <p:sp>
          <p:nvSpPr>
            <p:cNvPr id="81" name="tx81"/>
            <p:cNvSpPr/>
            <p:nvPr/>
          </p:nvSpPr>
          <p:spPr>
            <a:xfrm rot="-5400000">
              <a:off x="149976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2" name="tx82"/>
            <p:cNvSpPr/>
            <p:nvPr/>
          </p:nvSpPr>
          <p:spPr>
            <a:xfrm rot="-5400000">
              <a:off x="173165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83" name="tx83"/>
            <p:cNvSpPr/>
            <p:nvPr/>
          </p:nvSpPr>
          <p:spPr>
            <a:xfrm rot="-5400000">
              <a:off x="196354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84" name="tx84"/>
            <p:cNvSpPr/>
            <p:nvPr/>
          </p:nvSpPr>
          <p:spPr>
            <a:xfrm rot="-5400000">
              <a:off x="219542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85" name="tx85"/>
            <p:cNvSpPr/>
            <p:nvPr/>
          </p:nvSpPr>
          <p:spPr>
            <a:xfrm rot="-5400000">
              <a:off x="242731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86" name="tx86"/>
            <p:cNvSpPr/>
            <p:nvPr/>
          </p:nvSpPr>
          <p:spPr>
            <a:xfrm rot="-5400000">
              <a:off x="265919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7" name="tx87"/>
            <p:cNvSpPr/>
            <p:nvPr/>
          </p:nvSpPr>
          <p:spPr>
            <a:xfrm rot="-5400000">
              <a:off x="289108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88" name="tx88"/>
            <p:cNvSpPr/>
            <p:nvPr/>
          </p:nvSpPr>
          <p:spPr>
            <a:xfrm rot="-5400000">
              <a:off x="312297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89" name="tx89"/>
            <p:cNvSpPr/>
            <p:nvPr/>
          </p:nvSpPr>
          <p:spPr>
            <a:xfrm rot="-5400000">
              <a:off x="335485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90" name="tx90"/>
            <p:cNvSpPr/>
            <p:nvPr/>
          </p:nvSpPr>
          <p:spPr>
            <a:xfrm rot="-5400000">
              <a:off x="358674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91" name="tx91"/>
            <p:cNvSpPr/>
            <p:nvPr/>
          </p:nvSpPr>
          <p:spPr>
            <a:xfrm rot="-5400000">
              <a:off x="381862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2" name="tx92"/>
            <p:cNvSpPr/>
            <p:nvPr/>
          </p:nvSpPr>
          <p:spPr>
            <a:xfrm rot="-5400000">
              <a:off x="4055682" y="5307339"/>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93" name="tx93"/>
            <p:cNvSpPr/>
            <p:nvPr/>
          </p:nvSpPr>
          <p:spPr>
            <a:xfrm rot="-5400000">
              <a:off x="428240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94" name="tx94"/>
            <p:cNvSpPr/>
            <p:nvPr/>
          </p:nvSpPr>
          <p:spPr>
            <a:xfrm rot="-5400000">
              <a:off x="451428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95" name="tx95"/>
            <p:cNvSpPr/>
            <p:nvPr/>
          </p:nvSpPr>
          <p:spPr>
            <a:xfrm rot="-5400000">
              <a:off x="474617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96" name="tx96"/>
            <p:cNvSpPr/>
            <p:nvPr/>
          </p:nvSpPr>
          <p:spPr>
            <a:xfrm rot="-5400000">
              <a:off x="497805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7" name="tx97"/>
            <p:cNvSpPr/>
            <p:nvPr/>
          </p:nvSpPr>
          <p:spPr>
            <a:xfrm rot="-5400000">
              <a:off x="520994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98" name="tx98"/>
            <p:cNvSpPr/>
            <p:nvPr/>
          </p:nvSpPr>
          <p:spPr>
            <a:xfrm rot="-5400000">
              <a:off x="544183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99" name="tx99"/>
            <p:cNvSpPr/>
            <p:nvPr/>
          </p:nvSpPr>
          <p:spPr>
            <a:xfrm rot="-5400000">
              <a:off x="567371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00" name="tx100"/>
            <p:cNvSpPr/>
            <p:nvPr/>
          </p:nvSpPr>
          <p:spPr>
            <a:xfrm rot="-5400000">
              <a:off x="590560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1" name="tx101"/>
            <p:cNvSpPr/>
            <p:nvPr/>
          </p:nvSpPr>
          <p:spPr>
            <a:xfrm rot="-5400000">
              <a:off x="613749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02" name="tx102"/>
            <p:cNvSpPr/>
            <p:nvPr/>
          </p:nvSpPr>
          <p:spPr>
            <a:xfrm rot="-5400000">
              <a:off x="636937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03" name="tx103"/>
            <p:cNvSpPr/>
            <p:nvPr/>
          </p:nvSpPr>
          <p:spPr>
            <a:xfrm rot="-5400000">
              <a:off x="660126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04" name="tx104"/>
            <p:cNvSpPr/>
            <p:nvPr/>
          </p:nvSpPr>
          <p:spPr>
            <a:xfrm rot="-5400000">
              <a:off x="683314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05" name="tx105"/>
            <p:cNvSpPr/>
            <p:nvPr/>
          </p:nvSpPr>
          <p:spPr>
            <a:xfrm rot="-5400000">
              <a:off x="7065034"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06" name="tx106"/>
            <p:cNvSpPr/>
            <p:nvPr/>
          </p:nvSpPr>
          <p:spPr>
            <a:xfrm rot="-5400000">
              <a:off x="729692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7" name="tx107"/>
            <p:cNvSpPr/>
            <p:nvPr/>
          </p:nvSpPr>
          <p:spPr>
            <a:xfrm rot="-5400000">
              <a:off x="845635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2030</a:t>
              </a:r>
            </a:p>
          </p:txBody>
        </p:sp>
        <p:sp>
          <p:nvSpPr>
            <p:cNvPr id="108" name="tx108"/>
            <p:cNvSpPr/>
            <p:nvPr/>
          </p:nvSpPr>
          <p:spPr>
            <a:xfrm>
              <a:off x="1052250" y="494275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9" name="tx109"/>
            <p:cNvSpPr/>
            <p:nvPr/>
          </p:nvSpPr>
          <p:spPr>
            <a:xfrm>
              <a:off x="508182" y="4249116"/>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1,000,000</a:t>
              </a:r>
            </a:p>
          </p:txBody>
        </p:sp>
        <p:sp>
          <p:nvSpPr>
            <p:cNvPr id="110" name="tx110"/>
            <p:cNvSpPr/>
            <p:nvPr/>
          </p:nvSpPr>
          <p:spPr>
            <a:xfrm>
              <a:off x="508182" y="3555476"/>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2,000,000</a:t>
              </a:r>
            </a:p>
          </p:txBody>
        </p:sp>
        <p:sp>
          <p:nvSpPr>
            <p:cNvPr id="111" name="tx111"/>
            <p:cNvSpPr/>
            <p:nvPr/>
          </p:nvSpPr>
          <p:spPr>
            <a:xfrm>
              <a:off x="508182" y="2861837"/>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3,000,000</a:t>
              </a:r>
            </a:p>
          </p:txBody>
        </p:sp>
        <p:sp>
          <p:nvSpPr>
            <p:cNvPr id="112" name="tx112"/>
            <p:cNvSpPr/>
            <p:nvPr/>
          </p:nvSpPr>
          <p:spPr>
            <a:xfrm>
              <a:off x="508182" y="2168197"/>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4,000,000</a:t>
              </a:r>
            </a:p>
          </p:txBody>
        </p:sp>
        <p:sp>
          <p:nvSpPr>
            <p:cNvPr id="113" name="tx113"/>
            <p:cNvSpPr/>
            <p:nvPr/>
          </p:nvSpPr>
          <p:spPr>
            <a:xfrm rot="-5400000">
              <a:off x="-526508" y="3426031"/>
              <a:ext cx="18408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zero-dose children</a:t>
              </a:r>
            </a:p>
          </p:txBody>
        </p:sp>
        <p:sp>
          <p:nvSpPr>
            <p:cNvPr id="114" name="rc114"/>
            <p:cNvSpPr/>
            <p:nvPr/>
          </p:nvSpPr>
          <p:spPr>
            <a:xfrm>
              <a:off x="2573396" y="5900012"/>
              <a:ext cx="201456" cy="201456"/>
            </a:xfrm>
            <a:prstGeom prst="rect">
              <a:avLst/>
            </a:prstGeom>
            <a:solidFill>
              <a:srgbClr val="0058AB">
                <a:alpha val="100000"/>
              </a:srgbClr>
            </a:solidFill>
          </p:spPr>
          <p:txBody>
            <a:bodyPr/>
            <a:lstStyle/>
            <a:p/>
          </p:txBody>
        </p:sp>
        <p:sp>
          <p:nvSpPr>
            <p:cNvPr id="115" name="rc115"/>
            <p:cNvSpPr/>
            <p:nvPr/>
          </p:nvSpPr>
          <p:spPr>
            <a:xfrm>
              <a:off x="3475641" y="5900012"/>
              <a:ext cx="201456" cy="201456"/>
            </a:xfrm>
            <a:prstGeom prst="rect">
              <a:avLst/>
            </a:prstGeom>
            <a:solidFill>
              <a:srgbClr val="69DBFF">
                <a:alpha val="100000"/>
              </a:srgbClr>
            </a:solidFill>
          </p:spPr>
          <p:txBody>
            <a:bodyPr/>
            <a:lstStyle/>
            <a:p/>
          </p:txBody>
        </p:sp>
        <p:sp>
          <p:nvSpPr>
            <p:cNvPr id="116" name="tx116"/>
            <p:cNvSpPr/>
            <p:nvPr/>
          </p:nvSpPr>
          <p:spPr>
            <a:xfrm>
              <a:off x="2853441" y="5950722"/>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Estimate</a:t>
              </a:r>
            </a:p>
          </p:txBody>
        </p:sp>
        <p:sp>
          <p:nvSpPr>
            <p:cNvPr id="117" name="tx117"/>
            <p:cNvSpPr/>
            <p:nvPr/>
          </p:nvSpPr>
          <p:spPr>
            <a:xfrm>
              <a:off x="3755686" y="5950722"/>
              <a:ext cx="14995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zero-dose target</a:t>
              </a:r>
            </a:p>
          </p:txBody>
        </p:sp>
        <p:sp>
          <p:nvSpPr>
            <p:cNvPr id="118" name="pl118"/>
            <p:cNvSpPr/>
            <p:nvPr/>
          </p:nvSpPr>
          <p:spPr>
            <a:xfrm>
              <a:off x="5555513" y="6000740"/>
              <a:ext cx="175564" cy="0"/>
            </a:xfrm>
            <a:custGeom>
              <a:avLst/>
              <a:pathLst>
                <a:path w="175564" h="0">
                  <a:moveTo>
                    <a:pt x="0" y="0"/>
                  </a:moveTo>
                  <a:lnTo>
                    <a:pt x="175564" y="0"/>
                  </a:lnTo>
                </a:path>
              </a:pathLst>
            </a:custGeom>
            <a:ln w="20325" cap="flat">
              <a:solidFill>
                <a:srgbClr val="000000">
                  <a:alpha val="100000"/>
                </a:srgbClr>
              </a:solidFill>
              <a:prstDash val="solid"/>
              <a:round/>
            </a:ln>
          </p:spPr>
          <p:txBody>
            <a:bodyPr/>
            <a:lstStyle/>
            <a:p/>
          </p:txBody>
        </p:sp>
        <p:sp>
          <p:nvSpPr>
            <p:cNvPr id="119" name="pt119"/>
            <p:cNvSpPr/>
            <p:nvPr/>
          </p:nvSpPr>
          <p:spPr>
            <a:xfrm>
              <a:off x="5611694" y="596913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120" name="tx120"/>
            <p:cNvSpPr/>
            <p:nvPr/>
          </p:nvSpPr>
          <p:spPr>
            <a:xfrm>
              <a:off x="5822612" y="5950722"/>
              <a:ext cx="18800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Annualised milestone to target</a:t>
              </a:r>
            </a:p>
          </p:txBody>
        </p:sp>
        <p:sp>
          <p:nvSpPr>
            <p:cNvPr id="121" name="tx121"/>
            <p:cNvSpPr/>
            <p:nvPr/>
          </p:nvSpPr>
          <p:spPr>
            <a:xfrm>
              <a:off x="1987514" y="1368037"/>
              <a:ext cx="629198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zero-dose children, 2000-2025 and target by 2030, AFRO-West</a:t>
              </a:r>
            </a:p>
          </p:txBody>
        </p:sp>
        <p:sp>
          <p:nvSpPr>
            <p:cNvPr id="122" name="tx122"/>
            <p:cNvSpPr/>
            <p:nvPr/>
          </p:nvSpPr>
          <p:spPr>
            <a:xfrm>
              <a:off x="9074410" y="6249646"/>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23" name="tx123"/>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4" name="tx124"/>
            <p:cNvSpPr/>
            <p:nvPr/>
          </p:nvSpPr>
          <p:spPr>
            <a:xfrm>
              <a:off x="2321201" y="6491048"/>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5" name="tx125"/>
            <p:cNvSpPr/>
            <p:nvPr/>
          </p:nvSpPr>
          <p:spPr>
            <a:xfrm>
              <a:off x="3475082" y="6611748"/>
              <a:ext cx="55993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line and points show the yearly progress and trajectory to meet the target by 2030, based on a linear decline.</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Immunization Agenda 2030 (IA2030)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2025, the number of zero-dose children was approximately 42% higher than the annual milestone to reach the target.</a:t>
            </a:r>
          </a:p>
        </p:txBody>
      </p:sp>
      <p:sp>
        <p:nvSpPr>
          <p:cNvPr id="12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the number of zero-dose children was 42% above the annual IA2030 milestone, putting the 2030 goal at serious risk without accelerated action.</a:t>
            </a:r>
          </a:p>
        </p:txBody>
      </p:sp>
      <p:grpSp xmlns:pic="http://schemas.openxmlformats.org/drawingml/2006/picture">
        <p:nvGrpSpPr>
          <p:cNvPr id="128" name=""/>
          <p:cNvGrpSpPr/>
          <p:nvPr/>
        </p:nvGrpSpPr>
        <p:grpSpPr>
          <a:xfrm>
            <a:off x="292608" y="1051560"/>
            <a:ext cx="8595360" cy="28575"/>
            <a:chOff x="292608" y="1051560"/>
            <a:chExt cx="8595360" cy="28575"/>
          </a:xfrm>
        </p:grpSpPr>
        <p:sp>
          <p:nvSpPr>
            <p:cNvPr id="12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002212" y="1223318"/>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 name="rc5"/>
            <p:cNvSpPr/>
            <p:nvPr/>
          </p:nvSpPr>
          <p:spPr>
            <a:xfrm>
              <a:off x="2261267" y="1223318"/>
              <a:ext cx="259054"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 name="rc6"/>
            <p:cNvSpPr/>
            <p:nvPr/>
          </p:nvSpPr>
          <p:spPr>
            <a:xfrm>
              <a:off x="2520322" y="1223318"/>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 name="rc7"/>
            <p:cNvSpPr/>
            <p:nvPr/>
          </p:nvSpPr>
          <p:spPr>
            <a:xfrm>
              <a:off x="2779377" y="1223318"/>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 name="rc8"/>
            <p:cNvSpPr/>
            <p:nvPr/>
          </p:nvSpPr>
          <p:spPr>
            <a:xfrm>
              <a:off x="3038431" y="1223318"/>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 name="rc9"/>
            <p:cNvSpPr/>
            <p:nvPr/>
          </p:nvSpPr>
          <p:spPr>
            <a:xfrm>
              <a:off x="3297486" y="1223318"/>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 name="rc10"/>
            <p:cNvSpPr/>
            <p:nvPr/>
          </p:nvSpPr>
          <p:spPr>
            <a:xfrm>
              <a:off x="3556541" y="1223318"/>
              <a:ext cx="259054"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 name="rc11"/>
            <p:cNvSpPr/>
            <p:nvPr/>
          </p:nvSpPr>
          <p:spPr>
            <a:xfrm>
              <a:off x="3815596" y="1223318"/>
              <a:ext cx="259054"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 name="rc12"/>
            <p:cNvSpPr/>
            <p:nvPr/>
          </p:nvSpPr>
          <p:spPr>
            <a:xfrm>
              <a:off x="4074651" y="1223318"/>
              <a:ext cx="259054"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 name="rc13"/>
            <p:cNvSpPr/>
            <p:nvPr/>
          </p:nvSpPr>
          <p:spPr>
            <a:xfrm>
              <a:off x="4333706" y="1223318"/>
              <a:ext cx="259054"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 name="rc14"/>
            <p:cNvSpPr/>
            <p:nvPr/>
          </p:nvSpPr>
          <p:spPr>
            <a:xfrm>
              <a:off x="4592761" y="1223318"/>
              <a:ext cx="259054"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851816" y="1223318"/>
              <a:ext cx="259054"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5110871" y="1223318"/>
              <a:ext cx="259054"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5369925" y="1223318"/>
              <a:ext cx="259054"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628980" y="1223318"/>
              <a:ext cx="259054"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888035" y="1223318"/>
              <a:ext cx="259054"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6147090" y="1223318"/>
              <a:ext cx="259054"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 name="rc21"/>
            <p:cNvSpPr/>
            <p:nvPr/>
          </p:nvSpPr>
          <p:spPr>
            <a:xfrm>
              <a:off x="6406145" y="1223318"/>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 name="rc22"/>
            <p:cNvSpPr/>
            <p:nvPr/>
          </p:nvSpPr>
          <p:spPr>
            <a:xfrm>
              <a:off x="6665200" y="1223318"/>
              <a:ext cx="259054"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 name="rc23"/>
            <p:cNvSpPr/>
            <p:nvPr/>
          </p:nvSpPr>
          <p:spPr>
            <a:xfrm>
              <a:off x="6924255" y="1223318"/>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 name="rc24"/>
            <p:cNvSpPr/>
            <p:nvPr/>
          </p:nvSpPr>
          <p:spPr>
            <a:xfrm>
              <a:off x="7183310" y="1223318"/>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 name="rc25"/>
            <p:cNvSpPr/>
            <p:nvPr/>
          </p:nvSpPr>
          <p:spPr>
            <a:xfrm>
              <a:off x="7442365" y="1223318"/>
              <a:ext cx="259054"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 name="rc26"/>
            <p:cNvSpPr/>
            <p:nvPr/>
          </p:nvSpPr>
          <p:spPr>
            <a:xfrm>
              <a:off x="7701420" y="1223318"/>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7" name="rc27"/>
            <p:cNvSpPr/>
            <p:nvPr/>
          </p:nvSpPr>
          <p:spPr>
            <a:xfrm>
              <a:off x="7960474" y="1223318"/>
              <a:ext cx="259054"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 name="rc28"/>
            <p:cNvSpPr/>
            <p:nvPr/>
          </p:nvSpPr>
          <p:spPr>
            <a:xfrm>
              <a:off x="8219529" y="1223318"/>
              <a:ext cx="259054"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 name="rc29"/>
            <p:cNvSpPr/>
            <p:nvPr/>
          </p:nvSpPr>
          <p:spPr>
            <a:xfrm>
              <a:off x="8478584" y="1223318"/>
              <a:ext cx="259054"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2002212" y="4710897"/>
              <a:ext cx="259054"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1" name="rc31"/>
            <p:cNvSpPr/>
            <p:nvPr/>
          </p:nvSpPr>
          <p:spPr>
            <a:xfrm>
              <a:off x="2261267" y="4710897"/>
              <a:ext cx="259054"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2" name="rc32"/>
            <p:cNvSpPr/>
            <p:nvPr/>
          </p:nvSpPr>
          <p:spPr>
            <a:xfrm>
              <a:off x="2520322" y="4710897"/>
              <a:ext cx="259054"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3" name="rc33"/>
            <p:cNvSpPr/>
            <p:nvPr/>
          </p:nvSpPr>
          <p:spPr>
            <a:xfrm>
              <a:off x="2779377" y="4710897"/>
              <a:ext cx="259054"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4" name="rc34"/>
            <p:cNvSpPr/>
            <p:nvPr/>
          </p:nvSpPr>
          <p:spPr>
            <a:xfrm>
              <a:off x="3038431" y="4710897"/>
              <a:ext cx="259054"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5" name="rc35"/>
            <p:cNvSpPr/>
            <p:nvPr/>
          </p:nvSpPr>
          <p:spPr>
            <a:xfrm>
              <a:off x="3297486" y="4710897"/>
              <a:ext cx="259054"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6" name="rc36"/>
            <p:cNvSpPr/>
            <p:nvPr/>
          </p:nvSpPr>
          <p:spPr>
            <a:xfrm>
              <a:off x="3556541" y="4710897"/>
              <a:ext cx="259054"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7" name="rc37"/>
            <p:cNvSpPr/>
            <p:nvPr/>
          </p:nvSpPr>
          <p:spPr>
            <a:xfrm>
              <a:off x="3815596" y="4710897"/>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8" name="rc38"/>
            <p:cNvSpPr/>
            <p:nvPr/>
          </p:nvSpPr>
          <p:spPr>
            <a:xfrm>
              <a:off x="4074651" y="4710897"/>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9" name="rc39"/>
            <p:cNvSpPr/>
            <p:nvPr/>
          </p:nvSpPr>
          <p:spPr>
            <a:xfrm>
              <a:off x="4333706" y="4710897"/>
              <a:ext cx="259054"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0" name="rc40"/>
            <p:cNvSpPr/>
            <p:nvPr/>
          </p:nvSpPr>
          <p:spPr>
            <a:xfrm>
              <a:off x="4592761" y="4710897"/>
              <a:ext cx="259054"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1" name="rc41"/>
            <p:cNvSpPr/>
            <p:nvPr/>
          </p:nvSpPr>
          <p:spPr>
            <a:xfrm>
              <a:off x="4851816" y="4710897"/>
              <a:ext cx="259054"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2" name="rc42"/>
            <p:cNvSpPr/>
            <p:nvPr/>
          </p:nvSpPr>
          <p:spPr>
            <a:xfrm>
              <a:off x="5110871" y="4710897"/>
              <a:ext cx="259054"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3" name="rc43"/>
            <p:cNvSpPr/>
            <p:nvPr/>
          </p:nvSpPr>
          <p:spPr>
            <a:xfrm>
              <a:off x="5369925" y="4710897"/>
              <a:ext cx="259054"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4" name="rc44"/>
            <p:cNvSpPr/>
            <p:nvPr/>
          </p:nvSpPr>
          <p:spPr>
            <a:xfrm>
              <a:off x="5628980" y="4710897"/>
              <a:ext cx="259054"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5" name="rc45"/>
            <p:cNvSpPr/>
            <p:nvPr/>
          </p:nvSpPr>
          <p:spPr>
            <a:xfrm>
              <a:off x="5888035" y="4710897"/>
              <a:ext cx="259054"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6" name="rc46"/>
            <p:cNvSpPr/>
            <p:nvPr/>
          </p:nvSpPr>
          <p:spPr>
            <a:xfrm>
              <a:off x="6147090" y="4710897"/>
              <a:ext cx="259054"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7" name="rc47"/>
            <p:cNvSpPr/>
            <p:nvPr/>
          </p:nvSpPr>
          <p:spPr>
            <a:xfrm>
              <a:off x="6406145" y="4710897"/>
              <a:ext cx="259054"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8" name="rc48"/>
            <p:cNvSpPr/>
            <p:nvPr/>
          </p:nvSpPr>
          <p:spPr>
            <a:xfrm>
              <a:off x="6665200" y="4710897"/>
              <a:ext cx="259054"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9" name="rc49"/>
            <p:cNvSpPr/>
            <p:nvPr/>
          </p:nvSpPr>
          <p:spPr>
            <a:xfrm>
              <a:off x="6924255" y="4710897"/>
              <a:ext cx="259054"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0" name="rc50"/>
            <p:cNvSpPr/>
            <p:nvPr/>
          </p:nvSpPr>
          <p:spPr>
            <a:xfrm>
              <a:off x="7183310" y="4710897"/>
              <a:ext cx="259054"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1" name="rc51"/>
            <p:cNvSpPr/>
            <p:nvPr/>
          </p:nvSpPr>
          <p:spPr>
            <a:xfrm>
              <a:off x="7442365" y="4710897"/>
              <a:ext cx="259054"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2" name="rc52"/>
            <p:cNvSpPr/>
            <p:nvPr/>
          </p:nvSpPr>
          <p:spPr>
            <a:xfrm>
              <a:off x="7701420" y="4710897"/>
              <a:ext cx="259054"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3" name="rc53"/>
            <p:cNvSpPr/>
            <p:nvPr/>
          </p:nvSpPr>
          <p:spPr>
            <a:xfrm>
              <a:off x="7960474" y="4710897"/>
              <a:ext cx="259054"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4" name="rc54"/>
            <p:cNvSpPr/>
            <p:nvPr/>
          </p:nvSpPr>
          <p:spPr>
            <a:xfrm>
              <a:off x="8219529" y="4710897"/>
              <a:ext cx="259054"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5" name="rc55"/>
            <p:cNvSpPr/>
            <p:nvPr/>
          </p:nvSpPr>
          <p:spPr>
            <a:xfrm>
              <a:off x="8478584" y="4710897"/>
              <a:ext cx="259054"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6" name="rc56"/>
            <p:cNvSpPr/>
            <p:nvPr/>
          </p:nvSpPr>
          <p:spPr>
            <a:xfrm>
              <a:off x="2002212" y="1721544"/>
              <a:ext cx="259054"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7" name="rc57"/>
            <p:cNvSpPr/>
            <p:nvPr/>
          </p:nvSpPr>
          <p:spPr>
            <a:xfrm>
              <a:off x="2261267" y="1721544"/>
              <a:ext cx="259054"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8" name="rc58"/>
            <p:cNvSpPr/>
            <p:nvPr/>
          </p:nvSpPr>
          <p:spPr>
            <a:xfrm>
              <a:off x="2520322" y="1721544"/>
              <a:ext cx="259054"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9" name="rc59"/>
            <p:cNvSpPr/>
            <p:nvPr/>
          </p:nvSpPr>
          <p:spPr>
            <a:xfrm>
              <a:off x="2779377" y="1721544"/>
              <a:ext cx="259054"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0" name="rc60"/>
            <p:cNvSpPr/>
            <p:nvPr/>
          </p:nvSpPr>
          <p:spPr>
            <a:xfrm>
              <a:off x="3038431" y="1721544"/>
              <a:ext cx="259054"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1" name="rc61"/>
            <p:cNvSpPr/>
            <p:nvPr/>
          </p:nvSpPr>
          <p:spPr>
            <a:xfrm>
              <a:off x="3297486" y="1721544"/>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2" name="rc62"/>
            <p:cNvSpPr/>
            <p:nvPr/>
          </p:nvSpPr>
          <p:spPr>
            <a:xfrm>
              <a:off x="3556541" y="1721544"/>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3" name="rc63"/>
            <p:cNvSpPr/>
            <p:nvPr/>
          </p:nvSpPr>
          <p:spPr>
            <a:xfrm>
              <a:off x="3815596" y="1721544"/>
              <a:ext cx="259054"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4" name="rc64"/>
            <p:cNvSpPr/>
            <p:nvPr/>
          </p:nvSpPr>
          <p:spPr>
            <a:xfrm>
              <a:off x="4074651" y="1721544"/>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5" name="rc65"/>
            <p:cNvSpPr/>
            <p:nvPr/>
          </p:nvSpPr>
          <p:spPr>
            <a:xfrm>
              <a:off x="4333706" y="1721544"/>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6" name="rc66"/>
            <p:cNvSpPr/>
            <p:nvPr/>
          </p:nvSpPr>
          <p:spPr>
            <a:xfrm>
              <a:off x="4592761" y="1721544"/>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7" name="rc67"/>
            <p:cNvSpPr/>
            <p:nvPr/>
          </p:nvSpPr>
          <p:spPr>
            <a:xfrm>
              <a:off x="4851816" y="1721544"/>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8" name="rc68"/>
            <p:cNvSpPr/>
            <p:nvPr/>
          </p:nvSpPr>
          <p:spPr>
            <a:xfrm>
              <a:off x="5110871" y="1721544"/>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9" name="rc69"/>
            <p:cNvSpPr/>
            <p:nvPr/>
          </p:nvSpPr>
          <p:spPr>
            <a:xfrm>
              <a:off x="5369925" y="1721544"/>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0" name="rc70"/>
            <p:cNvSpPr/>
            <p:nvPr/>
          </p:nvSpPr>
          <p:spPr>
            <a:xfrm>
              <a:off x="5628980" y="1721544"/>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 name="rc71"/>
            <p:cNvSpPr/>
            <p:nvPr/>
          </p:nvSpPr>
          <p:spPr>
            <a:xfrm>
              <a:off x="5888035" y="1721544"/>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2" name="rc72"/>
            <p:cNvSpPr/>
            <p:nvPr/>
          </p:nvSpPr>
          <p:spPr>
            <a:xfrm>
              <a:off x="6147090" y="1721544"/>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3" name="rc73"/>
            <p:cNvSpPr/>
            <p:nvPr/>
          </p:nvSpPr>
          <p:spPr>
            <a:xfrm>
              <a:off x="6406145" y="1721544"/>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4" name="rc74"/>
            <p:cNvSpPr/>
            <p:nvPr/>
          </p:nvSpPr>
          <p:spPr>
            <a:xfrm>
              <a:off x="6665200" y="1721544"/>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5" name="rc75"/>
            <p:cNvSpPr/>
            <p:nvPr/>
          </p:nvSpPr>
          <p:spPr>
            <a:xfrm>
              <a:off x="6924255" y="1721544"/>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6" name="rc76"/>
            <p:cNvSpPr/>
            <p:nvPr/>
          </p:nvSpPr>
          <p:spPr>
            <a:xfrm>
              <a:off x="7183310" y="1721544"/>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7" name="rc77"/>
            <p:cNvSpPr/>
            <p:nvPr/>
          </p:nvSpPr>
          <p:spPr>
            <a:xfrm>
              <a:off x="7442365" y="1721544"/>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8" name="rc78"/>
            <p:cNvSpPr/>
            <p:nvPr/>
          </p:nvSpPr>
          <p:spPr>
            <a:xfrm>
              <a:off x="7701420" y="1721544"/>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9" name="rc79"/>
            <p:cNvSpPr/>
            <p:nvPr/>
          </p:nvSpPr>
          <p:spPr>
            <a:xfrm>
              <a:off x="7960474" y="1721544"/>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0" name="rc80"/>
            <p:cNvSpPr/>
            <p:nvPr/>
          </p:nvSpPr>
          <p:spPr>
            <a:xfrm>
              <a:off x="8219529" y="1721544"/>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1" name="rc81"/>
            <p:cNvSpPr/>
            <p:nvPr/>
          </p:nvSpPr>
          <p:spPr>
            <a:xfrm>
              <a:off x="8478584" y="1721544"/>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2" name="rc82"/>
            <p:cNvSpPr/>
            <p:nvPr/>
          </p:nvSpPr>
          <p:spPr>
            <a:xfrm>
              <a:off x="2002212" y="2967108"/>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3" name="rc83"/>
            <p:cNvSpPr/>
            <p:nvPr/>
          </p:nvSpPr>
          <p:spPr>
            <a:xfrm>
              <a:off x="2261267" y="2967108"/>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4" name="rc84"/>
            <p:cNvSpPr/>
            <p:nvPr/>
          </p:nvSpPr>
          <p:spPr>
            <a:xfrm>
              <a:off x="2520322" y="2967108"/>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5" name="rc85"/>
            <p:cNvSpPr/>
            <p:nvPr/>
          </p:nvSpPr>
          <p:spPr>
            <a:xfrm>
              <a:off x="2779377" y="2967108"/>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6" name="rc86"/>
            <p:cNvSpPr/>
            <p:nvPr/>
          </p:nvSpPr>
          <p:spPr>
            <a:xfrm>
              <a:off x="3038431" y="2967108"/>
              <a:ext cx="259054"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7" name="rc87"/>
            <p:cNvSpPr/>
            <p:nvPr/>
          </p:nvSpPr>
          <p:spPr>
            <a:xfrm>
              <a:off x="3297486" y="2967108"/>
              <a:ext cx="259054"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8" name="rc88"/>
            <p:cNvSpPr/>
            <p:nvPr/>
          </p:nvSpPr>
          <p:spPr>
            <a:xfrm>
              <a:off x="3556541" y="2967108"/>
              <a:ext cx="259054"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9" name="rc89"/>
            <p:cNvSpPr/>
            <p:nvPr/>
          </p:nvSpPr>
          <p:spPr>
            <a:xfrm>
              <a:off x="3815596" y="2967108"/>
              <a:ext cx="259054"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0" name="rc90"/>
            <p:cNvSpPr/>
            <p:nvPr/>
          </p:nvSpPr>
          <p:spPr>
            <a:xfrm>
              <a:off x="4074651" y="2967108"/>
              <a:ext cx="259054"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1" name="rc91"/>
            <p:cNvSpPr/>
            <p:nvPr/>
          </p:nvSpPr>
          <p:spPr>
            <a:xfrm>
              <a:off x="4333706" y="2967108"/>
              <a:ext cx="259054"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2" name="rc92"/>
            <p:cNvSpPr/>
            <p:nvPr/>
          </p:nvSpPr>
          <p:spPr>
            <a:xfrm>
              <a:off x="4592761" y="2967108"/>
              <a:ext cx="259054"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3" name="rc93"/>
            <p:cNvSpPr/>
            <p:nvPr/>
          </p:nvSpPr>
          <p:spPr>
            <a:xfrm>
              <a:off x="4851816" y="2967108"/>
              <a:ext cx="259054"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4" name="rc94"/>
            <p:cNvSpPr/>
            <p:nvPr/>
          </p:nvSpPr>
          <p:spPr>
            <a:xfrm>
              <a:off x="5110871" y="2967108"/>
              <a:ext cx="259054"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5" name="rc95"/>
            <p:cNvSpPr/>
            <p:nvPr/>
          </p:nvSpPr>
          <p:spPr>
            <a:xfrm>
              <a:off x="5369925" y="2967108"/>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6" name="rc96"/>
            <p:cNvSpPr/>
            <p:nvPr/>
          </p:nvSpPr>
          <p:spPr>
            <a:xfrm>
              <a:off x="5628980" y="2967108"/>
              <a:ext cx="259054"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5888035" y="2967108"/>
              <a:ext cx="259054"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8" name="rc98"/>
            <p:cNvSpPr/>
            <p:nvPr/>
          </p:nvSpPr>
          <p:spPr>
            <a:xfrm>
              <a:off x="6147090" y="2967108"/>
              <a:ext cx="259054"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9" name="rc99"/>
            <p:cNvSpPr/>
            <p:nvPr/>
          </p:nvSpPr>
          <p:spPr>
            <a:xfrm>
              <a:off x="6406145" y="2967108"/>
              <a:ext cx="259054"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0" name="rc100"/>
            <p:cNvSpPr/>
            <p:nvPr/>
          </p:nvSpPr>
          <p:spPr>
            <a:xfrm>
              <a:off x="6665200" y="2967108"/>
              <a:ext cx="259054"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6924255" y="2967108"/>
              <a:ext cx="259054"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2" name="rc102"/>
            <p:cNvSpPr/>
            <p:nvPr/>
          </p:nvSpPr>
          <p:spPr>
            <a:xfrm>
              <a:off x="7183310" y="2967108"/>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3" name="rc103"/>
            <p:cNvSpPr/>
            <p:nvPr/>
          </p:nvSpPr>
          <p:spPr>
            <a:xfrm>
              <a:off x="7442365" y="2967108"/>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4" name="rc104"/>
            <p:cNvSpPr/>
            <p:nvPr/>
          </p:nvSpPr>
          <p:spPr>
            <a:xfrm>
              <a:off x="7701420" y="2967108"/>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5" name="rc105"/>
            <p:cNvSpPr/>
            <p:nvPr/>
          </p:nvSpPr>
          <p:spPr>
            <a:xfrm>
              <a:off x="7960474" y="2967108"/>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6" name="rc106"/>
            <p:cNvSpPr/>
            <p:nvPr/>
          </p:nvSpPr>
          <p:spPr>
            <a:xfrm>
              <a:off x="8219529" y="2967108"/>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7" name="rc107"/>
            <p:cNvSpPr/>
            <p:nvPr/>
          </p:nvSpPr>
          <p:spPr>
            <a:xfrm>
              <a:off x="8478584" y="2967108"/>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8" name="rc108"/>
            <p:cNvSpPr/>
            <p:nvPr/>
          </p:nvSpPr>
          <p:spPr>
            <a:xfrm>
              <a:off x="2002212" y="4212671"/>
              <a:ext cx="259054"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9" name="rc109"/>
            <p:cNvSpPr/>
            <p:nvPr/>
          </p:nvSpPr>
          <p:spPr>
            <a:xfrm>
              <a:off x="2261267" y="4212671"/>
              <a:ext cx="259054"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0" name="rc110"/>
            <p:cNvSpPr/>
            <p:nvPr/>
          </p:nvSpPr>
          <p:spPr>
            <a:xfrm>
              <a:off x="2520322" y="4212671"/>
              <a:ext cx="259054"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1" name="rc111"/>
            <p:cNvSpPr/>
            <p:nvPr/>
          </p:nvSpPr>
          <p:spPr>
            <a:xfrm>
              <a:off x="2779377" y="4212671"/>
              <a:ext cx="259054" cy="24911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2" name="rc112"/>
            <p:cNvSpPr/>
            <p:nvPr/>
          </p:nvSpPr>
          <p:spPr>
            <a:xfrm>
              <a:off x="3038431" y="4212671"/>
              <a:ext cx="259054" cy="24911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3" name="rc113"/>
            <p:cNvSpPr/>
            <p:nvPr/>
          </p:nvSpPr>
          <p:spPr>
            <a:xfrm>
              <a:off x="3297486" y="4212671"/>
              <a:ext cx="259054"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4" name="rc114"/>
            <p:cNvSpPr/>
            <p:nvPr/>
          </p:nvSpPr>
          <p:spPr>
            <a:xfrm>
              <a:off x="3556541" y="4212671"/>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5" name="rc115"/>
            <p:cNvSpPr/>
            <p:nvPr/>
          </p:nvSpPr>
          <p:spPr>
            <a:xfrm>
              <a:off x="3815596" y="4212671"/>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6" name="rc116"/>
            <p:cNvSpPr/>
            <p:nvPr/>
          </p:nvSpPr>
          <p:spPr>
            <a:xfrm>
              <a:off x="4074651" y="4212671"/>
              <a:ext cx="259054"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7" name="rc117"/>
            <p:cNvSpPr/>
            <p:nvPr/>
          </p:nvSpPr>
          <p:spPr>
            <a:xfrm>
              <a:off x="4333706" y="4212671"/>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8" name="rc118"/>
            <p:cNvSpPr/>
            <p:nvPr/>
          </p:nvSpPr>
          <p:spPr>
            <a:xfrm>
              <a:off x="4592761" y="4212671"/>
              <a:ext cx="259054"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9" name="rc119"/>
            <p:cNvSpPr/>
            <p:nvPr/>
          </p:nvSpPr>
          <p:spPr>
            <a:xfrm>
              <a:off x="4851816" y="4212671"/>
              <a:ext cx="259054" cy="24911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0" name="rc120"/>
            <p:cNvSpPr/>
            <p:nvPr/>
          </p:nvSpPr>
          <p:spPr>
            <a:xfrm>
              <a:off x="5110871" y="4212671"/>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1" name="rc121"/>
            <p:cNvSpPr/>
            <p:nvPr/>
          </p:nvSpPr>
          <p:spPr>
            <a:xfrm>
              <a:off x="5369925" y="4212671"/>
              <a:ext cx="259054"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2" name="rc122"/>
            <p:cNvSpPr/>
            <p:nvPr/>
          </p:nvSpPr>
          <p:spPr>
            <a:xfrm>
              <a:off x="5628980" y="4212671"/>
              <a:ext cx="259054"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3" name="rc123"/>
            <p:cNvSpPr/>
            <p:nvPr/>
          </p:nvSpPr>
          <p:spPr>
            <a:xfrm>
              <a:off x="5888035" y="4212671"/>
              <a:ext cx="259054"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4" name="rc124"/>
            <p:cNvSpPr/>
            <p:nvPr/>
          </p:nvSpPr>
          <p:spPr>
            <a:xfrm>
              <a:off x="6147090" y="4212671"/>
              <a:ext cx="259054"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5" name="rc125"/>
            <p:cNvSpPr/>
            <p:nvPr/>
          </p:nvSpPr>
          <p:spPr>
            <a:xfrm>
              <a:off x="6406145" y="4212671"/>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6" name="rc126"/>
            <p:cNvSpPr/>
            <p:nvPr/>
          </p:nvSpPr>
          <p:spPr>
            <a:xfrm>
              <a:off x="6665200" y="4212671"/>
              <a:ext cx="259054"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7" name="rc127"/>
            <p:cNvSpPr/>
            <p:nvPr/>
          </p:nvSpPr>
          <p:spPr>
            <a:xfrm>
              <a:off x="6924255" y="4212671"/>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8" name="rc128"/>
            <p:cNvSpPr/>
            <p:nvPr/>
          </p:nvSpPr>
          <p:spPr>
            <a:xfrm>
              <a:off x="7183310" y="4212671"/>
              <a:ext cx="259054"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9" name="rc129"/>
            <p:cNvSpPr/>
            <p:nvPr/>
          </p:nvSpPr>
          <p:spPr>
            <a:xfrm>
              <a:off x="7442365" y="4212671"/>
              <a:ext cx="259054"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0" name="rc130"/>
            <p:cNvSpPr/>
            <p:nvPr/>
          </p:nvSpPr>
          <p:spPr>
            <a:xfrm>
              <a:off x="7701420" y="4212671"/>
              <a:ext cx="259054"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1" name="rc131"/>
            <p:cNvSpPr/>
            <p:nvPr/>
          </p:nvSpPr>
          <p:spPr>
            <a:xfrm>
              <a:off x="7960474" y="4212671"/>
              <a:ext cx="259054"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2" name="rc132"/>
            <p:cNvSpPr/>
            <p:nvPr/>
          </p:nvSpPr>
          <p:spPr>
            <a:xfrm>
              <a:off x="8219529" y="4212671"/>
              <a:ext cx="259054"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3" name="rc133"/>
            <p:cNvSpPr/>
            <p:nvPr/>
          </p:nvSpPr>
          <p:spPr>
            <a:xfrm>
              <a:off x="8478584" y="4212671"/>
              <a:ext cx="259054"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4" name="rc134"/>
            <p:cNvSpPr/>
            <p:nvPr/>
          </p:nvSpPr>
          <p:spPr>
            <a:xfrm>
              <a:off x="2002212" y="4461784"/>
              <a:ext cx="259054"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5" name="rc135"/>
            <p:cNvSpPr/>
            <p:nvPr/>
          </p:nvSpPr>
          <p:spPr>
            <a:xfrm>
              <a:off x="2261267" y="4461784"/>
              <a:ext cx="259054"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6" name="rc136"/>
            <p:cNvSpPr/>
            <p:nvPr/>
          </p:nvSpPr>
          <p:spPr>
            <a:xfrm>
              <a:off x="2520322" y="4461784"/>
              <a:ext cx="259054"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7" name="rc137"/>
            <p:cNvSpPr/>
            <p:nvPr/>
          </p:nvSpPr>
          <p:spPr>
            <a:xfrm>
              <a:off x="2779377" y="4461784"/>
              <a:ext cx="259054"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8" name="rc138"/>
            <p:cNvSpPr/>
            <p:nvPr/>
          </p:nvSpPr>
          <p:spPr>
            <a:xfrm>
              <a:off x="3038431" y="4461784"/>
              <a:ext cx="259054"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9" name="rc139"/>
            <p:cNvSpPr/>
            <p:nvPr/>
          </p:nvSpPr>
          <p:spPr>
            <a:xfrm>
              <a:off x="3297486" y="4461784"/>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0" name="rc140"/>
            <p:cNvSpPr/>
            <p:nvPr/>
          </p:nvSpPr>
          <p:spPr>
            <a:xfrm>
              <a:off x="3556541" y="4461784"/>
              <a:ext cx="259054"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1" name="rc141"/>
            <p:cNvSpPr/>
            <p:nvPr/>
          </p:nvSpPr>
          <p:spPr>
            <a:xfrm>
              <a:off x="3815596" y="4461784"/>
              <a:ext cx="259054"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2" name="rc142"/>
            <p:cNvSpPr/>
            <p:nvPr/>
          </p:nvSpPr>
          <p:spPr>
            <a:xfrm>
              <a:off x="4074651" y="4461784"/>
              <a:ext cx="259054"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3" name="rc143"/>
            <p:cNvSpPr/>
            <p:nvPr/>
          </p:nvSpPr>
          <p:spPr>
            <a:xfrm>
              <a:off x="4333706" y="4461784"/>
              <a:ext cx="259054"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4" name="rc144"/>
            <p:cNvSpPr/>
            <p:nvPr/>
          </p:nvSpPr>
          <p:spPr>
            <a:xfrm>
              <a:off x="4592761" y="4461784"/>
              <a:ext cx="259054"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5" name="rc145"/>
            <p:cNvSpPr/>
            <p:nvPr/>
          </p:nvSpPr>
          <p:spPr>
            <a:xfrm>
              <a:off x="4851816" y="4461784"/>
              <a:ext cx="259054"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6" name="rc146"/>
            <p:cNvSpPr/>
            <p:nvPr/>
          </p:nvSpPr>
          <p:spPr>
            <a:xfrm>
              <a:off x="5110871" y="4461784"/>
              <a:ext cx="259054"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7" name="rc147"/>
            <p:cNvSpPr/>
            <p:nvPr/>
          </p:nvSpPr>
          <p:spPr>
            <a:xfrm>
              <a:off x="5369925" y="4461784"/>
              <a:ext cx="259054"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5628980" y="4461784"/>
              <a:ext cx="259054"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9" name="rc149"/>
            <p:cNvSpPr/>
            <p:nvPr/>
          </p:nvSpPr>
          <p:spPr>
            <a:xfrm>
              <a:off x="5888035" y="4461784"/>
              <a:ext cx="259054"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0" name="rc150"/>
            <p:cNvSpPr/>
            <p:nvPr/>
          </p:nvSpPr>
          <p:spPr>
            <a:xfrm>
              <a:off x="6147090" y="4461784"/>
              <a:ext cx="259054"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1" name="rc151"/>
            <p:cNvSpPr/>
            <p:nvPr/>
          </p:nvSpPr>
          <p:spPr>
            <a:xfrm>
              <a:off x="6406145" y="4461784"/>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2" name="rc152"/>
            <p:cNvSpPr/>
            <p:nvPr/>
          </p:nvSpPr>
          <p:spPr>
            <a:xfrm>
              <a:off x="6665200" y="4461784"/>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3" name="rc153"/>
            <p:cNvSpPr/>
            <p:nvPr/>
          </p:nvSpPr>
          <p:spPr>
            <a:xfrm>
              <a:off x="6924255" y="4461784"/>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4" name="rc154"/>
            <p:cNvSpPr/>
            <p:nvPr/>
          </p:nvSpPr>
          <p:spPr>
            <a:xfrm>
              <a:off x="7183310" y="4461784"/>
              <a:ext cx="259054"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5" name="rc155"/>
            <p:cNvSpPr/>
            <p:nvPr/>
          </p:nvSpPr>
          <p:spPr>
            <a:xfrm>
              <a:off x="7442365" y="4461784"/>
              <a:ext cx="259054"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6" name="rc156"/>
            <p:cNvSpPr/>
            <p:nvPr/>
          </p:nvSpPr>
          <p:spPr>
            <a:xfrm>
              <a:off x="7701420" y="4461784"/>
              <a:ext cx="259054"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7" name="rc157"/>
            <p:cNvSpPr/>
            <p:nvPr/>
          </p:nvSpPr>
          <p:spPr>
            <a:xfrm>
              <a:off x="7960474" y="4461784"/>
              <a:ext cx="259054"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8" name="rc158"/>
            <p:cNvSpPr/>
            <p:nvPr/>
          </p:nvSpPr>
          <p:spPr>
            <a:xfrm>
              <a:off x="8219529" y="4461784"/>
              <a:ext cx="259054"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9" name="rc159"/>
            <p:cNvSpPr/>
            <p:nvPr/>
          </p:nvSpPr>
          <p:spPr>
            <a:xfrm>
              <a:off x="8478584" y="4461784"/>
              <a:ext cx="259054"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0" name="rc160"/>
            <p:cNvSpPr/>
            <p:nvPr/>
          </p:nvSpPr>
          <p:spPr>
            <a:xfrm>
              <a:off x="2002212" y="1472431"/>
              <a:ext cx="259054"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1" name="rc161"/>
            <p:cNvSpPr/>
            <p:nvPr/>
          </p:nvSpPr>
          <p:spPr>
            <a:xfrm>
              <a:off x="2261267" y="1472431"/>
              <a:ext cx="259054"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2" name="rc162"/>
            <p:cNvSpPr/>
            <p:nvPr/>
          </p:nvSpPr>
          <p:spPr>
            <a:xfrm>
              <a:off x="2520322" y="1472431"/>
              <a:ext cx="259054"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3" name="rc163"/>
            <p:cNvSpPr/>
            <p:nvPr/>
          </p:nvSpPr>
          <p:spPr>
            <a:xfrm>
              <a:off x="2779377" y="1472431"/>
              <a:ext cx="259054"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4" name="rc164"/>
            <p:cNvSpPr/>
            <p:nvPr/>
          </p:nvSpPr>
          <p:spPr>
            <a:xfrm>
              <a:off x="3038431" y="1472431"/>
              <a:ext cx="259054"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5" name="rc165"/>
            <p:cNvSpPr/>
            <p:nvPr/>
          </p:nvSpPr>
          <p:spPr>
            <a:xfrm>
              <a:off x="3297486" y="1472431"/>
              <a:ext cx="259054"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6" name="rc166"/>
            <p:cNvSpPr/>
            <p:nvPr/>
          </p:nvSpPr>
          <p:spPr>
            <a:xfrm>
              <a:off x="3556541" y="1472431"/>
              <a:ext cx="259054"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7" name="rc167"/>
            <p:cNvSpPr/>
            <p:nvPr/>
          </p:nvSpPr>
          <p:spPr>
            <a:xfrm>
              <a:off x="3815596" y="1472431"/>
              <a:ext cx="259054"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8" name="rc168"/>
            <p:cNvSpPr/>
            <p:nvPr/>
          </p:nvSpPr>
          <p:spPr>
            <a:xfrm>
              <a:off x="4074651" y="1472431"/>
              <a:ext cx="259054"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9" name="rc169"/>
            <p:cNvSpPr/>
            <p:nvPr/>
          </p:nvSpPr>
          <p:spPr>
            <a:xfrm>
              <a:off x="4333706" y="1472431"/>
              <a:ext cx="259054"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0" name="rc170"/>
            <p:cNvSpPr/>
            <p:nvPr/>
          </p:nvSpPr>
          <p:spPr>
            <a:xfrm>
              <a:off x="4592761" y="1472431"/>
              <a:ext cx="259054"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1" name="rc171"/>
            <p:cNvSpPr/>
            <p:nvPr/>
          </p:nvSpPr>
          <p:spPr>
            <a:xfrm>
              <a:off x="4851816" y="1472431"/>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2" name="rc172"/>
            <p:cNvSpPr/>
            <p:nvPr/>
          </p:nvSpPr>
          <p:spPr>
            <a:xfrm>
              <a:off x="5110871" y="1472431"/>
              <a:ext cx="259054"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3" name="rc173"/>
            <p:cNvSpPr/>
            <p:nvPr/>
          </p:nvSpPr>
          <p:spPr>
            <a:xfrm>
              <a:off x="5369925" y="1472431"/>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4" name="rc174"/>
            <p:cNvSpPr/>
            <p:nvPr/>
          </p:nvSpPr>
          <p:spPr>
            <a:xfrm>
              <a:off x="5628980" y="1472431"/>
              <a:ext cx="259054"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5" name="rc175"/>
            <p:cNvSpPr/>
            <p:nvPr/>
          </p:nvSpPr>
          <p:spPr>
            <a:xfrm>
              <a:off x="5888035" y="1472431"/>
              <a:ext cx="259054"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6" name="rc176"/>
            <p:cNvSpPr/>
            <p:nvPr/>
          </p:nvSpPr>
          <p:spPr>
            <a:xfrm>
              <a:off x="6147090" y="1472431"/>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7" name="rc177"/>
            <p:cNvSpPr/>
            <p:nvPr/>
          </p:nvSpPr>
          <p:spPr>
            <a:xfrm>
              <a:off x="6406145" y="1472431"/>
              <a:ext cx="259054"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8" name="rc178"/>
            <p:cNvSpPr/>
            <p:nvPr/>
          </p:nvSpPr>
          <p:spPr>
            <a:xfrm>
              <a:off x="6665200" y="1472431"/>
              <a:ext cx="259054"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9" name="rc179"/>
            <p:cNvSpPr/>
            <p:nvPr/>
          </p:nvSpPr>
          <p:spPr>
            <a:xfrm>
              <a:off x="6924255" y="1472431"/>
              <a:ext cx="259054"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0" name="rc180"/>
            <p:cNvSpPr/>
            <p:nvPr/>
          </p:nvSpPr>
          <p:spPr>
            <a:xfrm>
              <a:off x="7183310" y="1472431"/>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1" name="rc181"/>
            <p:cNvSpPr/>
            <p:nvPr/>
          </p:nvSpPr>
          <p:spPr>
            <a:xfrm>
              <a:off x="7442365" y="1472431"/>
              <a:ext cx="259054"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2" name="rc182"/>
            <p:cNvSpPr/>
            <p:nvPr/>
          </p:nvSpPr>
          <p:spPr>
            <a:xfrm>
              <a:off x="7701420" y="1472431"/>
              <a:ext cx="259054"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3" name="rc183"/>
            <p:cNvSpPr/>
            <p:nvPr/>
          </p:nvSpPr>
          <p:spPr>
            <a:xfrm>
              <a:off x="7960474" y="1472431"/>
              <a:ext cx="259054"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4" name="rc184"/>
            <p:cNvSpPr/>
            <p:nvPr/>
          </p:nvSpPr>
          <p:spPr>
            <a:xfrm>
              <a:off x="8219529" y="1472431"/>
              <a:ext cx="259054"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5" name="rc185"/>
            <p:cNvSpPr/>
            <p:nvPr/>
          </p:nvSpPr>
          <p:spPr>
            <a:xfrm>
              <a:off x="8478584" y="1472431"/>
              <a:ext cx="259054"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6" name="rc186"/>
            <p:cNvSpPr/>
            <p:nvPr/>
          </p:nvSpPr>
          <p:spPr>
            <a:xfrm>
              <a:off x="2002212" y="5209122"/>
              <a:ext cx="259054" cy="24911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87" name="rc187"/>
            <p:cNvSpPr/>
            <p:nvPr/>
          </p:nvSpPr>
          <p:spPr>
            <a:xfrm>
              <a:off x="2261267" y="5209122"/>
              <a:ext cx="259054" cy="24911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88" name="rc188"/>
            <p:cNvSpPr/>
            <p:nvPr/>
          </p:nvSpPr>
          <p:spPr>
            <a:xfrm>
              <a:off x="2520322" y="5209122"/>
              <a:ext cx="259054" cy="24911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89" name="rc189"/>
            <p:cNvSpPr/>
            <p:nvPr/>
          </p:nvSpPr>
          <p:spPr>
            <a:xfrm>
              <a:off x="2779377" y="5209122"/>
              <a:ext cx="259054" cy="24911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90" name="rc190"/>
            <p:cNvSpPr/>
            <p:nvPr/>
          </p:nvSpPr>
          <p:spPr>
            <a:xfrm>
              <a:off x="3038431" y="5209122"/>
              <a:ext cx="259054"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91" name="rc191"/>
            <p:cNvSpPr/>
            <p:nvPr/>
          </p:nvSpPr>
          <p:spPr>
            <a:xfrm>
              <a:off x="3297486" y="5209122"/>
              <a:ext cx="259054"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92" name="rc192"/>
            <p:cNvSpPr/>
            <p:nvPr/>
          </p:nvSpPr>
          <p:spPr>
            <a:xfrm>
              <a:off x="3556541" y="5209122"/>
              <a:ext cx="259054"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93" name="rc193"/>
            <p:cNvSpPr/>
            <p:nvPr/>
          </p:nvSpPr>
          <p:spPr>
            <a:xfrm>
              <a:off x="3815596" y="5209122"/>
              <a:ext cx="259054"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94" name="rc194"/>
            <p:cNvSpPr/>
            <p:nvPr/>
          </p:nvSpPr>
          <p:spPr>
            <a:xfrm>
              <a:off x="4074651" y="5209122"/>
              <a:ext cx="259054" cy="24911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95" name="rc195"/>
            <p:cNvSpPr/>
            <p:nvPr/>
          </p:nvSpPr>
          <p:spPr>
            <a:xfrm>
              <a:off x="4333706" y="5209122"/>
              <a:ext cx="259054"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96" name="rc196"/>
            <p:cNvSpPr/>
            <p:nvPr/>
          </p:nvSpPr>
          <p:spPr>
            <a:xfrm>
              <a:off x="4592761" y="5209122"/>
              <a:ext cx="259054"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7" name="rc197"/>
            <p:cNvSpPr/>
            <p:nvPr/>
          </p:nvSpPr>
          <p:spPr>
            <a:xfrm>
              <a:off x="4851816" y="5209122"/>
              <a:ext cx="259054"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98" name="rc198"/>
            <p:cNvSpPr/>
            <p:nvPr/>
          </p:nvSpPr>
          <p:spPr>
            <a:xfrm>
              <a:off x="5110871" y="5209122"/>
              <a:ext cx="259054" cy="24911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99" name="rc199"/>
            <p:cNvSpPr/>
            <p:nvPr/>
          </p:nvSpPr>
          <p:spPr>
            <a:xfrm>
              <a:off x="5369925" y="5209122"/>
              <a:ext cx="259054" cy="24911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00" name="rc200"/>
            <p:cNvSpPr/>
            <p:nvPr/>
          </p:nvSpPr>
          <p:spPr>
            <a:xfrm>
              <a:off x="5628980" y="5209122"/>
              <a:ext cx="259054" cy="249112"/>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01" name="rc201"/>
            <p:cNvSpPr/>
            <p:nvPr/>
          </p:nvSpPr>
          <p:spPr>
            <a:xfrm>
              <a:off x="5888035" y="5209122"/>
              <a:ext cx="259054" cy="24911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02" name="rc202"/>
            <p:cNvSpPr/>
            <p:nvPr/>
          </p:nvSpPr>
          <p:spPr>
            <a:xfrm>
              <a:off x="6147090" y="5209122"/>
              <a:ext cx="259054" cy="24911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03" name="rc203"/>
            <p:cNvSpPr/>
            <p:nvPr/>
          </p:nvSpPr>
          <p:spPr>
            <a:xfrm>
              <a:off x="6406145" y="5209122"/>
              <a:ext cx="259054" cy="24911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04" name="rc204"/>
            <p:cNvSpPr/>
            <p:nvPr/>
          </p:nvSpPr>
          <p:spPr>
            <a:xfrm>
              <a:off x="6665200" y="5209122"/>
              <a:ext cx="259054" cy="24911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05" name="rc205"/>
            <p:cNvSpPr/>
            <p:nvPr/>
          </p:nvSpPr>
          <p:spPr>
            <a:xfrm>
              <a:off x="6924255" y="5209122"/>
              <a:ext cx="259054" cy="24911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6" name="rc206"/>
            <p:cNvSpPr/>
            <p:nvPr/>
          </p:nvSpPr>
          <p:spPr>
            <a:xfrm>
              <a:off x="7183310" y="5209122"/>
              <a:ext cx="259054" cy="24911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7" name="rc207"/>
            <p:cNvSpPr/>
            <p:nvPr/>
          </p:nvSpPr>
          <p:spPr>
            <a:xfrm>
              <a:off x="7442365" y="5209122"/>
              <a:ext cx="259054" cy="24911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8" name="rc208"/>
            <p:cNvSpPr/>
            <p:nvPr/>
          </p:nvSpPr>
          <p:spPr>
            <a:xfrm>
              <a:off x="7701420" y="5209122"/>
              <a:ext cx="259054" cy="24911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09" name="rc209"/>
            <p:cNvSpPr/>
            <p:nvPr/>
          </p:nvSpPr>
          <p:spPr>
            <a:xfrm>
              <a:off x="7960474" y="5209122"/>
              <a:ext cx="259054" cy="24911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0" name="rc210"/>
            <p:cNvSpPr/>
            <p:nvPr/>
          </p:nvSpPr>
          <p:spPr>
            <a:xfrm>
              <a:off x="8219529" y="5209122"/>
              <a:ext cx="259054" cy="24911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11" name="rc211"/>
            <p:cNvSpPr/>
            <p:nvPr/>
          </p:nvSpPr>
          <p:spPr>
            <a:xfrm>
              <a:off x="8478584" y="5209122"/>
              <a:ext cx="259054" cy="24911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12" name="rc212"/>
            <p:cNvSpPr/>
            <p:nvPr/>
          </p:nvSpPr>
          <p:spPr>
            <a:xfrm>
              <a:off x="2002212" y="3714446"/>
              <a:ext cx="259054" cy="24911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3" name="rc213"/>
            <p:cNvSpPr/>
            <p:nvPr/>
          </p:nvSpPr>
          <p:spPr>
            <a:xfrm>
              <a:off x="2261267" y="3714446"/>
              <a:ext cx="259054"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4" name="rc214"/>
            <p:cNvSpPr/>
            <p:nvPr/>
          </p:nvSpPr>
          <p:spPr>
            <a:xfrm>
              <a:off x="2520322" y="3714446"/>
              <a:ext cx="259054" cy="24911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15" name="rc215"/>
            <p:cNvSpPr/>
            <p:nvPr/>
          </p:nvSpPr>
          <p:spPr>
            <a:xfrm>
              <a:off x="2779377" y="3714446"/>
              <a:ext cx="259054"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6" name="rc216"/>
            <p:cNvSpPr/>
            <p:nvPr/>
          </p:nvSpPr>
          <p:spPr>
            <a:xfrm>
              <a:off x="3038431" y="3714446"/>
              <a:ext cx="259054"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7" name="rc217"/>
            <p:cNvSpPr/>
            <p:nvPr/>
          </p:nvSpPr>
          <p:spPr>
            <a:xfrm>
              <a:off x="3297486" y="3714446"/>
              <a:ext cx="259054"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8" name="rc218"/>
            <p:cNvSpPr/>
            <p:nvPr/>
          </p:nvSpPr>
          <p:spPr>
            <a:xfrm>
              <a:off x="3556541" y="3714446"/>
              <a:ext cx="259054"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9" name="rc219"/>
            <p:cNvSpPr/>
            <p:nvPr/>
          </p:nvSpPr>
          <p:spPr>
            <a:xfrm>
              <a:off x="3815596" y="3714446"/>
              <a:ext cx="259054"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0" name="rc220"/>
            <p:cNvSpPr/>
            <p:nvPr/>
          </p:nvSpPr>
          <p:spPr>
            <a:xfrm>
              <a:off x="4074651" y="3714446"/>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1" name="rc221"/>
            <p:cNvSpPr/>
            <p:nvPr/>
          </p:nvSpPr>
          <p:spPr>
            <a:xfrm>
              <a:off x="4333706" y="3714446"/>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2" name="rc222"/>
            <p:cNvSpPr/>
            <p:nvPr/>
          </p:nvSpPr>
          <p:spPr>
            <a:xfrm>
              <a:off x="4592761" y="3714446"/>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3" name="rc223"/>
            <p:cNvSpPr/>
            <p:nvPr/>
          </p:nvSpPr>
          <p:spPr>
            <a:xfrm>
              <a:off x="4851816" y="3714446"/>
              <a:ext cx="259054"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4" name="rc224"/>
            <p:cNvSpPr/>
            <p:nvPr/>
          </p:nvSpPr>
          <p:spPr>
            <a:xfrm>
              <a:off x="5110871" y="3714446"/>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5" name="rc225"/>
            <p:cNvSpPr/>
            <p:nvPr/>
          </p:nvSpPr>
          <p:spPr>
            <a:xfrm>
              <a:off x="5369925" y="3714446"/>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6" name="rc226"/>
            <p:cNvSpPr/>
            <p:nvPr/>
          </p:nvSpPr>
          <p:spPr>
            <a:xfrm>
              <a:off x="5628980" y="3714446"/>
              <a:ext cx="259054"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7" name="rc227"/>
            <p:cNvSpPr/>
            <p:nvPr/>
          </p:nvSpPr>
          <p:spPr>
            <a:xfrm>
              <a:off x="5888035" y="3714446"/>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8" name="rc228"/>
            <p:cNvSpPr/>
            <p:nvPr/>
          </p:nvSpPr>
          <p:spPr>
            <a:xfrm>
              <a:off x="6147090" y="3714446"/>
              <a:ext cx="259054"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9" name="rc229"/>
            <p:cNvSpPr/>
            <p:nvPr/>
          </p:nvSpPr>
          <p:spPr>
            <a:xfrm>
              <a:off x="6406145" y="3714446"/>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0" name="rc230"/>
            <p:cNvSpPr/>
            <p:nvPr/>
          </p:nvSpPr>
          <p:spPr>
            <a:xfrm>
              <a:off x="6665200" y="3714446"/>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1" name="rc231"/>
            <p:cNvSpPr/>
            <p:nvPr/>
          </p:nvSpPr>
          <p:spPr>
            <a:xfrm>
              <a:off x="6924255" y="3714446"/>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2" name="rc232"/>
            <p:cNvSpPr/>
            <p:nvPr/>
          </p:nvSpPr>
          <p:spPr>
            <a:xfrm>
              <a:off x="7183310" y="3714446"/>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3" name="rc233"/>
            <p:cNvSpPr/>
            <p:nvPr/>
          </p:nvSpPr>
          <p:spPr>
            <a:xfrm>
              <a:off x="7442365" y="3714446"/>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4" name="rc234"/>
            <p:cNvSpPr/>
            <p:nvPr/>
          </p:nvSpPr>
          <p:spPr>
            <a:xfrm>
              <a:off x="7701420" y="3714446"/>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5" name="rc235"/>
            <p:cNvSpPr/>
            <p:nvPr/>
          </p:nvSpPr>
          <p:spPr>
            <a:xfrm>
              <a:off x="7960474" y="3714446"/>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6" name="rc236"/>
            <p:cNvSpPr/>
            <p:nvPr/>
          </p:nvSpPr>
          <p:spPr>
            <a:xfrm>
              <a:off x="8219529" y="3714446"/>
              <a:ext cx="259054"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7" name="rc237"/>
            <p:cNvSpPr/>
            <p:nvPr/>
          </p:nvSpPr>
          <p:spPr>
            <a:xfrm>
              <a:off x="8478584" y="3714446"/>
              <a:ext cx="259054"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8" name="rc238"/>
            <p:cNvSpPr/>
            <p:nvPr/>
          </p:nvSpPr>
          <p:spPr>
            <a:xfrm>
              <a:off x="2002212" y="3465333"/>
              <a:ext cx="259054"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9" name="rc239"/>
            <p:cNvSpPr/>
            <p:nvPr/>
          </p:nvSpPr>
          <p:spPr>
            <a:xfrm>
              <a:off x="2261267" y="3465333"/>
              <a:ext cx="259054"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40" name="rc240"/>
            <p:cNvSpPr/>
            <p:nvPr/>
          </p:nvSpPr>
          <p:spPr>
            <a:xfrm>
              <a:off x="2520322" y="3465333"/>
              <a:ext cx="259054" cy="24911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1" name="rc241"/>
            <p:cNvSpPr/>
            <p:nvPr/>
          </p:nvSpPr>
          <p:spPr>
            <a:xfrm>
              <a:off x="2779377" y="3465333"/>
              <a:ext cx="259054" cy="24911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42" name="rc242"/>
            <p:cNvSpPr/>
            <p:nvPr/>
          </p:nvSpPr>
          <p:spPr>
            <a:xfrm>
              <a:off x="3038431" y="3465333"/>
              <a:ext cx="259054" cy="24911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43" name="rc243"/>
            <p:cNvSpPr/>
            <p:nvPr/>
          </p:nvSpPr>
          <p:spPr>
            <a:xfrm>
              <a:off x="3297486" y="3465333"/>
              <a:ext cx="259054"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44" name="rc244"/>
            <p:cNvSpPr/>
            <p:nvPr/>
          </p:nvSpPr>
          <p:spPr>
            <a:xfrm>
              <a:off x="3556541" y="3465333"/>
              <a:ext cx="259054"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45" name="rc245"/>
            <p:cNvSpPr/>
            <p:nvPr/>
          </p:nvSpPr>
          <p:spPr>
            <a:xfrm>
              <a:off x="3815596" y="3465333"/>
              <a:ext cx="259054"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46" name="rc246"/>
            <p:cNvSpPr/>
            <p:nvPr/>
          </p:nvSpPr>
          <p:spPr>
            <a:xfrm>
              <a:off x="4074651" y="3465333"/>
              <a:ext cx="259054"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7" name="rc247"/>
            <p:cNvSpPr/>
            <p:nvPr/>
          </p:nvSpPr>
          <p:spPr>
            <a:xfrm>
              <a:off x="4333706" y="3465333"/>
              <a:ext cx="259054"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8" name="rc248"/>
            <p:cNvSpPr/>
            <p:nvPr/>
          </p:nvSpPr>
          <p:spPr>
            <a:xfrm>
              <a:off x="4592761" y="3465333"/>
              <a:ext cx="259054"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49" name="rc249"/>
            <p:cNvSpPr/>
            <p:nvPr/>
          </p:nvSpPr>
          <p:spPr>
            <a:xfrm>
              <a:off x="4851816" y="3465333"/>
              <a:ext cx="259054"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0" name="rc250"/>
            <p:cNvSpPr/>
            <p:nvPr/>
          </p:nvSpPr>
          <p:spPr>
            <a:xfrm>
              <a:off x="5110871" y="3465333"/>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1" name="rc251"/>
            <p:cNvSpPr/>
            <p:nvPr/>
          </p:nvSpPr>
          <p:spPr>
            <a:xfrm>
              <a:off x="5369925" y="3465333"/>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2" name="rc252"/>
            <p:cNvSpPr/>
            <p:nvPr/>
          </p:nvSpPr>
          <p:spPr>
            <a:xfrm>
              <a:off x="5628980" y="3465333"/>
              <a:ext cx="259054" cy="24911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3" name="rc253"/>
            <p:cNvSpPr/>
            <p:nvPr/>
          </p:nvSpPr>
          <p:spPr>
            <a:xfrm>
              <a:off x="5888035" y="3465333"/>
              <a:ext cx="259054" cy="24911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4" name="rc254"/>
            <p:cNvSpPr/>
            <p:nvPr/>
          </p:nvSpPr>
          <p:spPr>
            <a:xfrm>
              <a:off x="6147090" y="3465333"/>
              <a:ext cx="259054"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5" name="rc255"/>
            <p:cNvSpPr/>
            <p:nvPr/>
          </p:nvSpPr>
          <p:spPr>
            <a:xfrm>
              <a:off x="6406145" y="3465333"/>
              <a:ext cx="259054"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6" name="rc256"/>
            <p:cNvSpPr/>
            <p:nvPr/>
          </p:nvSpPr>
          <p:spPr>
            <a:xfrm>
              <a:off x="6665200" y="3465333"/>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7" name="rc257"/>
            <p:cNvSpPr/>
            <p:nvPr/>
          </p:nvSpPr>
          <p:spPr>
            <a:xfrm>
              <a:off x="6924255" y="3465333"/>
              <a:ext cx="259054"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8" name="rc258"/>
            <p:cNvSpPr/>
            <p:nvPr/>
          </p:nvSpPr>
          <p:spPr>
            <a:xfrm>
              <a:off x="7183310" y="3465333"/>
              <a:ext cx="259054"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59" name="rc259"/>
            <p:cNvSpPr/>
            <p:nvPr/>
          </p:nvSpPr>
          <p:spPr>
            <a:xfrm>
              <a:off x="7442365" y="3465333"/>
              <a:ext cx="259054"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0" name="rc260"/>
            <p:cNvSpPr/>
            <p:nvPr/>
          </p:nvSpPr>
          <p:spPr>
            <a:xfrm>
              <a:off x="7701420" y="3465333"/>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1" name="rc261"/>
            <p:cNvSpPr/>
            <p:nvPr/>
          </p:nvSpPr>
          <p:spPr>
            <a:xfrm>
              <a:off x="7960474" y="3465333"/>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62" name="rc262"/>
            <p:cNvSpPr/>
            <p:nvPr/>
          </p:nvSpPr>
          <p:spPr>
            <a:xfrm>
              <a:off x="8219529" y="3465333"/>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63" name="rc263"/>
            <p:cNvSpPr/>
            <p:nvPr/>
          </p:nvSpPr>
          <p:spPr>
            <a:xfrm>
              <a:off x="8478584" y="3465333"/>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64" name="rc264"/>
            <p:cNvSpPr/>
            <p:nvPr/>
          </p:nvSpPr>
          <p:spPr>
            <a:xfrm>
              <a:off x="2002212" y="3963559"/>
              <a:ext cx="259054" cy="24911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65" name="rc265"/>
            <p:cNvSpPr/>
            <p:nvPr/>
          </p:nvSpPr>
          <p:spPr>
            <a:xfrm>
              <a:off x="2261267" y="3963559"/>
              <a:ext cx="259054" cy="24911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66" name="rc266"/>
            <p:cNvSpPr/>
            <p:nvPr/>
          </p:nvSpPr>
          <p:spPr>
            <a:xfrm>
              <a:off x="2520322" y="3963559"/>
              <a:ext cx="259054"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7" name="rc267"/>
            <p:cNvSpPr/>
            <p:nvPr/>
          </p:nvSpPr>
          <p:spPr>
            <a:xfrm>
              <a:off x="2779377" y="3963559"/>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68" name="rc268"/>
            <p:cNvSpPr/>
            <p:nvPr/>
          </p:nvSpPr>
          <p:spPr>
            <a:xfrm>
              <a:off x="3038431" y="3963559"/>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69" name="rc269"/>
            <p:cNvSpPr/>
            <p:nvPr/>
          </p:nvSpPr>
          <p:spPr>
            <a:xfrm>
              <a:off x="3297486" y="3963559"/>
              <a:ext cx="259054"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0" name="rc270"/>
            <p:cNvSpPr/>
            <p:nvPr/>
          </p:nvSpPr>
          <p:spPr>
            <a:xfrm>
              <a:off x="3556541" y="3963559"/>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71" name="rc271"/>
            <p:cNvSpPr/>
            <p:nvPr/>
          </p:nvSpPr>
          <p:spPr>
            <a:xfrm>
              <a:off x="3815596" y="3963559"/>
              <a:ext cx="259054"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72" name="rc272"/>
            <p:cNvSpPr/>
            <p:nvPr/>
          </p:nvSpPr>
          <p:spPr>
            <a:xfrm>
              <a:off x="4074651" y="3963559"/>
              <a:ext cx="259054"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73" name="rc273"/>
            <p:cNvSpPr/>
            <p:nvPr/>
          </p:nvSpPr>
          <p:spPr>
            <a:xfrm>
              <a:off x="4333706" y="3963559"/>
              <a:ext cx="259054"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74" name="rc274"/>
            <p:cNvSpPr/>
            <p:nvPr/>
          </p:nvSpPr>
          <p:spPr>
            <a:xfrm>
              <a:off x="4592761" y="3963559"/>
              <a:ext cx="259054"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75" name="rc275"/>
            <p:cNvSpPr/>
            <p:nvPr/>
          </p:nvSpPr>
          <p:spPr>
            <a:xfrm>
              <a:off x="4851816" y="3963559"/>
              <a:ext cx="259054"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76" name="rc276"/>
            <p:cNvSpPr/>
            <p:nvPr/>
          </p:nvSpPr>
          <p:spPr>
            <a:xfrm>
              <a:off x="5110871" y="3963559"/>
              <a:ext cx="259054"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77" name="rc277"/>
            <p:cNvSpPr/>
            <p:nvPr/>
          </p:nvSpPr>
          <p:spPr>
            <a:xfrm>
              <a:off x="5369925" y="3963559"/>
              <a:ext cx="259054" cy="24911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78" name="rc278"/>
            <p:cNvSpPr/>
            <p:nvPr/>
          </p:nvSpPr>
          <p:spPr>
            <a:xfrm>
              <a:off x="5628980" y="3963559"/>
              <a:ext cx="259054" cy="24911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79" name="rc279"/>
            <p:cNvSpPr/>
            <p:nvPr/>
          </p:nvSpPr>
          <p:spPr>
            <a:xfrm>
              <a:off x="5888035" y="3963559"/>
              <a:ext cx="259054" cy="24911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80" name="rc280"/>
            <p:cNvSpPr/>
            <p:nvPr/>
          </p:nvSpPr>
          <p:spPr>
            <a:xfrm>
              <a:off x="6147090" y="3963559"/>
              <a:ext cx="259054"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81" name="rc281"/>
            <p:cNvSpPr/>
            <p:nvPr/>
          </p:nvSpPr>
          <p:spPr>
            <a:xfrm>
              <a:off x="6406145" y="3963559"/>
              <a:ext cx="259054"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82" name="rc282"/>
            <p:cNvSpPr/>
            <p:nvPr/>
          </p:nvSpPr>
          <p:spPr>
            <a:xfrm>
              <a:off x="6665200" y="3963559"/>
              <a:ext cx="259054"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83" name="rc283"/>
            <p:cNvSpPr/>
            <p:nvPr/>
          </p:nvSpPr>
          <p:spPr>
            <a:xfrm>
              <a:off x="6924255" y="3963559"/>
              <a:ext cx="259054"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84" name="rc284"/>
            <p:cNvSpPr/>
            <p:nvPr/>
          </p:nvSpPr>
          <p:spPr>
            <a:xfrm>
              <a:off x="7183310" y="3963559"/>
              <a:ext cx="259054"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85" name="rc285"/>
            <p:cNvSpPr/>
            <p:nvPr/>
          </p:nvSpPr>
          <p:spPr>
            <a:xfrm>
              <a:off x="7442365" y="3963559"/>
              <a:ext cx="259054"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86" name="rc286"/>
            <p:cNvSpPr/>
            <p:nvPr/>
          </p:nvSpPr>
          <p:spPr>
            <a:xfrm>
              <a:off x="7701420" y="3963559"/>
              <a:ext cx="259054"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87" name="rc287"/>
            <p:cNvSpPr/>
            <p:nvPr/>
          </p:nvSpPr>
          <p:spPr>
            <a:xfrm>
              <a:off x="7960474" y="3963559"/>
              <a:ext cx="259054"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88" name="rc288"/>
            <p:cNvSpPr/>
            <p:nvPr/>
          </p:nvSpPr>
          <p:spPr>
            <a:xfrm>
              <a:off x="8219529" y="3963559"/>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9" name="rc289"/>
            <p:cNvSpPr/>
            <p:nvPr/>
          </p:nvSpPr>
          <p:spPr>
            <a:xfrm>
              <a:off x="8478584" y="3963559"/>
              <a:ext cx="259054"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0" name="rc290"/>
            <p:cNvSpPr/>
            <p:nvPr/>
          </p:nvSpPr>
          <p:spPr>
            <a:xfrm>
              <a:off x="2002212" y="1970657"/>
              <a:ext cx="259054" cy="24911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91" name="rc291"/>
            <p:cNvSpPr/>
            <p:nvPr/>
          </p:nvSpPr>
          <p:spPr>
            <a:xfrm>
              <a:off x="2261267" y="1970657"/>
              <a:ext cx="259054"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92" name="rc292"/>
            <p:cNvSpPr/>
            <p:nvPr/>
          </p:nvSpPr>
          <p:spPr>
            <a:xfrm>
              <a:off x="2520322" y="1970657"/>
              <a:ext cx="259054"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93" name="rc293"/>
            <p:cNvSpPr/>
            <p:nvPr/>
          </p:nvSpPr>
          <p:spPr>
            <a:xfrm>
              <a:off x="2779377" y="1970657"/>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94" name="rc294"/>
            <p:cNvSpPr/>
            <p:nvPr/>
          </p:nvSpPr>
          <p:spPr>
            <a:xfrm>
              <a:off x="3038431" y="1970657"/>
              <a:ext cx="259054"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95" name="rc295"/>
            <p:cNvSpPr/>
            <p:nvPr/>
          </p:nvSpPr>
          <p:spPr>
            <a:xfrm>
              <a:off x="3297486" y="1970657"/>
              <a:ext cx="259054"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96" name="rc296"/>
            <p:cNvSpPr/>
            <p:nvPr/>
          </p:nvSpPr>
          <p:spPr>
            <a:xfrm>
              <a:off x="3556541" y="1970657"/>
              <a:ext cx="259054"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97" name="rc297"/>
            <p:cNvSpPr/>
            <p:nvPr/>
          </p:nvSpPr>
          <p:spPr>
            <a:xfrm>
              <a:off x="3815596" y="1970657"/>
              <a:ext cx="259054"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98" name="rc298"/>
            <p:cNvSpPr/>
            <p:nvPr/>
          </p:nvSpPr>
          <p:spPr>
            <a:xfrm>
              <a:off x="4074651" y="1970657"/>
              <a:ext cx="259054"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9" name="rc299"/>
            <p:cNvSpPr/>
            <p:nvPr/>
          </p:nvSpPr>
          <p:spPr>
            <a:xfrm>
              <a:off x="4333706" y="1970657"/>
              <a:ext cx="259054"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00" name="rc300"/>
            <p:cNvSpPr/>
            <p:nvPr/>
          </p:nvSpPr>
          <p:spPr>
            <a:xfrm>
              <a:off x="4592761" y="1970657"/>
              <a:ext cx="259054"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01" name="rc301"/>
            <p:cNvSpPr/>
            <p:nvPr/>
          </p:nvSpPr>
          <p:spPr>
            <a:xfrm>
              <a:off x="4851816" y="1970657"/>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02" name="rc302"/>
            <p:cNvSpPr/>
            <p:nvPr/>
          </p:nvSpPr>
          <p:spPr>
            <a:xfrm>
              <a:off x="5110871" y="1970657"/>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3" name="rc303"/>
            <p:cNvSpPr/>
            <p:nvPr/>
          </p:nvSpPr>
          <p:spPr>
            <a:xfrm>
              <a:off x="5369925" y="1970657"/>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4" name="rc304"/>
            <p:cNvSpPr/>
            <p:nvPr/>
          </p:nvSpPr>
          <p:spPr>
            <a:xfrm>
              <a:off x="5628980" y="1970657"/>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5" name="rc305"/>
            <p:cNvSpPr/>
            <p:nvPr/>
          </p:nvSpPr>
          <p:spPr>
            <a:xfrm>
              <a:off x="5888035" y="1970657"/>
              <a:ext cx="259054"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06" name="rc306"/>
            <p:cNvSpPr/>
            <p:nvPr/>
          </p:nvSpPr>
          <p:spPr>
            <a:xfrm>
              <a:off x="6147090" y="1970657"/>
              <a:ext cx="259054"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07" name="rc307"/>
            <p:cNvSpPr/>
            <p:nvPr/>
          </p:nvSpPr>
          <p:spPr>
            <a:xfrm>
              <a:off x="6406145" y="1970657"/>
              <a:ext cx="259054"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08" name="rc308"/>
            <p:cNvSpPr/>
            <p:nvPr/>
          </p:nvSpPr>
          <p:spPr>
            <a:xfrm>
              <a:off x="6665200" y="1970657"/>
              <a:ext cx="259054"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09" name="rc309"/>
            <p:cNvSpPr/>
            <p:nvPr/>
          </p:nvSpPr>
          <p:spPr>
            <a:xfrm>
              <a:off x="6924255" y="1970657"/>
              <a:ext cx="259054"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10" name="rc310"/>
            <p:cNvSpPr/>
            <p:nvPr/>
          </p:nvSpPr>
          <p:spPr>
            <a:xfrm>
              <a:off x="7183310" y="1970657"/>
              <a:ext cx="259054"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11" name="rc311"/>
            <p:cNvSpPr/>
            <p:nvPr/>
          </p:nvSpPr>
          <p:spPr>
            <a:xfrm>
              <a:off x="7442365" y="1970657"/>
              <a:ext cx="259054"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12" name="rc312"/>
            <p:cNvSpPr/>
            <p:nvPr/>
          </p:nvSpPr>
          <p:spPr>
            <a:xfrm>
              <a:off x="7701420" y="1970657"/>
              <a:ext cx="259054"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13" name="rc313"/>
            <p:cNvSpPr/>
            <p:nvPr/>
          </p:nvSpPr>
          <p:spPr>
            <a:xfrm>
              <a:off x="7960474" y="1970657"/>
              <a:ext cx="259054"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14" name="rc314"/>
            <p:cNvSpPr/>
            <p:nvPr/>
          </p:nvSpPr>
          <p:spPr>
            <a:xfrm>
              <a:off x="8219529" y="1970657"/>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5" name="rc315"/>
            <p:cNvSpPr/>
            <p:nvPr/>
          </p:nvSpPr>
          <p:spPr>
            <a:xfrm>
              <a:off x="8478584" y="1970657"/>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6" name="rc316"/>
            <p:cNvSpPr/>
            <p:nvPr/>
          </p:nvSpPr>
          <p:spPr>
            <a:xfrm>
              <a:off x="2002212" y="2219769"/>
              <a:ext cx="259054" cy="249112"/>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17" name="rc317"/>
            <p:cNvSpPr/>
            <p:nvPr/>
          </p:nvSpPr>
          <p:spPr>
            <a:xfrm>
              <a:off x="2261267" y="2219769"/>
              <a:ext cx="259054" cy="249112"/>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18" name="rc318"/>
            <p:cNvSpPr/>
            <p:nvPr/>
          </p:nvSpPr>
          <p:spPr>
            <a:xfrm>
              <a:off x="2520322" y="2219769"/>
              <a:ext cx="259054" cy="24911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19" name="rc319"/>
            <p:cNvSpPr/>
            <p:nvPr/>
          </p:nvSpPr>
          <p:spPr>
            <a:xfrm>
              <a:off x="2779377" y="2219769"/>
              <a:ext cx="259054" cy="249112"/>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20" name="rc320"/>
            <p:cNvSpPr/>
            <p:nvPr/>
          </p:nvSpPr>
          <p:spPr>
            <a:xfrm>
              <a:off x="3038431" y="2219769"/>
              <a:ext cx="259054" cy="249112"/>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21" name="rc321"/>
            <p:cNvSpPr/>
            <p:nvPr/>
          </p:nvSpPr>
          <p:spPr>
            <a:xfrm>
              <a:off x="3297486" y="2219769"/>
              <a:ext cx="259054" cy="249112"/>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22" name="rc322"/>
            <p:cNvSpPr/>
            <p:nvPr/>
          </p:nvSpPr>
          <p:spPr>
            <a:xfrm>
              <a:off x="3556541" y="2219769"/>
              <a:ext cx="259054" cy="24911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23" name="rc323"/>
            <p:cNvSpPr/>
            <p:nvPr/>
          </p:nvSpPr>
          <p:spPr>
            <a:xfrm>
              <a:off x="3815596" y="2219769"/>
              <a:ext cx="259054" cy="24911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24" name="rc324"/>
            <p:cNvSpPr/>
            <p:nvPr/>
          </p:nvSpPr>
          <p:spPr>
            <a:xfrm>
              <a:off x="4074651" y="2219769"/>
              <a:ext cx="259054"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25" name="rc325"/>
            <p:cNvSpPr/>
            <p:nvPr/>
          </p:nvSpPr>
          <p:spPr>
            <a:xfrm>
              <a:off x="4333706" y="2219769"/>
              <a:ext cx="259054"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26" name="rc326"/>
            <p:cNvSpPr/>
            <p:nvPr/>
          </p:nvSpPr>
          <p:spPr>
            <a:xfrm>
              <a:off x="4592761" y="2219769"/>
              <a:ext cx="259054"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27" name="rc327"/>
            <p:cNvSpPr/>
            <p:nvPr/>
          </p:nvSpPr>
          <p:spPr>
            <a:xfrm>
              <a:off x="4851816" y="2219769"/>
              <a:ext cx="259054"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28" name="rc328"/>
            <p:cNvSpPr/>
            <p:nvPr/>
          </p:nvSpPr>
          <p:spPr>
            <a:xfrm>
              <a:off x="5110871" y="2219769"/>
              <a:ext cx="259054"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29" name="rc329"/>
            <p:cNvSpPr/>
            <p:nvPr/>
          </p:nvSpPr>
          <p:spPr>
            <a:xfrm>
              <a:off x="5369925" y="2219769"/>
              <a:ext cx="259054"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30" name="rc330"/>
            <p:cNvSpPr/>
            <p:nvPr/>
          </p:nvSpPr>
          <p:spPr>
            <a:xfrm>
              <a:off x="5628980" y="2219769"/>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1" name="rc331"/>
            <p:cNvSpPr/>
            <p:nvPr/>
          </p:nvSpPr>
          <p:spPr>
            <a:xfrm>
              <a:off x="5888035" y="2219769"/>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32" name="rc332"/>
            <p:cNvSpPr/>
            <p:nvPr/>
          </p:nvSpPr>
          <p:spPr>
            <a:xfrm>
              <a:off x="6147090" y="2219769"/>
              <a:ext cx="259054"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33" name="rc333"/>
            <p:cNvSpPr/>
            <p:nvPr/>
          </p:nvSpPr>
          <p:spPr>
            <a:xfrm>
              <a:off x="6406145" y="2219769"/>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4" name="rc334"/>
            <p:cNvSpPr/>
            <p:nvPr/>
          </p:nvSpPr>
          <p:spPr>
            <a:xfrm>
              <a:off x="6665200" y="2219769"/>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35" name="rc335"/>
            <p:cNvSpPr/>
            <p:nvPr/>
          </p:nvSpPr>
          <p:spPr>
            <a:xfrm>
              <a:off x="6924255" y="2219769"/>
              <a:ext cx="259054"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36" name="rc336"/>
            <p:cNvSpPr/>
            <p:nvPr/>
          </p:nvSpPr>
          <p:spPr>
            <a:xfrm>
              <a:off x="7183310" y="2219769"/>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37" name="rc337"/>
            <p:cNvSpPr/>
            <p:nvPr/>
          </p:nvSpPr>
          <p:spPr>
            <a:xfrm>
              <a:off x="7442365" y="2219769"/>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38" name="rc338"/>
            <p:cNvSpPr/>
            <p:nvPr/>
          </p:nvSpPr>
          <p:spPr>
            <a:xfrm>
              <a:off x="7701420" y="2219769"/>
              <a:ext cx="259054"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39" name="rc339"/>
            <p:cNvSpPr/>
            <p:nvPr/>
          </p:nvSpPr>
          <p:spPr>
            <a:xfrm>
              <a:off x="7960474" y="2219769"/>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40" name="rc340"/>
            <p:cNvSpPr/>
            <p:nvPr/>
          </p:nvSpPr>
          <p:spPr>
            <a:xfrm>
              <a:off x="8219529" y="2219769"/>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1" name="rc341"/>
            <p:cNvSpPr/>
            <p:nvPr/>
          </p:nvSpPr>
          <p:spPr>
            <a:xfrm>
              <a:off x="8478584" y="2219769"/>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2" name="rc342"/>
            <p:cNvSpPr/>
            <p:nvPr/>
          </p:nvSpPr>
          <p:spPr>
            <a:xfrm>
              <a:off x="2002212" y="5458235"/>
              <a:ext cx="259054" cy="249112"/>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43" name="rc343"/>
            <p:cNvSpPr/>
            <p:nvPr/>
          </p:nvSpPr>
          <p:spPr>
            <a:xfrm>
              <a:off x="2261267" y="5458235"/>
              <a:ext cx="259054" cy="249112"/>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44" name="rc344"/>
            <p:cNvSpPr/>
            <p:nvPr/>
          </p:nvSpPr>
          <p:spPr>
            <a:xfrm>
              <a:off x="2520322" y="5458235"/>
              <a:ext cx="259054" cy="249112"/>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45" name="rc345"/>
            <p:cNvSpPr/>
            <p:nvPr/>
          </p:nvSpPr>
          <p:spPr>
            <a:xfrm>
              <a:off x="2779377" y="5458235"/>
              <a:ext cx="259054" cy="249112"/>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46" name="rc346"/>
            <p:cNvSpPr/>
            <p:nvPr/>
          </p:nvSpPr>
          <p:spPr>
            <a:xfrm>
              <a:off x="3038431" y="5458235"/>
              <a:ext cx="259054" cy="249112"/>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47" name="rc347"/>
            <p:cNvSpPr/>
            <p:nvPr/>
          </p:nvSpPr>
          <p:spPr>
            <a:xfrm>
              <a:off x="3297486" y="5458235"/>
              <a:ext cx="259054" cy="249112"/>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48" name="rc348"/>
            <p:cNvSpPr/>
            <p:nvPr/>
          </p:nvSpPr>
          <p:spPr>
            <a:xfrm>
              <a:off x="3556541" y="5458235"/>
              <a:ext cx="259054" cy="249112"/>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49" name="rc349"/>
            <p:cNvSpPr/>
            <p:nvPr/>
          </p:nvSpPr>
          <p:spPr>
            <a:xfrm>
              <a:off x="3815596" y="5458235"/>
              <a:ext cx="259054" cy="249112"/>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50" name="rc350"/>
            <p:cNvSpPr/>
            <p:nvPr/>
          </p:nvSpPr>
          <p:spPr>
            <a:xfrm>
              <a:off x="4074651" y="5458235"/>
              <a:ext cx="259054" cy="24911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51" name="rc351"/>
            <p:cNvSpPr/>
            <p:nvPr/>
          </p:nvSpPr>
          <p:spPr>
            <a:xfrm>
              <a:off x="4333706" y="5458235"/>
              <a:ext cx="259054" cy="24911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52" name="rc352"/>
            <p:cNvSpPr/>
            <p:nvPr/>
          </p:nvSpPr>
          <p:spPr>
            <a:xfrm>
              <a:off x="4592761" y="5458235"/>
              <a:ext cx="259054" cy="249112"/>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53" name="rc353"/>
            <p:cNvSpPr/>
            <p:nvPr/>
          </p:nvSpPr>
          <p:spPr>
            <a:xfrm>
              <a:off x="4851816" y="5458235"/>
              <a:ext cx="259054" cy="249112"/>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54" name="rc354"/>
            <p:cNvSpPr/>
            <p:nvPr/>
          </p:nvSpPr>
          <p:spPr>
            <a:xfrm>
              <a:off x="5110871" y="5458235"/>
              <a:ext cx="259054" cy="24911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55" name="rc355"/>
            <p:cNvSpPr/>
            <p:nvPr/>
          </p:nvSpPr>
          <p:spPr>
            <a:xfrm>
              <a:off x="5369925" y="5458235"/>
              <a:ext cx="259054" cy="249112"/>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56" name="rc356"/>
            <p:cNvSpPr/>
            <p:nvPr/>
          </p:nvSpPr>
          <p:spPr>
            <a:xfrm>
              <a:off x="5628980" y="5458235"/>
              <a:ext cx="259054" cy="249112"/>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57" name="rc357"/>
            <p:cNvSpPr/>
            <p:nvPr/>
          </p:nvSpPr>
          <p:spPr>
            <a:xfrm>
              <a:off x="5888035" y="5458235"/>
              <a:ext cx="259054" cy="249112"/>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58" name="rc358"/>
            <p:cNvSpPr/>
            <p:nvPr/>
          </p:nvSpPr>
          <p:spPr>
            <a:xfrm>
              <a:off x="6147090" y="5458235"/>
              <a:ext cx="259054" cy="24911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59" name="rc359"/>
            <p:cNvSpPr/>
            <p:nvPr/>
          </p:nvSpPr>
          <p:spPr>
            <a:xfrm>
              <a:off x="6406145" y="5458235"/>
              <a:ext cx="259054" cy="24911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60" name="rc360"/>
            <p:cNvSpPr/>
            <p:nvPr/>
          </p:nvSpPr>
          <p:spPr>
            <a:xfrm>
              <a:off x="6665200" y="5458235"/>
              <a:ext cx="259054" cy="24911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61" name="rc361"/>
            <p:cNvSpPr/>
            <p:nvPr/>
          </p:nvSpPr>
          <p:spPr>
            <a:xfrm>
              <a:off x="6924255" y="5458235"/>
              <a:ext cx="259054" cy="24911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62" name="rc362"/>
            <p:cNvSpPr/>
            <p:nvPr/>
          </p:nvSpPr>
          <p:spPr>
            <a:xfrm>
              <a:off x="7183310" y="5458235"/>
              <a:ext cx="259054" cy="24911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63" name="rc363"/>
            <p:cNvSpPr/>
            <p:nvPr/>
          </p:nvSpPr>
          <p:spPr>
            <a:xfrm>
              <a:off x="7442365" y="5458235"/>
              <a:ext cx="259054" cy="249112"/>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64" name="rc364"/>
            <p:cNvSpPr/>
            <p:nvPr/>
          </p:nvSpPr>
          <p:spPr>
            <a:xfrm>
              <a:off x="7701420" y="5458235"/>
              <a:ext cx="259054" cy="24911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65" name="rc365"/>
            <p:cNvSpPr/>
            <p:nvPr/>
          </p:nvSpPr>
          <p:spPr>
            <a:xfrm>
              <a:off x="7960474" y="5458235"/>
              <a:ext cx="259054" cy="24911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66" name="rc366"/>
            <p:cNvSpPr/>
            <p:nvPr/>
          </p:nvSpPr>
          <p:spPr>
            <a:xfrm>
              <a:off x="8219529" y="5458235"/>
              <a:ext cx="259054" cy="24911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67" name="rc367"/>
            <p:cNvSpPr/>
            <p:nvPr/>
          </p:nvSpPr>
          <p:spPr>
            <a:xfrm>
              <a:off x="8478584" y="5458235"/>
              <a:ext cx="259054" cy="24911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68" name="rc368"/>
            <p:cNvSpPr/>
            <p:nvPr/>
          </p:nvSpPr>
          <p:spPr>
            <a:xfrm>
              <a:off x="2002212" y="2717995"/>
              <a:ext cx="259054"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69" name="rc369"/>
            <p:cNvSpPr/>
            <p:nvPr/>
          </p:nvSpPr>
          <p:spPr>
            <a:xfrm>
              <a:off x="2261267" y="2717995"/>
              <a:ext cx="259054"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70" name="rc370"/>
            <p:cNvSpPr/>
            <p:nvPr/>
          </p:nvSpPr>
          <p:spPr>
            <a:xfrm>
              <a:off x="2520322" y="2717995"/>
              <a:ext cx="259054" cy="24911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71" name="rc371"/>
            <p:cNvSpPr/>
            <p:nvPr/>
          </p:nvSpPr>
          <p:spPr>
            <a:xfrm>
              <a:off x="2779377" y="2717995"/>
              <a:ext cx="259054"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72" name="rc372"/>
            <p:cNvSpPr/>
            <p:nvPr/>
          </p:nvSpPr>
          <p:spPr>
            <a:xfrm>
              <a:off x="3038431" y="2717995"/>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3" name="rc373"/>
            <p:cNvSpPr/>
            <p:nvPr/>
          </p:nvSpPr>
          <p:spPr>
            <a:xfrm>
              <a:off x="3297486" y="2717995"/>
              <a:ext cx="259054"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4" name="rc374"/>
            <p:cNvSpPr/>
            <p:nvPr/>
          </p:nvSpPr>
          <p:spPr>
            <a:xfrm>
              <a:off x="3556541" y="2717995"/>
              <a:ext cx="259054"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5" name="rc375"/>
            <p:cNvSpPr/>
            <p:nvPr/>
          </p:nvSpPr>
          <p:spPr>
            <a:xfrm>
              <a:off x="3815596" y="2717995"/>
              <a:ext cx="259054"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6" name="rc376"/>
            <p:cNvSpPr/>
            <p:nvPr/>
          </p:nvSpPr>
          <p:spPr>
            <a:xfrm>
              <a:off x="4074651" y="2717995"/>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77" name="rc377"/>
            <p:cNvSpPr/>
            <p:nvPr/>
          </p:nvSpPr>
          <p:spPr>
            <a:xfrm>
              <a:off x="4333706" y="2717995"/>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78" name="rc378"/>
            <p:cNvSpPr/>
            <p:nvPr/>
          </p:nvSpPr>
          <p:spPr>
            <a:xfrm>
              <a:off x="4592761" y="2717995"/>
              <a:ext cx="259054"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9" name="rc379"/>
            <p:cNvSpPr/>
            <p:nvPr/>
          </p:nvSpPr>
          <p:spPr>
            <a:xfrm>
              <a:off x="4851816" y="2717995"/>
              <a:ext cx="259054"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80" name="rc380"/>
            <p:cNvSpPr/>
            <p:nvPr/>
          </p:nvSpPr>
          <p:spPr>
            <a:xfrm>
              <a:off x="5110871" y="2717995"/>
              <a:ext cx="259054"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1" name="rc381"/>
            <p:cNvSpPr/>
            <p:nvPr/>
          </p:nvSpPr>
          <p:spPr>
            <a:xfrm>
              <a:off x="5369925" y="2717995"/>
              <a:ext cx="259054"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2" name="rc382"/>
            <p:cNvSpPr/>
            <p:nvPr/>
          </p:nvSpPr>
          <p:spPr>
            <a:xfrm>
              <a:off x="5628980" y="2717995"/>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83" name="rc383"/>
            <p:cNvSpPr/>
            <p:nvPr/>
          </p:nvSpPr>
          <p:spPr>
            <a:xfrm>
              <a:off x="5888035" y="2717995"/>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84" name="rc384"/>
            <p:cNvSpPr/>
            <p:nvPr/>
          </p:nvSpPr>
          <p:spPr>
            <a:xfrm>
              <a:off x="6147090" y="2717995"/>
              <a:ext cx="259054"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5" name="rc385"/>
            <p:cNvSpPr/>
            <p:nvPr/>
          </p:nvSpPr>
          <p:spPr>
            <a:xfrm>
              <a:off x="6406145" y="2717995"/>
              <a:ext cx="259054"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86" name="rc386"/>
            <p:cNvSpPr/>
            <p:nvPr/>
          </p:nvSpPr>
          <p:spPr>
            <a:xfrm>
              <a:off x="6665200" y="2717995"/>
              <a:ext cx="259054"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7" name="rc387"/>
            <p:cNvSpPr/>
            <p:nvPr/>
          </p:nvSpPr>
          <p:spPr>
            <a:xfrm>
              <a:off x="6924255" y="2717995"/>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88" name="rc388"/>
            <p:cNvSpPr/>
            <p:nvPr/>
          </p:nvSpPr>
          <p:spPr>
            <a:xfrm>
              <a:off x="7183310" y="2717995"/>
              <a:ext cx="259054"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89" name="rc389"/>
            <p:cNvSpPr/>
            <p:nvPr/>
          </p:nvSpPr>
          <p:spPr>
            <a:xfrm>
              <a:off x="7442365" y="2717995"/>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90" name="rc390"/>
            <p:cNvSpPr/>
            <p:nvPr/>
          </p:nvSpPr>
          <p:spPr>
            <a:xfrm>
              <a:off x="7701420" y="2717995"/>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91" name="rc391"/>
            <p:cNvSpPr/>
            <p:nvPr/>
          </p:nvSpPr>
          <p:spPr>
            <a:xfrm>
              <a:off x="7960474" y="2717995"/>
              <a:ext cx="259054"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92" name="rc392"/>
            <p:cNvSpPr/>
            <p:nvPr/>
          </p:nvSpPr>
          <p:spPr>
            <a:xfrm>
              <a:off x="8219529" y="2717995"/>
              <a:ext cx="259054"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3" name="rc393"/>
            <p:cNvSpPr/>
            <p:nvPr/>
          </p:nvSpPr>
          <p:spPr>
            <a:xfrm>
              <a:off x="8478584" y="2717995"/>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94" name="rc394"/>
            <p:cNvSpPr/>
            <p:nvPr/>
          </p:nvSpPr>
          <p:spPr>
            <a:xfrm>
              <a:off x="2002212" y="3216220"/>
              <a:ext cx="259054" cy="24911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95" name="rc395"/>
            <p:cNvSpPr/>
            <p:nvPr/>
          </p:nvSpPr>
          <p:spPr>
            <a:xfrm>
              <a:off x="2261267" y="3216220"/>
              <a:ext cx="259054" cy="249112"/>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96" name="rc396"/>
            <p:cNvSpPr/>
            <p:nvPr/>
          </p:nvSpPr>
          <p:spPr>
            <a:xfrm>
              <a:off x="2520322" y="3216220"/>
              <a:ext cx="259054"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97" name="rc397"/>
            <p:cNvSpPr/>
            <p:nvPr/>
          </p:nvSpPr>
          <p:spPr>
            <a:xfrm>
              <a:off x="2779377" y="3216220"/>
              <a:ext cx="259054"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8" name="rc398"/>
            <p:cNvSpPr/>
            <p:nvPr/>
          </p:nvSpPr>
          <p:spPr>
            <a:xfrm>
              <a:off x="3038431" y="3216220"/>
              <a:ext cx="259054"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99" name="rc399"/>
            <p:cNvSpPr/>
            <p:nvPr/>
          </p:nvSpPr>
          <p:spPr>
            <a:xfrm>
              <a:off x="3297486" y="3216220"/>
              <a:ext cx="259054"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00" name="rc400"/>
            <p:cNvSpPr/>
            <p:nvPr/>
          </p:nvSpPr>
          <p:spPr>
            <a:xfrm>
              <a:off x="3556541" y="3216220"/>
              <a:ext cx="259054"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01" name="rc401"/>
            <p:cNvSpPr/>
            <p:nvPr/>
          </p:nvSpPr>
          <p:spPr>
            <a:xfrm>
              <a:off x="3815596" y="3216220"/>
              <a:ext cx="259054" cy="24911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02" name="rc402"/>
            <p:cNvSpPr/>
            <p:nvPr/>
          </p:nvSpPr>
          <p:spPr>
            <a:xfrm>
              <a:off x="4074651" y="3216220"/>
              <a:ext cx="259054"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03" name="rc403"/>
            <p:cNvSpPr/>
            <p:nvPr/>
          </p:nvSpPr>
          <p:spPr>
            <a:xfrm>
              <a:off x="4333706" y="3216220"/>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04" name="rc404"/>
            <p:cNvSpPr/>
            <p:nvPr/>
          </p:nvSpPr>
          <p:spPr>
            <a:xfrm>
              <a:off x="4592761" y="3216220"/>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5" name="rc405"/>
            <p:cNvSpPr/>
            <p:nvPr/>
          </p:nvSpPr>
          <p:spPr>
            <a:xfrm>
              <a:off x="4851816" y="3216220"/>
              <a:ext cx="259054"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6" name="rc406"/>
            <p:cNvSpPr/>
            <p:nvPr/>
          </p:nvSpPr>
          <p:spPr>
            <a:xfrm>
              <a:off x="5110871" y="3216220"/>
              <a:ext cx="259054"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7" name="rc407"/>
            <p:cNvSpPr/>
            <p:nvPr/>
          </p:nvSpPr>
          <p:spPr>
            <a:xfrm>
              <a:off x="5369925" y="3216220"/>
              <a:ext cx="259054"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8" name="rc408"/>
            <p:cNvSpPr/>
            <p:nvPr/>
          </p:nvSpPr>
          <p:spPr>
            <a:xfrm>
              <a:off x="5628980" y="3216220"/>
              <a:ext cx="259054"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09" name="rc409"/>
            <p:cNvSpPr/>
            <p:nvPr/>
          </p:nvSpPr>
          <p:spPr>
            <a:xfrm>
              <a:off x="5888035" y="3216220"/>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0" name="rc410"/>
            <p:cNvSpPr/>
            <p:nvPr/>
          </p:nvSpPr>
          <p:spPr>
            <a:xfrm>
              <a:off x="6147090" y="3216220"/>
              <a:ext cx="259054"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11" name="rc411"/>
            <p:cNvSpPr/>
            <p:nvPr/>
          </p:nvSpPr>
          <p:spPr>
            <a:xfrm>
              <a:off x="6406145" y="3216220"/>
              <a:ext cx="259054"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2" name="rc412"/>
            <p:cNvSpPr/>
            <p:nvPr/>
          </p:nvSpPr>
          <p:spPr>
            <a:xfrm>
              <a:off x="6665200" y="3216220"/>
              <a:ext cx="259054"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13" name="rc413"/>
            <p:cNvSpPr/>
            <p:nvPr/>
          </p:nvSpPr>
          <p:spPr>
            <a:xfrm>
              <a:off x="6924255" y="3216220"/>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4" name="rc414"/>
            <p:cNvSpPr/>
            <p:nvPr/>
          </p:nvSpPr>
          <p:spPr>
            <a:xfrm>
              <a:off x="7183310" y="3216220"/>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5" name="rc415"/>
            <p:cNvSpPr/>
            <p:nvPr/>
          </p:nvSpPr>
          <p:spPr>
            <a:xfrm>
              <a:off x="7442365" y="3216220"/>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16" name="rc416"/>
            <p:cNvSpPr/>
            <p:nvPr/>
          </p:nvSpPr>
          <p:spPr>
            <a:xfrm>
              <a:off x="7701420" y="3216220"/>
              <a:ext cx="259054"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17" name="rc417"/>
            <p:cNvSpPr/>
            <p:nvPr/>
          </p:nvSpPr>
          <p:spPr>
            <a:xfrm>
              <a:off x="7960474" y="3216220"/>
              <a:ext cx="259054"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18" name="rc418"/>
            <p:cNvSpPr/>
            <p:nvPr/>
          </p:nvSpPr>
          <p:spPr>
            <a:xfrm>
              <a:off x="8219529" y="3216220"/>
              <a:ext cx="259054"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19" name="rc419"/>
            <p:cNvSpPr/>
            <p:nvPr/>
          </p:nvSpPr>
          <p:spPr>
            <a:xfrm>
              <a:off x="8478584" y="3216220"/>
              <a:ext cx="259054"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20" name="rc420"/>
            <p:cNvSpPr/>
            <p:nvPr/>
          </p:nvSpPr>
          <p:spPr>
            <a:xfrm>
              <a:off x="2002212" y="2468882"/>
              <a:ext cx="259054"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21" name="rc421"/>
            <p:cNvSpPr/>
            <p:nvPr/>
          </p:nvSpPr>
          <p:spPr>
            <a:xfrm>
              <a:off x="2261267" y="2468882"/>
              <a:ext cx="259054" cy="24911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22" name="rc422"/>
            <p:cNvSpPr/>
            <p:nvPr/>
          </p:nvSpPr>
          <p:spPr>
            <a:xfrm>
              <a:off x="2520322" y="2468882"/>
              <a:ext cx="259054"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23" name="rc423"/>
            <p:cNvSpPr/>
            <p:nvPr/>
          </p:nvSpPr>
          <p:spPr>
            <a:xfrm>
              <a:off x="2779377" y="2468882"/>
              <a:ext cx="259054"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24" name="rc424"/>
            <p:cNvSpPr/>
            <p:nvPr/>
          </p:nvSpPr>
          <p:spPr>
            <a:xfrm>
              <a:off x="3038431" y="2468882"/>
              <a:ext cx="259054"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25" name="rc425"/>
            <p:cNvSpPr/>
            <p:nvPr/>
          </p:nvSpPr>
          <p:spPr>
            <a:xfrm>
              <a:off x="3297486" y="2468882"/>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26" name="rc426"/>
            <p:cNvSpPr/>
            <p:nvPr/>
          </p:nvSpPr>
          <p:spPr>
            <a:xfrm>
              <a:off x="3556541" y="2468882"/>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27" name="rc427"/>
            <p:cNvSpPr/>
            <p:nvPr/>
          </p:nvSpPr>
          <p:spPr>
            <a:xfrm>
              <a:off x="3815596" y="2468882"/>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28" name="rc428"/>
            <p:cNvSpPr/>
            <p:nvPr/>
          </p:nvSpPr>
          <p:spPr>
            <a:xfrm>
              <a:off x="4074651" y="2468882"/>
              <a:ext cx="259054"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29" name="rc429"/>
            <p:cNvSpPr/>
            <p:nvPr/>
          </p:nvSpPr>
          <p:spPr>
            <a:xfrm>
              <a:off x="4333706" y="2468882"/>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30" name="rc430"/>
            <p:cNvSpPr/>
            <p:nvPr/>
          </p:nvSpPr>
          <p:spPr>
            <a:xfrm>
              <a:off x="4592761" y="2468882"/>
              <a:ext cx="259054"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1" name="rc431"/>
            <p:cNvSpPr/>
            <p:nvPr/>
          </p:nvSpPr>
          <p:spPr>
            <a:xfrm>
              <a:off x="4851816" y="2468882"/>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32" name="rc432"/>
            <p:cNvSpPr/>
            <p:nvPr/>
          </p:nvSpPr>
          <p:spPr>
            <a:xfrm>
              <a:off x="5110871" y="2468882"/>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33" name="rc433"/>
            <p:cNvSpPr/>
            <p:nvPr/>
          </p:nvSpPr>
          <p:spPr>
            <a:xfrm>
              <a:off x="5369925" y="2468882"/>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34" name="rc434"/>
            <p:cNvSpPr/>
            <p:nvPr/>
          </p:nvSpPr>
          <p:spPr>
            <a:xfrm>
              <a:off x="5628980" y="2468882"/>
              <a:ext cx="259054"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35" name="rc435"/>
            <p:cNvSpPr/>
            <p:nvPr/>
          </p:nvSpPr>
          <p:spPr>
            <a:xfrm>
              <a:off x="5888035" y="2468882"/>
              <a:ext cx="259054"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36" name="rc436"/>
            <p:cNvSpPr/>
            <p:nvPr/>
          </p:nvSpPr>
          <p:spPr>
            <a:xfrm>
              <a:off x="6147090" y="2468882"/>
              <a:ext cx="259054"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37" name="rc437"/>
            <p:cNvSpPr/>
            <p:nvPr/>
          </p:nvSpPr>
          <p:spPr>
            <a:xfrm>
              <a:off x="6406145" y="2468882"/>
              <a:ext cx="259054"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38" name="rc438"/>
            <p:cNvSpPr/>
            <p:nvPr/>
          </p:nvSpPr>
          <p:spPr>
            <a:xfrm>
              <a:off x="6665200" y="2468882"/>
              <a:ext cx="259054"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9" name="rc439"/>
            <p:cNvSpPr/>
            <p:nvPr/>
          </p:nvSpPr>
          <p:spPr>
            <a:xfrm>
              <a:off x="6924255" y="2468882"/>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40" name="rc440"/>
            <p:cNvSpPr/>
            <p:nvPr/>
          </p:nvSpPr>
          <p:spPr>
            <a:xfrm>
              <a:off x="7183310" y="2468882"/>
              <a:ext cx="259054"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41" name="rc441"/>
            <p:cNvSpPr/>
            <p:nvPr/>
          </p:nvSpPr>
          <p:spPr>
            <a:xfrm>
              <a:off x="7442365" y="2468882"/>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42" name="rc442"/>
            <p:cNvSpPr/>
            <p:nvPr/>
          </p:nvSpPr>
          <p:spPr>
            <a:xfrm>
              <a:off x="7701420" y="2468882"/>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3" name="rc443"/>
            <p:cNvSpPr/>
            <p:nvPr/>
          </p:nvSpPr>
          <p:spPr>
            <a:xfrm>
              <a:off x="7960474" y="2468882"/>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4" name="rc444"/>
            <p:cNvSpPr/>
            <p:nvPr/>
          </p:nvSpPr>
          <p:spPr>
            <a:xfrm>
              <a:off x="8219529" y="2468882"/>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5" name="rc445"/>
            <p:cNvSpPr/>
            <p:nvPr/>
          </p:nvSpPr>
          <p:spPr>
            <a:xfrm>
              <a:off x="8478584" y="2468882"/>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6" name="rc446"/>
            <p:cNvSpPr/>
            <p:nvPr/>
          </p:nvSpPr>
          <p:spPr>
            <a:xfrm>
              <a:off x="2002212" y="4960010"/>
              <a:ext cx="259054" cy="24911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47" name="rc447"/>
            <p:cNvSpPr/>
            <p:nvPr/>
          </p:nvSpPr>
          <p:spPr>
            <a:xfrm>
              <a:off x="2261267" y="4960010"/>
              <a:ext cx="259054" cy="249112"/>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48" name="rc448"/>
            <p:cNvSpPr/>
            <p:nvPr/>
          </p:nvSpPr>
          <p:spPr>
            <a:xfrm>
              <a:off x="2520322" y="4960010"/>
              <a:ext cx="259054" cy="24911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49" name="rc449"/>
            <p:cNvSpPr/>
            <p:nvPr/>
          </p:nvSpPr>
          <p:spPr>
            <a:xfrm>
              <a:off x="2779377" y="4960010"/>
              <a:ext cx="259054" cy="24911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50" name="rc450"/>
            <p:cNvSpPr/>
            <p:nvPr/>
          </p:nvSpPr>
          <p:spPr>
            <a:xfrm>
              <a:off x="3038431" y="4960010"/>
              <a:ext cx="259054" cy="24911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51" name="rc451"/>
            <p:cNvSpPr/>
            <p:nvPr/>
          </p:nvSpPr>
          <p:spPr>
            <a:xfrm>
              <a:off x="3297486" y="4960010"/>
              <a:ext cx="259054" cy="24911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52" name="rc452"/>
            <p:cNvSpPr/>
            <p:nvPr/>
          </p:nvSpPr>
          <p:spPr>
            <a:xfrm>
              <a:off x="3556541" y="4960010"/>
              <a:ext cx="259054" cy="24911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53" name="rc453"/>
            <p:cNvSpPr/>
            <p:nvPr/>
          </p:nvSpPr>
          <p:spPr>
            <a:xfrm>
              <a:off x="3815596" y="4960010"/>
              <a:ext cx="259054" cy="24911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54" name="rc454"/>
            <p:cNvSpPr/>
            <p:nvPr/>
          </p:nvSpPr>
          <p:spPr>
            <a:xfrm>
              <a:off x="4074651" y="4960010"/>
              <a:ext cx="259054"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55" name="rc455"/>
            <p:cNvSpPr/>
            <p:nvPr/>
          </p:nvSpPr>
          <p:spPr>
            <a:xfrm>
              <a:off x="4333706" y="4960010"/>
              <a:ext cx="259054"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56" name="rc456"/>
            <p:cNvSpPr/>
            <p:nvPr/>
          </p:nvSpPr>
          <p:spPr>
            <a:xfrm>
              <a:off x="4592761" y="4960010"/>
              <a:ext cx="259054"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57" name="rc457"/>
            <p:cNvSpPr/>
            <p:nvPr/>
          </p:nvSpPr>
          <p:spPr>
            <a:xfrm>
              <a:off x="4851816" y="4960010"/>
              <a:ext cx="259054" cy="24911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58" name="rc458"/>
            <p:cNvSpPr/>
            <p:nvPr/>
          </p:nvSpPr>
          <p:spPr>
            <a:xfrm>
              <a:off x="5110871" y="4960010"/>
              <a:ext cx="259054" cy="24911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59" name="rc459"/>
            <p:cNvSpPr/>
            <p:nvPr/>
          </p:nvSpPr>
          <p:spPr>
            <a:xfrm>
              <a:off x="5369925" y="4960010"/>
              <a:ext cx="259054" cy="24911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60" name="rc460"/>
            <p:cNvSpPr/>
            <p:nvPr/>
          </p:nvSpPr>
          <p:spPr>
            <a:xfrm>
              <a:off x="5628980" y="4960010"/>
              <a:ext cx="259054" cy="24911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61" name="rc461"/>
            <p:cNvSpPr/>
            <p:nvPr/>
          </p:nvSpPr>
          <p:spPr>
            <a:xfrm>
              <a:off x="5888035" y="4960010"/>
              <a:ext cx="259054" cy="24911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62" name="rc462"/>
            <p:cNvSpPr/>
            <p:nvPr/>
          </p:nvSpPr>
          <p:spPr>
            <a:xfrm>
              <a:off x="6147090" y="4960010"/>
              <a:ext cx="259054" cy="24911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63" name="rc463"/>
            <p:cNvSpPr/>
            <p:nvPr/>
          </p:nvSpPr>
          <p:spPr>
            <a:xfrm>
              <a:off x="6406145" y="4960010"/>
              <a:ext cx="259054"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64" name="rc464"/>
            <p:cNvSpPr/>
            <p:nvPr/>
          </p:nvSpPr>
          <p:spPr>
            <a:xfrm>
              <a:off x="6665200" y="4960010"/>
              <a:ext cx="259054"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65" name="rc465"/>
            <p:cNvSpPr/>
            <p:nvPr/>
          </p:nvSpPr>
          <p:spPr>
            <a:xfrm>
              <a:off x="6924255" y="4960010"/>
              <a:ext cx="259054"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66" name="rc466"/>
            <p:cNvSpPr/>
            <p:nvPr/>
          </p:nvSpPr>
          <p:spPr>
            <a:xfrm>
              <a:off x="7183310" y="4960010"/>
              <a:ext cx="259054"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67" name="rc467"/>
            <p:cNvSpPr/>
            <p:nvPr/>
          </p:nvSpPr>
          <p:spPr>
            <a:xfrm>
              <a:off x="7442365" y="4960010"/>
              <a:ext cx="259054" cy="24911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68" name="rc468"/>
            <p:cNvSpPr/>
            <p:nvPr/>
          </p:nvSpPr>
          <p:spPr>
            <a:xfrm>
              <a:off x="7701420" y="4960010"/>
              <a:ext cx="259054" cy="24911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69" name="rc469"/>
            <p:cNvSpPr/>
            <p:nvPr/>
          </p:nvSpPr>
          <p:spPr>
            <a:xfrm>
              <a:off x="7960474" y="4960010"/>
              <a:ext cx="259054"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70" name="rc470"/>
            <p:cNvSpPr/>
            <p:nvPr/>
          </p:nvSpPr>
          <p:spPr>
            <a:xfrm>
              <a:off x="8219529" y="4960010"/>
              <a:ext cx="259054"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71" name="rc471"/>
            <p:cNvSpPr/>
            <p:nvPr/>
          </p:nvSpPr>
          <p:spPr>
            <a:xfrm>
              <a:off x="8478584" y="4960010"/>
              <a:ext cx="259054"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72" name="tx472"/>
            <p:cNvSpPr/>
            <p:nvPr/>
          </p:nvSpPr>
          <p:spPr>
            <a:xfrm>
              <a:off x="2071480"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73" name="tx473"/>
            <p:cNvSpPr/>
            <p:nvPr/>
          </p:nvSpPr>
          <p:spPr>
            <a:xfrm>
              <a:off x="2330535"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74" name="tx474"/>
            <p:cNvSpPr/>
            <p:nvPr/>
          </p:nvSpPr>
          <p:spPr>
            <a:xfrm>
              <a:off x="2589590"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75" name="tx475"/>
            <p:cNvSpPr/>
            <p:nvPr/>
          </p:nvSpPr>
          <p:spPr>
            <a:xfrm>
              <a:off x="2848645"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76" name="tx476"/>
            <p:cNvSpPr/>
            <p:nvPr/>
          </p:nvSpPr>
          <p:spPr>
            <a:xfrm>
              <a:off x="3107700"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77" name="tx477"/>
            <p:cNvSpPr/>
            <p:nvPr/>
          </p:nvSpPr>
          <p:spPr>
            <a:xfrm>
              <a:off x="3366755"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78" name="tx478"/>
            <p:cNvSpPr/>
            <p:nvPr/>
          </p:nvSpPr>
          <p:spPr>
            <a:xfrm>
              <a:off x="3625810"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79" name="tx479"/>
            <p:cNvSpPr/>
            <p:nvPr/>
          </p:nvSpPr>
          <p:spPr>
            <a:xfrm>
              <a:off x="3884865"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80" name="tx480"/>
            <p:cNvSpPr/>
            <p:nvPr/>
          </p:nvSpPr>
          <p:spPr>
            <a:xfrm>
              <a:off x="4143919"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81" name="tx481"/>
            <p:cNvSpPr/>
            <p:nvPr/>
          </p:nvSpPr>
          <p:spPr>
            <a:xfrm>
              <a:off x="4402974"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82" name="tx482"/>
            <p:cNvSpPr/>
            <p:nvPr/>
          </p:nvSpPr>
          <p:spPr>
            <a:xfrm>
              <a:off x="4662029"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83" name="tx483"/>
            <p:cNvSpPr/>
            <p:nvPr/>
          </p:nvSpPr>
          <p:spPr>
            <a:xfrm>
              <a:off x="4921084"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84" name="tx484"/>
            <p:cNvSpPr/>
            <p:nvPr/>
          </p:nvSpPr>
          <p:spPr>
            <a:xfrm>
              <a:off x="5180139"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85" name="tx485"/>
            <p:cNvSpPr/>
            <p:nvPr/>
          </p:nvSpPr>
          <p:spPr>
            <a:xfrm>
              <a:off x="5439194"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86" name="tx486"/>
            <p:cNvSpPr/>
            <p:nvPr/>
          </p:nvSpPr>
          <p:spPr>
            <a:xfrm>
              <a:off x="5698249"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87" name="tx487"/>
            <p:cNvSpPr/>
            <p:nvPr/>
          </p:nvSpPr>
          <p:spPr>
            <a:xfrm>
              <a:off x="5957304"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88" name="tx488"/>
            <p:cNvSpPr/>
            <p:nvPr/>
          </p:nvSpPr>
          <p:spPr>
            <a:xfrm>
              <a:off x="6216359"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89" name="tx489"/>
            <p:cNvSpPr/>
            <p:nvPr/>
          </p:nvSpPr>
          <p:spPr>
            <a:xfrm>
              <a:off x="6475414"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90" name="tx490"/>
            <p:cNvSpPr/>
            <p:nvPr/>
          </p:nvSpPr>
          <p:spPr>
            <a:xfrm>
              <a:off x="6734468"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91" name="tx491"/>
            <p:cNvSpPr/>
            <p:nvPr/>
          </p:nvSpPr>
          <p:spPr>
            <a:xfrm>
              <a:off x="6993523"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92" name="tx492"/>
            <p:cNvSpPr/>
            <p:nvPr/>
          </p:nvSpPr>
          <p:spPr>
            <a:xfrm>
              <a:off x="7252578"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93" name="tx493"/>
            <p:cNvSpPr/>
            <p:nvPr/>
          </p:nvSpPr>
          <p:spPr>
            <a:xfrm>
              <a:off x="7511633"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94" name="tx494"/>
            <p:cNvSpPr/>
            <p:nvPr/>
          </p:nvSpPr>
          <p:spPr>
            <a:xfrm>
              <a:off x="7770688"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95" name="tx495"/>
            <p:cNvSpPr/>
            <p:nvPr/>
          </p:nvSpPr>
          <p:spPr>
            <a:xfrm>
              <a:off x="8029743"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96" name="tx496"/>
            <p:cNvSpPr/>
            <p:nvPr/>
          </p:nvSpPr>
          <p:spPr>
            <a:xfrm>
              <a:off x="8288798"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97" name="tx497"/>
            <p:cNvSpPr/>
            <p:nvPr/>
          </p:nvSpPr>
          <p:spPr>
            <a:xfrm>
              <a:off x="8547853"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98" name="tx498"/>
            <p:cNvSpPr/>
            <p:nvPr/>
          </p:nvSpPr>
          <p:spPr>
            <a:xfrm>
              <a:off x="2071480"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99" name="tx499"/>
            <p:cNvSpPr/>
            <p:nvPr/>
          </p:nvSpPr>
          <p:spPr>
            <a:xfrm>
              <a:off x="2330535"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00" name="tx500"/>
            <p:cNvSpPr/>
            <p:nvPr/>
          </p:nvSpPr>
          <p:spPr>
            <a:xfrm>
              <a:off x="2589590"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01" name="tx501"/>
            <p:cNvSpPr/>
            <p:nvPr/>
          </p:nvSpPr>
          <p:spPr>
            <a:xfrm>
              <a:off x="2848645"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02" name="tx502"/>
            <p:cNvSpPr/>
            <p:nvPr/>
          </p:nvSpPr>
          <p:spPr>
            <a:xfrm>
              <a:off x="3107700"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03" name="tx503"/>
            <p:cNvSpPr/>
            <p:nvPr/>
          </p:nvSpPr>
          <p:spPr>
            <a:xfrm>
              <a:off x="3366755"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04" name="tx504"/>
            <p:cNvSpPr/>
            <p:nvPr/>
          </p:nvSpPr>
          <p:spPr>
            <a:xfrm>
              <a:off x="3625810"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05" name="tx505"/>
            <p:cNvSpPr/>
            <p:nvPr/>
          </p:nvSpPr>
          <p:spPr>
            <a:xfrm>
              <a:off x="3884865"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06" name="tx506"/>
            <p:cNvSpPr/>
            <p:nvPr/>
          </p:nvSpPr>
          <p:spPr>
            <a:xfrm>
              <a:off x="4143919"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07" name="tx507"/>
            <p:cNvSpPr/>
            <p:nvPr/>
          </p:nvSpPr>
          <p:spPr>
            <a:xfrm>
              <a:off x="4402974"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08" name="tx508"/>
            <p:cNvSpPr/>
            <p:nvPr/>
          </p:nvSpPr>
          <p:spPr>
            <a:xfrm>
              <a:off x="4662029"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09" name="tx509"/>
            <p:cNvSpPr/>
            <p:nvPr/>
          </p:nvSpPr>
          <p:spPr>
            <a:xfrm>
              <a:off x="4921084"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10" name="tx510"/>
            <p:cNvSpPr/>
            <p:nvPr/>
          </p:nvSpPr>
          <p:spPr>
            <a:xfrm>
              <a:off x="5180139"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11" name="tx511"/>
            <p:cNvSpPr/>
            <p:nvPr/>
          </p:nvSpPr>
          <p:spPr>
            <a:xfrm>
              <a:off x="5439194"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12" name="tx512"/>
            <p:cNvSpPr/>
            <p:nvPr/>
          </p:nvSpPr>
          <p:spPr>
            <a:xfrm>
              <a:off x="5698249"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13" name="tx513"/>
            <p:cNvSpPr/>
            <p:nvPr/>
          </p:nvSpPr>
          <p:spPr>
            <a:xfrm>
              <a:off x="5957304"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14" name="tx514"/>
            <p:cNvSpPr/>
            <p:nvPr/>
          </p:nvSpPr>
          <p:spPr>
            <a:xfrm>
              <a:off x="6216359"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15" name="tx515"/>
            <p:cNvSpPr/>
            <p:nvPr/>
          </p:nvSpPr>
          <p:spPr>
            <a:xfrm>
              <a:off x="6475414"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16" name="tx516"/>
            <p:cNvSpPr/>
            <p:nvPr/>
          </p:nvSpPr>
          <p:spPr>
            <a:xfrm>
              <a:off x="6734468"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17" name="tx517"/>
            <p:cNvSpPr/>
            <p:nvPr/>
          </p:nvSpPr>
          <p:spPr>
            <a:xfrm>
              <a:off x="6993523"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18" name="tx518"/>
            <p:cNvSpPr/>
            <p:nvPr/>
          </p:nvSpPr>
          <p:spPr>
            <a:xfrm>
              <a:off x="7252578"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19" name="tx519"/>
            <p:cNvSpPr/>
            <p:nvPr/>
          </p:nvSpPr>
          <p:spPr>
            <a:xfrm>
              <a:off x="7511633"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20" name="tx520"/>
            <p:cNvSpPr/>
            <p:nvPr/>
          </p:nvSpPr>
          <p:spPr>
            <a:xfrm>
              <a:off x="7770688"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21" name="tx521"/>
            <p:cNvSpPr/>
            <p:nvPr/>
          </p:nvSpPr>
          <p:spPr>
            <a:xfrm>
              <a:off x="8029743"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22" name="tx522"/>
            <p:cNvSpPr/>
            <p:nvPr/>
          </p:nvSpPr>
          <p:spPr>
            <a:xfrm>
              <a:off x="8288798"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23" name="tx523"/>
            <p:cNvSpPr/>
            <p:nvPr/>
          </p:nvSpPr>
          <p:spPr>
            <a:xfrm>
              <a:off x="8547853"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24" name="tx524"/>
            <p:cNvSpPr/>
            <p:nvPr/>
          </p:nvSpPr>
          <p:spPr>
            <a:xfrm>
              <a:off x="207148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25" name="tx525"/>
            <p:cNvSpPr/>
            <p:nvPr/>
          </p:nvSpPr>
          <p:spPr>
            <a:xfrm>
              <a:off x="233053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26" name="tx526"/>
            <p:cNvSpPr/>
            <p:nvPr/>
          </p:nvSpPr>
          <p:spPr>
            <a:xfrm>
              <a:off x="258959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27" name="tx527"/>
            <p:cNvSpPr/>
            <p:nvPr/>
          </p:nvSpPr>
          <p:spPr>
            <a:xfrm>
              <a:off x="284864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28" name="tx528"/>
            <p:cNvSpPr/>
            <p:nvPr/>
          </p:nvSpPr>
          <p:spPr>
            <a:xfrm>
              <a:off x="310770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29" name="tx529"/>
            <p:cNvSpPr/>
            <p:nvPr/>
          </p:nvSpPr>
          <p:spPr>
            <a:xfrm>
              <a:off x="336675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30" name="tx530"/>
            <p:cNvSpPr/>
            <p:nvPr/>
          </p:nvSpPr>
          <p:spPr>
            <a:xfrm>
              <a:off x="362581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31" name="tx531"/>
            <p:cNvSpPr/>
            <p:nvPr/>
          </p:nvSpPr>
          <p:spPr>
            <a:xfrm>
              <a:off x="388486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32" name="tx532"/>
            <p:cNvSpPr/>
            <p:nvPr/>
          </p:nvSpPr>
          <p:spPr>
            <a:xfrm>
              <a:off x="414391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33" name="tx533"/>
            <p:cNvSpPr/>
            <p:nvPr/>
          </p:nvSpPr>
          <p:spPr>
            <a:xfrm>
              <a:off x="440297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34" name="tx534"/>
            <p:cNvSpPr/>
            <p:nvPr/>
          </p:nvSpPr>
          <p:spPr>
            <a:xfrm>
              <a:off x="466202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35" name="tx535"/>
            <p:cNvSpPr/>
            <p:nvPr/>
          </p:nvSpPr>
          <p:spPr>
            <a:xfrm>
              <a:off x="492108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36" name="tx536"/>
            <p:cNvSpPr/>
            <p:nvPr/>
          </p:nvSpPr>
          <p:spPr>
            <a:xfrm>
              <a:off x="518013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37" name="tx537"/>
            <p:cNvSpPr/>
            <p:nvPr/>
          </p:nvSpPr>
          <p:spPr>
            <a:xfrm>
              <a:off x="543919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38" name="tx538"/>
            <p:cNvSpPr/>
            <p:nvPr/>
          </p:nvSpPr>
          <p:spPr>
            <a:xfrm>
              <a:off x="569824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39" name="tx539"/>
            <p:cNvSpPr/>
            <p:nvPr/>
          </p:nvSpPr>
          <p:spPr>
            <a:xfrm>
              <a:off x="595730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40" name="tx540"/>
            <p:cNvSpPr/>
            <p:nvPr/>
          </p:nvSpPr>
          <p:spPr>
            <a:xfrm>
              <a:off x="621635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41" name="tx541"/>
            <p:cNvSpPr/>
            <p:nvPr/>
          </p:nvSpPr>
          <p:spPr>
            <a:xfrm>
              <a:off x="647541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42" name="tx542"/>
            <p:cNvSpPr/>
            <p:nvPr/>
          </p:nvSpPr>
          <p:spPr>
            <a:xfrm>
              <a:off x="673446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43" name="tx543"/>
            <p:cNvSpPr/>
            <p:nvPr/>
          </p:nvSpPr>
          <p:spPr>
            <a:xfrm>
              <a:off x="699352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44" name="tx544"/>
            <p:cNvSpPr/>
            <p:nvPr/>
          </p:nvSpPr>
          <p:spPr>
            <a:xfrm>
              <a:off x="725257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45" name="tx545"/>
            <p:cNvSpPr/>
            <p:nvPr/>
          </p:nvSpPr>
          <p:spPr>
            <a:xfrm>
              <a:off x="751163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46" name="tx546"/>
            <p:cNvSpPr/>
            <p:nvPr/>
          </p:nvSpPr>
          <p:spPr>
            <a:xfrm>
              <a:off x="777068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47" name="tx547"/>
            <p:cNvSpPr/>
            <p:nvPr/>
          </p:nvSpPr>
          <p:spPr>
            <a:xfrm>
              <a:off x="802974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48" name="tx548"/>
            <p:cNvSpPr/>
            <p:nvPr/>
          </p:nvSpPr>
          <p:spPr>
            <a:xfrm>
              <a:off x="828879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49" name="tx549"/>
            <p:cNvSpPr/>
            <p:nvPr/>
          </p:nvSpPr>
          <p:spPr>
            <a:xfrm>
              <a:off x="854785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50" name="tx550"/>
            <p:cNvSpPr/>
            <p:nvPr/>
          </p:nvSpPr>
          <p:spPr>
            <a:xfrm>
              <a:off x="2071480"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51" name="tx551"/>
            <p:cNvSpPr/>
            <p:nvPr/>
          </p:nvSpPr>
          <p:spPr>
            <a:xfrm>
              <a:off x="2330535"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52" name="tx552"/>
            <p:cNvSpPr/>
            <p:nvPr/>
          </p:nvSpPr>
          <p:spPr>
            <a:xfrm>
              <a:off x="2589590"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53" name="tx553"/>
            <p:cNvSpPr/>
            <p:nvPr/>
          </p:nvSpPr>
          <p:spPr>
            <a:xfrm>
              <a:off x="2848645"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54" name="tx554"/>
            <p:cNvSpPr/>
            <p:nvPr/>
          </p:nvSpPr>
          <p:spPr>
            <a:xfrm>
              <a:off x="3107700"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55" name="tx555"/>
            <p:cNvSpPr/>
            <p:nvPr/>
          </p:nvSpPr>
          <p:spPr>
            <a:xfrm>
              <a:off x="3366755"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6" name="tx556"/>
            <p:cNvSpPr/>
            <p:nvPr/>
          </p:nvSpPr>
          <p:spPr>
            <a:xfrm>
              <a:off x="3625810"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57" name="tx557"/>
            <p:cNvSpPr/>
            <p:nvPr/>
          </p:nvSpPr>
          <p:spPr>
            <a:xfrm>
              <a:off x="3884865"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58" name="tx558"/>
            <p:cNvSpPr/>
            <p:nvPr/>
          </p:nvSpPr>
          <p:spPr>
            <a:xfrm>
              <a:off x="4143919"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59" name="tx559"/>
            <p:cNvSpPr/>
            <p:nvPr/>
          </p:nvSpPr>
          <p:spPr>
            <a:xfrm>
              <a:off x="4402974"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60" name="tx560"/>
            <p:cNvSpPr/>
            <p:nvPr/>
          </p:nvSpPr>
          <p:spPr>
            <a:xfrm>
              <a:off x="4662029"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61" name="tx561"/>
            <p:cNvSpPr/>
            <p:nvPr/>
          </p:nvSpPr>
          <p:spPr>
            <a:xfrm>
              <a:off x="4921084"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62" name="tx562"/>
            <p:cNvSpPr/>
            <p:nvPr/>
          </p:nvSpPr>
          <p:spPr>
            <a:xfrm>
              <a:off x="5180139"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63" name="tx563"/>
            <p:cNvSpPr/>
            <p:nvPr/>
          </p:nvSpPr>
          <p:spPr>
            <a:xfrm>
              <a:off x="5439194"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64" name="tx564"/>
            <p:cNvSpPr/>
            <p:nvPr/>
          </p:nvSpPr>
          <p:spPr>
            <a:xfrm>
              <a:off x="5698249"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65" name="tx565"/>
            <p:cNvSpPr/>
            <p:nvPr/>
          </p:nvSpPr>
          <p:spPr>
            <a:xfrm>
              <a:off x="5957304"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66" name="tx566"/>
            <p:cNvSpPr/>
            <p:nvPr/>
          </p:nvSpPr>
          <p:spPr>
            <a:xfrm>
              <a:off x="6216359"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67" name="tx567"/>
            <p:cNvSpPr/>
            <p:nvPr/>
          </p:nvSpPr>
          <p:spPr>
            <a:xfrm>
              <a:off x="6475414"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68" name="tx568"/>
            <p:cNvSpPr/>
            <p:nvPr/>
          </p:nvSpPr>
          <p:spPr>
            <a:xfrm>
              <a:off x="6734468"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69" name="tx569"/>
            <p:cNvSpPr/>
            <p:nvPr/>
          </p:nvSpPr>
          <p:spPr>
            <a:xfrm>
              <a:off x="6993523"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70" name="tx570"/>
            <p:cNvSpPr/>
            <p:nvPr/>
          </p:nvSpPr>
          <p:spPr>
            <a:xfrm>
              <a:off x="7252578"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71" name="tx571"/>
            <p:cNvSpPr/>
            <p:nvPr/>
          </p:nvSpPr>
          <p:spPr>
            <a:xfrm>
              <a:off x="7511633"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72" name="tx572"/>
            <p:cNvSpPr/>
            <p:nvPr/>
          </p:nvSpPr>
          <p:spPr>
            <a:xfrm>
              <a:off x="7770688"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73" name="tx573"/>
            <p:cNvSpPr/>
            <p:nvPr/>
          </p:nvSpPr>
          <p:spPr>
            <a:xfrm>
              <a:off x="8029743"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74" name="tx574"/>
            <p:cNvSpPr/>
            <p:nvPr/>
          </p:nvSpPr>
          <p:spPr>
            <a:xfrm>
              <a:off x="8288798"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75" name="tx575"/>
            <p:cNvSpPr/>
            <p:nvPr/>
          </p:nvSpPr>
          <p:spPr>
            <a:xfrm>
              <a:off x="8547853"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76" name="tx576"/>
            <p:cNvSpPr/>
            <p:nvPr/>
          </p:nvSpPr>
          <p:spPr>
            <a:xfrm>
              <a:off x="2071480"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77" name="tx577"/>
            <p:cNvSpPr/>
            <p:nvPr/>
          </p:nvSpPr>
          <p:spPr>
            <a:xfrm>
              <a:off x="2330535"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78" name="tx578"/>
            <p:cNvSpPr/>
            <p:nvPr/>
          </p:nvSpPr>
          <p:spPr>
            <a:xfrm>
              <a:off x="2589590"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79" name="tx579"/>
            <p:cNvSpPr/>
            <p:nvPr/>
          </p:nvSpPr>
          <p:spPr>
            <a:xfrm>
              <a:off x="2848645"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80" name="tx580"/>
            <p:cNvSpPr/>
            <p:nvPr/>
          </p:nvSpPr>
          <p:spPr>
            <a:xfrm>
              <a:off x="3107700"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81" name="tx581"/>
            <p:cNvSpPr/>
            <p:nvPr/>
          </p:nvSpPr>
          <p:spPr>
            <a:xfrm>
              <a:off x="3366755"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82" name="tx582"/>
            <p:cNvSpPr/>
            <p:nvPr/>
          </p:nvSpPr>
          <p:spPr>
            <a:xfrm>
              <a:off x="3625810"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83" name="tx583"/>
            <p:cNvSpPr/>
            <p:nvPr/>
          </p:nvSpPr>
          <p:spPr>
            <a:xfrm>
              <a:off x="3884865"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84" name="tx584"/>
            <p:cNvSpPr/>
            <p:nvPr/>
          </p:nvSpPr>
          <p:spPr>
            <a:xfrm>
              <a:off x="4143919"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85" name="tx585"/>
            <p:cNvSpPr/>
            <p:nvPr/>
          </p:nvSpPr>
          <p:spPr>
            <a:xfrm>
              <a:off x="4402974"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86" name="tx586"/>
            <p:cNvSpPr/>
            <p:nvPr/>
          </p:nvSpPr>
          <p:spPr>
            <a:xfrm>
              <a:off x="4662029"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87" name="tx587"/>
            <p:cNvSpPr/>
            <p:nvPr/>
          </p:nvSpPr>
          <p:spPr>
            <a:xfrm>
              <a:off x="4921084"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88" name="tx588"/>
            <p:cNvSpPr/>
            <p:nvPr/>
          </p:nvSpPr>
          <p:spPr>
            <a:xfrm>
              <a:off x="5180139"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89" name="tx589"/>
            <p:cNvSpPr/>
            <p:nvPr/>
          </p:nvSpPr>
          <p:spPr>
            <a:xfrm>
              <a:off x="5439194"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90" name="tx590"/>
            <p:cNvSpPr/>
            <p:nvPr/>
          </p:nvSpPr>
          <p:spPr>
            <a:xfrm>
              <a:off x="5698249"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91" name="tx591"/>
            <p:cNvSpPr/>
            <p:nvPr/>
          </p:nvSpPr>
          <p:spPr>
            <a:xfrm>
              <a:off x="5957304"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92" name="tx592"/>
            <p:cNvSpPr/>
            <p:nvPr/>
          </p:nvSpPr>
          <p:spPr>
            <a:xfrm>
              <a:off x="6216359"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93" name="tx593"/>
            <p:cNvSpPr/>
            <p:nvPr/>
          </p:nvSpPr>
          <p:spPr>
            <a:xfrm>
              <a:off x="6475414"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94" name="tx594"/>
            <p:cNvSpPr/>
            <p:nvPr/>
          </p:nvSpPr>
          <p:spPr>
            <a:xfrm>
              <a:off x="6734468"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95" name="tx595"/>
            <p:cNvSpPr/>
            <p:nvPr/>
          </p:nvSpPr>
          <p:spPr>
            <a:xfrm>
              <a:off x="6993523"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96" name="tx596"/>
            <p:cNvSpPr/>
            <p:nvPr/>
          </p:nvSpPr>
          <p:spPr>
            <a:xfrm>
              <a:off x="7252578"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97" name="tx597"/>
            <p:cNvSpPr/>
            <p:nvPr/>
          </p:nvSpPr>
          <p:spPr>
            <a:xfrm>
              <a:off x="7511633"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98" name="tx598"/>
            <p:cNvSpPr/>
            <p:nvPr/>
          </p:nvSpPr>
          <p:spPr>
            <a:xfrm>
              <a:off x="7770688"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99" name="tx599"/>
            <p:cNvSpPr/>
            <p:nvPr/>
          </p:nvSpPr>
          <p:spPr>
            <a:xfrm>
              <a:off x="8029743"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00" name="tx600"/>
            <p:cNvSpPr/>
            <p:nvPr/>
          </p:nvSpPr>
          <p:spPr>
            <a:xfrm>
              <a:off x="8288798"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01" name="tx601"/>
            <p:cNvSpPr/>
            <p:nvPr/>
          </p:nvSpPr>
          <p:spPr>
            <a:xfrm>
              <a:off x="8547853"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02" name="tx602"/>
            <p:cNvSpPr/>
            <p:nvPr/>
          </p:nvSpPr>
          <p:spPr>
            <a:xfrm>
              <a:off x="2071480"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03" name="tx603"/>
            <p:cNvSpPr/>
            <p:nvPr/>
          </p:nvSpPr>
          <p:spPr>
            <a:xfrm>
              <a:off x="2330535"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04" name="tx604"/>
            <p:cNvSpPr/>
            <p:nvPr/>
          </p:nvSpPr>
          <p:spPr>
            <a:xfrm>
              <a:off x="2589590"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05" name="tx605"/>
            <p:cNvSpPr/>
            <p:nvPr/>
          </p:nvSpPr>
          <p:spPr>
            <a:xfrm>
              <a:off x="2848645"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06" name="tx606"/>
            <p:cNvSpPr/>
            <p:nvPr/>
          </p:nvSpPr>
          <p:spPr>
            <a:xfrm>
              <a:off x="3107700"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07" name="tx607"/>
            <p:cNvSpPr/>
            <p:nvPr/>
          </p:nvSpPr>
          <p:spPr>
            <a:xfrm>
              <a:off x="3366755"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08" name="tx608"/>
            <p:cNvSpPr/>
            <p:nvPr/>
          </p:nvSpPr>
          <p:spPr>
            <a:xfrm>
              <a:off x="3625810"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09" name="tx609"/>
            <p:cNvSpPr/>
            <p:nvPr/>
          </p:nvSpPr>
          <p:spPr>
            <a:xfrm>
              <a:off x="3884865"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10" name="tx610"/>
            <p:cNvSpPr/>
            <p:nvPr/>
          </p:nvSpPr>
          <p:spPr>
            <a:xfrm>
              <a:off x="4143919"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11" name="tx611"/>
            <p:cNvSpPr/>
            <p:nvPr/>
          </p:nvSpPr>
          <p:spPr>
            <a:xfrm>
              <a:off x="4402974"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12" name="tx612"/>
            <p:cNvSpPr/>
            <p:nvPr/>
          </p:nvSpPr>
          <p:spPr>
            <a:xfrm>
              <a:off x="4662029"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13" name="tx613"/>
            <p:cNvSpPr/>
            <p:nvPr/>
          </p:nvSpPr>
          <p:spPr>
            <a:xfrm>
              <a:off x="4921084"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14" name="tx614"/>
            <p:cNvSpPr/>
            <p:nvPr/>
          </p:nvSpPr>
          <p:spPr>
            <a:xfrm>
              <a:off x="5180139"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15" name="tx615"/>
            <p:cNvSpPr/>
            <p:nvPr/>
          </p:nvSpPr>
          <p:spPr>
            <a:xfrm>
              <a:off x="5439194"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16" name="tx616"/>
            <p:cNvSpPr/>
            <p:nvPr/>
          </p:nvSpPr>
          <p:spPr>
            <a:xfrm>
              <a:off x="5698249"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17" name="tx617"/>
            <p:cNvSpPr/>
            <p:nvPr/>
          </p:nvSpPr>
          <p:spPr>
            <a:xfrm>
              <a:off x="5957304"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18" name="tx618"/>
            <p:cNvSpPr/>
            <p:nvPr/>
          </p:nvSpPr>
          <p:spPr>
            <a:xfrm>
              <a:off x="6216359"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19" name="tx619"/>
            <p:cNvSpPr/>
            <p:nvPr/>
          </p:nvSpPr>
          <p:spPr>
            <a:xfrm>
              <a:off x="6475414"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20" name="tx620"/>
            <p:cNvSpPr/>
            <p:nvPr/>
          </p:nvSpPr>
          <p:spPr>
            <a:xfrm>
              <a:off x="6734468"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21" name="tx621"/>
            <p:cNvSpPr/>
            <p:nvPr/>
          </p:nvSpPr>
          <p:spPr>
            <a:xfrm>
              <a:off x="6993523"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22" name="tx622"/>
            <p:cNvSpPr/>
            <p:nvPr/>
          </p:nvSpPr>
          <p:spPr>
            <a:xfrm>
              <a:off x="7252578"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23" name="tx623"/>
            <p:cNvSpPr/>
            <p:nvPr/>
          </p:nvSpPr>
          <p:spPr>
            <a:xfrm>
              <a:off x="7511633"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24" name="tx624"/>
            <p:cNvSpPr/>
            <p:nvPr/>
          </p:nvSpPr>
          <p:spPr>
            <a:xfrm>
              <a:off x="7770688"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25" name="tx625"/>
            <p:cNvSpPr/>
            <p:nvPr/>
          </p:nvSpPr>
          <p:spPr>
            <a:xfrm>
              <a:off x="8029743"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26" name="tx626"/>
            <p:cNvSpPr/>
            <p:nvPr/>
          </p:nvSpPr>
          <p:spPr>
            <a:xfrm>
              <a:off x="8288798"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27" name="tx627"/>
            <p:cNvSpPr/>
            <p:nvPr/>
          </p:nvSpPr>
          <p:spPr>
            <a:xfrm>
              <a:off x="8547853"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28" name="tx628"/>
            <p:cNvSpPr/>
            <p:nvPr/>
          </p:nvSpPr>
          <p:spPr>
            <a:xfrm>
              <a:off x="2071480"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29" name="tx629"/>
            <p:cNvSpPr/>
            <p:nvPr/>
          </p:nvSpPr>
          <p:spPr>
            <a:xfrm>
              <a:off x="2330535"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30" name="tx630"/>
            <p:cNvSpPr/>
            <p:nvPr/>
          </p:nvSpPr>
          <p:spPr>
            <a:xfrm>
              <a:off x="2589590"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31" name="tx631"/>
            <p:cNvSpPr/>
            <p:nvPr/>
          </p:nvSpPr>
          <p:spPr>
            <a:xfrm>
              <a:off x="2848645"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32" name="tx632"/>
            <p:cNvSpPr/>
            <p:nvPr/>
          </p:nvSpPr>
          <p:spPr>
            <a:xfrm>
              <a:off x="3107700"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33" name="tx633"/>
            <p:cNvSpPr/>
            <p:nvPr/>
          </p:nvSpPr>
          <p:spPr>
            <a:xfrm>
              <a:off x="3366755"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34" name="tx634"/>
            <p:cNvSpPr/>
            <p:nvPr/>
          </p:nvSpPr>
          <p:spPr>
            <a:xfrm>
              <a:off x="3625810"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35" name="tx635"/>
            <p:cNvSpPr/>
            <p:nvPr/>
          </p:nvSpPr>
          <p:spPr>
            <a:xfrm>
              <a:off x="3884865"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36" name="tx636"/>
            <p:cNvSpPr/>
            <p:nvPr/>
          </p:nvSpPr>
          <p:spPr>
            <a:xfrm>
              <a:off x="4143919"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37" name="tx637"/>
            <p:cNvSpPr/>
            <p:nvPr/>
          </p:nvSpPr>
          <p:spPr>
            <a:xfrm>
              <a:off x="4402974"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38" name="tx638"/>
            <p:cNvSpPr/>
            <p:nvPr/>
          </p:nvSpPr>
          <p:spPr>
            <a:xfrm>
              <a:off x="4662029"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39" name="tx639"/>
            <p:cNvSpPr/>
            <p:nvPr/>
          </p:nvSpPr>
          <p:spPr>
            <a:xfrm>
              <a:off x="4921084"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40" name="tx640"/>
            <p:cNvSpPr/>
            <p:nvPr/>
          </p:nvSpPr>
          <p:spPr>
            <a:xfrm>
              <a:off x="5180139"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41" name="tx641"/>
            <p:cNvSpPr/>
            <p:nvPr/>
          </p:nvSpPr>
          <p:spPr>
            <a:xfrm>
              <a:off x="5439194"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42" name="tx642"/>
            <p:cNvSpPr/>
            <p:nvPr/>
          </p:nvSpPr>
          <p:spPr>
            <a:xfrm>
              <a:off x="5698249"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43" name="tx643"/>
            <p:cNvSpPr/>
            <p:nvPr/>
          </p:nvSpPr>
          <p:spPr>
            <a:xfrm>
              <a:off x="5957304"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44" name="tx644"/>
            <p:cNvSpPr/>
            <p:nvPr/>
          </p:nvSpPr>
          <p:spPr>
            <a:xfrm>
              <a:off x="6216359"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45" name="tx645"/>
            <p:cNvSpPr/>
            <p:nvPr/>
          </p:nvSpPr>
          <p:spPr>
            <a:xfrm>
              <a:off x="6475414"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46" name="tx646"/>
            <p:cNvSpPr/>
            <p:nvPr/>
          </p:nvSpPr>
          <p:spPr>
            <a:xfrm>
              <a:off x="6734468"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47" name="tx647"/>
            <p:cNvSpPr/>
            <p:nvPr/>
          </p:nvSpPr>
          <p:spPr>
            <a:xfrm>
              <a:off x="6993523"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48" name="tx648"/>
            <p:cNvSpPr/>
            <p:nvPr/>
          </p:nvSpPr>
          <p:spPr>
            <a:xfrm>
              <a:off x="7252578"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49" name="tx649"/>
            <p:cNvSpPr/>
            <p:nvPr/>
          </p:nvSpPr>
          <p:spPr>
            <a:xfrm>
              <a:off x="7511633"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0" name="tx650"/>
            <p:cNvSpPr/>
            <p:nvPr/>
          </p:nvSpPr>
          <p:spPr>
            <a:xfrm>
              <a:off x="7770688"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1" name="tx651"/>
            <p:cNvSpPr/>
            <p:nvPr/>
          </p:nvSpPr>
          <p:spPr>
            <a:xfrm>
              <a:off x="8029743"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2" name="tx652"/>
            <p:cNvSpPr/>
            <p:nvPr/>
          </p:nvSpPr>
          <p:spPr>
            <a:xfrm>
              <a:off x="8288798"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3" name="tx653"/>
            <p:cNvSpPr/>
            <p:nvPr/>
          </p:nvSpPr>
          <p:spPr>
            <a:xfrm>
              <a:off x="8547853"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4" name="tx654"/>
            <p:cNvSpPr/>
            <p:nvPr/>
          </p:nvSpPr>
          <p:spPr>
            <a:xfrm>
              <a:off x="2071480"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655" name="tx655"/>
            <p:cNvSpPr/>
            <p:nvPr/>
          </p:nvSpPr>
          <p:spPr>
            <a:xfrm>
              <a:off x="2330535"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56" name="tx656"/>
            <p:cNvSpPr/>
            <p:nvPr/>
          </p:nvSpPr>
          <p:spPr>
            <a:xfrm>
              <a:off x="2589590"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57" name="tx657"/>
            <p:cNvSpPr/>
            <p:nvPr/>
          </p:nvSpPr>
          <p:spPr>
            <a:xfrm>
              <a:off x="2848645"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58" name="tx658"/>
            <p:cNvSpPr/>
            <p:nvPr/>
          </p:nvSpPr>
          <p:spPr>
            <a:xfrm>
              <a:off x="3107700"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59" name="tx659"/>
            <p:cNvSpPr/>
            <p:nvPr/>
          </p:nvSpPr>
          <p:spPr>
            <a:xfrm>
              <a:off x="3366755"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60" name="tx660"/>
            <p:cNvSpPr/>
            <p:nvPr/>
          </p:nvSpPr>
          <p:spPr>
            <a:xfrm>
              <a:off x="3625810"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61" name="tx661"/>
            <p:cNvSpPr/>
            <p:nvPr/>
          </p:nvSpPr>
          <p:spPr>
            <a:xfrm>
              <a:off x="3884865"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62" name="tx662"/>
            <p:cNvSpPr/>
            <p:nvPr/>
          </p:nvSpPr>
          <p:spPr>
            <a:xfrm>
              <a:off x="4143919"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63" name="tx663"/>
            <p:cNvSpPr/>
            <p:nvPr/>
          </p:nvSpPr>
          <p:spPr>
            <a:xfrm>
              <a:off x="4402974"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64" name="tx664"/>
            <p:cNvSpPr/>
            <p:nvPr/>
          </p:nvSpPr>
          <p:spPr>
            <a:xfrm>
              <a:off x="4662029"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65" name="tx665"/>
            <p:cNvSpPr/>
            <p:nvPr/>
          </p:nvSpPr>
          <p:spPr>
            <a:xfrm>
              <a:off x="4921084"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66" name="tx666"/>
            <p:cNvSpPr/>
            <p:nvPr/>
          </p:nvSpPr>
          <p:spPr>
            <a:xfrm>
              <a:off x="5180139"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67" name="tx667"/>
            <p:cNvSpPr/>
            <p:nvPr/>
          </p:nvSpPr>
          <p:spPr>
            <a:xfrm>
              <a:off x="5439194"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68" name="tx668"/>
            <p:cNvSpPr/>
            <p:nvPr/>
          </p:nvSpPr>
          <p:spPr>
            <a:xfrm>
              <a:off x="5957304"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69" name="tx669"/>
            <p:cNvSpPr/>
            <p:nvPr/>
          </p:nvSpPr>
          <p:spPr>
            <a:xfrm>
              <a:off x="6216359"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70" name="tx670"/>
            <p:cNvSpPr/>
            <p:nvPr/>
          </p:nvSpPr>
          <p:spPr>
            <a:xfrm>
              <a:off x="6475414"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71" name="tx671"/>
            <p:cNvSpPr/>
            <p:nvPr/>
          </p:nvSpPr>
          <p:spPr>
            <a:xfrm>
              <a:off x="6734468"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72" name="tx672"/>
            <p:cNvSpPr/>
            <p:nvPr/>
          </p:nvSpPr>
          <p:spPr>
            <a:xfrm>
              <a:off x="6993523"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73" name="tx673"/>
            <p:cNvSpPr/>
            <p:nvPr/>
          </p:nvSpPr>
          <p:spPr>
            <a:xfrm>
              <a:off x="7252578"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74" name="tx674"/>
            <p:cNvSpPr/>
            <p:nvPr/>
          </p:nvSpPr>
          <p:spPr>
            <a:xfrm>
              <a:off x="7511633"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75" name="tx675"/>
            <p:cNvSpPr/>
            <p:nvPr/>
          </p:nvSpPr>
          <p:spPr>
            <a:xfrm>
              <a:off x="7770688"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76" name="tx676"/>
            <p:cNvSpPr/>
            <p:nvPr/>
          </p:nvSpPr>
          <p:spPr>
            <a:xfrm>
              <a:off x="8029743"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77" name="tx677"/>
            <p:cNvSpPr/>
            <p:nvPr/>
          </p:nvSpPr>
          <p:spPr>
            <a:xfrm>
              <a:off x="8288798"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78" name="tx678"/>
            <p:cNvSpPr/>
            <p:nvPr/>
          </p:nvSpPr>
          <p:spPr>
            <a:xfrm>
              <a:off x="8547853"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79" name="tx679"/>
            <p:cNvSpPr/>
            <p:nvPr/>
          </p:nvSpPr>
          <p:spPr>
            <a:xfrm>
              <a:off x="2071480"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80" name="tx680"/>
            <p:cNvSpPr/>
            <p:nvPr/>
          </p:nvSpPr>
          <p:spPr>
            <a:xfrm>
              <a:off x="2330535"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81" name="tx681"/>
            <p:cNvSpPr/>
            <p:nvPr/>
          </p:nvSpPr>
          <p:spPr>
            <a:xfrm>
              <a:off x="2589590"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82" name="tx682"/>
            <p:cNvSpPr/>
            <p:nvPr/>
          </p:nvSpPr>
          <p:spPr>
            <a:xfrm>
              <a:off x="2848645"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83" name="tx683"/>
            <p:cNvSpPr/>
            <p:nvPr/>
          </p:nvSpPr>
          <p:spPr>
            <a:xfrm>
              <a:off x="3107700"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84" name="tx684"/>
            <p:cNvSpPr/>
            <p:nvPr/>
          </p:nvSpPr>
          <p:spPr>
            <a:xfrm>
              <a:off x="3366755"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85" name="tx685"/>
            <p:cNvSpPr/>
            <p:nvPr/>
          </p:nvSpPr>
          <p:spPr>
            <a:xfrm>
              <a:off x="3625810"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86" name="tx686"/>
            <p:cNvSpPr/>
            <p:nvPr/>
          </p:nvSpPr>
          <p:spPr>
            <a:xfrm>
              <a:off x="3884865"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87" name="tx687"/>
            <p:cNvSpPr/>
            <p:nvPr/>
          </p:nvSpPr>
          <p:spPr>
            <a:xfrm>
              <a:off x="4143919"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88" name="tx688"/>
            <p:cNvSpPr/>
            <p:nvPr/>
          </p:nvSpPr>
          <p:spPr>
            <a:xfrm>
              <a:off x="4402974"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89" name="tx689"/>
            <p:cNvSpPr/>
            <p:nvPr/>
          </p:nvSpPr>
          <p:spPr>
            <a:xfrm>
              <a:off x="4662029"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90" name="tx690"/>
            <p:cNvSpPr/>
            <p:nvPr/>
          </p:nvSpPr>
          <p:spPr>
            <a:xfrm>
              <a:off x="4921084"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91" name="tx691"/>
            <p:cNvSpPr/>
            <p:nvPr/>
          </p:nvSpPr>
          <p:spPr>
            <a:xfrm>
              <a:off x="5180139"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92" name="tx692"/>
            <p:cNvSpPr/>
            <p:nvPr/>
          </p:nvSpPr>
          <p:spPr>
            <a:xfrm>
              <a:off x="5439194"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93" name="tx693"/>
            <p:cNvSpPr/>
            <p:nvPr/>
          </p:nvSpPr>
          <p:spPr>
            <a:xfrm>
              <a:off x="5698249"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94" name="tx694"/>
            <p:cNvSpPr/>
            <p:nvPr/>
          </p:nvSpPr>
          <p:spPr>
            <a:xfrm>
              <a:off x="5957304"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95" name="tx695"/>
            <p:cNvSpPr/>
            <p:nvPr/>
          </p:nvSpPr>
          <p:spPr>
            <a:xfrm>
              <a:off x="6216359"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96" name="tx696"/>
            <p:cNvSpPr/>
            <p:nvPr/>
          </p:nvSpPr>
          <p:spPr>
            <a:xfrm>
              <a:off x="6475414"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97" name="tx697"/>
            <p:cNvSpPr/>
            <p:nvPr/>
          </p:nvSpPr>
          <p:spPr>
            <a:xfrm>
              <a:off x="6734468"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98" name="tx698"/>
            <p:cNvSpPr/>
            <p:nvPr/>
          </p:nvSpPr>
          <p:spPr>
            <a:xfrm>
              <a:off x="6993523"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99" name="tx699"/>
            <p:cNvSpPr/>
            <p:nvPr/>
          </p:nvSpPr>
          <p:spPr>
            <a:xfrm>
              <a:off x="7252578"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00" name="tx700"/>
            <p:cNvSpPr/>
            <p:nvPr/>
          </p:nvSpPr>
          <p:spPr>
            <a:xfrm>
              <a:off x="7511633"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01" name="tx701"/>
            <p:cNvSpPr/>
            <p:nvPr/>
          </p:nvSpPr>
          <p:spPr>
            <a:xfrm>
              <a:off x="7770688"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02" name="tx702"/>
            <p:cNvSpPr/>
            <p:nvPr/>
          </p:nvSpPr>
          <p:spPr>
            <a:xfrm>
              <a:off x="8029743"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03" name="tx703"/>
            <p:cNvSpPr/>
            <p:nvPr/>
          </p:nvSpPr>
          <p:spPr>
            <a:xfrm>
              <a:off x="8288798"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04" name="tx704"/>
            <p:cNvSpPr/>
            <p:nvPr/>
          </p:nvSpPr>
          <p:spPr>
            <a:xfrm>
              <a:off x="8547853"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05" name="tx705"/>
            <p:cNvSpPr/>
            <p:nvPr/>
          </p:nvSpPr>
          <p:spPr>
            <a:xfrm>
              <a:off x="2071480"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06" name="tx706"/>
            <p:cNvSpPr/>
            <p:nvPr/>
          </p:nvSpPr>
          <p:spPr>
            <a:xfrm>
              <a:off x="2330535"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07" name="tx707"/>
            <p:cNvSpPr/>
            <p:nvPr/>
          </p:nvSpPr>
          <p:spPr>
            <a:xfrm>
              <a:off x="2589590"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08" name="tx708"/>
            <p:cNvSpPr/>
            <p:nvPr/>
          </p:nvSpPr>
          <p:spPr>
            <a:xfrm>
              <a:off x="2848645"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709" name="tx709"/>
            <p:cNvSpPr/>
            <p:nvPr/>
          </p:nvSpPr>
          <p:spPr>
            <a:xfrm>
              <a:off x="3107700"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10" name="tx710"/>
            <p:cNvSpPr/>
            <p:nvPr/>
          </p:nvSpPr>
          <p:spPr>
            <a:xfrm>
              <a:off x="3366755"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11" name="tx711"/>
            <p:cNvSpPr/>
            <p:nvPr/>
          </p:nvSpPr>
          <p:spPr>
            <a:xfrm>
              <a:off x="3625810"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12" name="tx712"/>
            <p:cNvSpPr/>
            <p:nvPr/>
          </p:nvSpPr>
          <p:spPr>
            <a:xfrm>
              <a:off x="3884865"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13" name="tx713"/>
            <p:cNvSpPr/>
            <p:nvPr/>
          </p:nvSpPr>
          <p:spPr>
            <a:xfrm>
              <a:off x="4143919"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14" name="tx714"/>
            <p:cNvSpPr/>
            <p:nvPr/>
          </p:nvSpPr>
          <p:spPr>
            <a:xfrm>
              <a:off x="4402974"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15" name="tx715"/>
            <p:cNvSpPr/>
            <p:nvPr/>
          </p:nvSpPr>
          <p:spPr>
            <a:xfrm>
              <a:off x="4662029"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16" name="tx716"/>
            <p:cNvSpPr/>
            <p:nvPr/>
          </p:nvSpPr>
          <p:spPr>
            <a:xfrm>
              <a:off x="4921084"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17" name="tx717"/>
            <p:cNvSpPr/>
            <p:nvPr/>
          </p:nvSpPr>
          <p:spPr>
            <a:xfrm>
              <a:off x="5180139"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18" name="tx718"/>
            <p:cNvSpPr/>
            <p:nvPr/>
          </p:nvSpPr>
          <p:spPr>
            <a:xfrm>
              <a:off x="5439194"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19" name="tx719"/>
            <p:cNvSpPr/>
            <p:nvPr/>
          </p:nvSpPr>
          <p:spPr>
            <a:xfrm>
              <a:off x="5698249"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20" name="tx720"/>
            <p:cNvSpPr/>
            <p:nvPr/>
          </p:nvSpPr>
          <p:spPr>
            <a:xfrm>
              <a:off x="5957304"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21" name="tx721"/>
            <p:cNvSpPr/>
            <p:nvPr/>
          </p:nvSpPr>
          <p:spPr>
            <a:xfrm>
              <a:off x="6216359"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22" name="tx722"/>
            <p:cNvSpPr/>
            <p:nvPr/>
          </p:nvSpPr>
          <p:spPr>
            <a:xfrm>
              <a:off x="6475414"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23" name="tx723"/>
            <p:cNvSpPr/>
            <p:nvPr/>
          </p:nvSpPr>
          <p:spPr>
            <a:xfrm>
              <a:off x="6734468"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24" name="tx724"/>
            <p:cNvSpPr/>
            <p:nvPr/>
          </p:nvSpPr>
          <p:spPr>
            <a:xfrm>
              <a:off x="6993523"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25" name="tx725"/>
            <p:cNvSpPr/>
            <p:nvPr/>
          </p:nvSpPr>
          <p:spPr>
            <a:xfrm>
              <a:off x="7252578"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26" name="tx726"/>
            <p:cNvSpPr/>
            <p:nvPr/>
          </p:nvSpPr>
          <p:spPr>
            <a:xfrm>
              <a:off x="7511633"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27" name="tx727"/>
            <p:cNvSpPr/>
            <p:nvPr/>
          </p:nvSpPr>
          <p:spPr>
            <a:xfrm>
              <a:off x="7770688"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28" name="tx728"/>
            <p:cNvSpPr/>
            <p:nvPr/>
          </p:nvSpPr>
          <p:spPr>
            <a:xfrm>
              <a:off x="8029743"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29" name="tx729"/>
            <p:cNvSpPr/>
            <p:nvPr/>
          </p:nvSpPr>
          <p:spPr>
            <a:xfrm>
              <a:off x="8288798"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30" name="tx730"/>
            <p:cNvSpPr/>
            <p:nvPr/>
          </p:nvSpPr>
          <p:spPr>
            <a:xfrm>
              <a:off x="8547853"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31" name="tx731"/>
            <p:cNvSpPr/>
            <p:nvPr/>
          </p:nvSpPr>
          <p:spPr>
            <a:xfrm>
              <a:off x="2071480"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732" name="tx732"/>
            <p:cNvSpPr/>
            <p:nvPr/>
          </p:nvSpPr>
          <p:spPr>
            <a:xfrm>
              <a:off x="2330535"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33" name="tx733"/>
            <p:cNvSpPr/>
            <p:nvPr/>
          </p:nvSpPr>
          <p:spPr>
            <a:xfrm>
              <a:off x="2589590"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34" name="tx734"/>
            <p:cNvSpPr/>
            <p:nvPr/>
          </p:nvSpPr>
          <p:spPr>
            <a:xfrm>
              <a:off x="2848645"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35" name="tx735"/>
            <p:cNvSpPr/>
            <p:nvPr/>
          </p:nvSpPr>
          <p:spPr>
            <a:xfrm>
              <a:off x="3107700"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36" name="tx736"/>
            <p:cNvSpPr/>
            <p:nvPr/>
          </p:nvSpPr>
          <p:spPr>
            <a:xfrm>
              <a:off x="3366755"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37" name="tx737"/>
            <p:cNvSpPr/>
            <p:nvPr/>
          </p:nvSpPr>
          <p:spPr>
            <a:xfrm>
              <a:off x="3625810"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38" name="tx738"/>
            <p:cNvSpPr/>
            <p:nvPr/>
          </p:nvSpPr>
          <p:spPr>
            <a:xfrm>
              <a:off x="3884865"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39" name="tx739"/>
            <p:cNvSpPr/>
            <p:nvPr/>
          </p:nvSpPr>
          <p:spPr>
            <a:xfrm>
              <a:off x="4143919"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40" name="tx740"/>
            <p:cNvSpPr/>
            <p:nvPr/>
          </p:nvSpPr>
          <p:spPr>
            <a:xfrm>
              <a:off x="4402974"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41" name="tx741"/>
            <p:cNvSpPr/>
            <p:nvPr/>
          </p:nvSpPr>
          <p:spPr>
            <a:xfrm>
              <a:off x="4662029"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42" name="tx742"/>
            <p:cNvSpPr/>
            <p:nvPr/>
          </p:nvSpPr>
          <p:spPr>
            <a:xfrm>
              <a:off x="4921084"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43" name="tx743"/>
            <p:cNvSpPr/>
            <p:nvPr/>
          </p:nvSpPr>
          <p:spPr>
            <a:xfrm>
              <a:off x="5180139"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44" name="tx744"/>
            <p:cNvSpPr/>
            <p:nvPr/>
          </p:nvSpPr>
          <p:spPr>
            <a:xfrm>
              <a:off x="5439194"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745" name="tx745"/>
            <p:cNvSpPr/>
            <p:nvPr/>
          </p:nvSpPr>
          <p:spPr>
            <a:xfrm>
              <a:off x="5698249"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46" name="tx746"/>
            <p:cNvSpPr/>
            <p:nvPr/>
          </p:nvSpPr>
          <p:spPr>
            <a:xfrm>
              <a:off x="5957304"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47" name="tx747"/>
            <p:cNvSpPr/>
            <p:nvPr/>
          </p:nvSpPr>
          <p:spPr>
            <a:xfrm>
              <a:off x="6216359"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48" name="tx748"/>
            <p:cNvSpPr/>
            <p:nvPr/>
          </p:nvSpPr>
          <p:spPr>
            <a:xfrm>
              <a:off x="6475414"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49" name="tx749"/>
            <p:cNvSpPr/>
            <p:nvPr/>
          </p:nvSpPr>
          <p:spPr>
            <a:xfrm>
              <a:off x="6734468"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50" name="tx750"/>
            <p:cNvSpPr/>
            <p:nvPr/>
          </p:nvSpPr>
          <p:spPr>
            <a:xfrm>
              <a:off x="6993523"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51" name="tx751"/>
            <p:cNvSpPr/>
            <p:nvPr/>
          </p:nvSpPr>
          <p:spPr>
            <a:xfrm>
              <a:off x="7252578"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52" name="tx752"/>
            <p:cNvSpPr/>
            <p:nvPr/>
          </p:nvSpPr>
          <p:spPr>
            <a:xfrm>
              <a:off x="7511633"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53" name="tx753"/>
            <p:cNvSpPr/>
            <p:nvPr/>
          </p:nvSpPr>
          <p:spPr>
            <a:xfrm>
              <a:off x="7770688"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54" name="tx754"/>
            <p:cNvSpPr/>
            <p:nvPr/>
          </p:nvSpPr>
          <p:spPr>
            <a:xfrm>
              <a:off x="8029743"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55" name="tx755"/>
            <p:cNvSpPr/>
            <p:nvPr/>
          </p:nvSpPr>
          <p:spPr>
            <a:xfrm>
              <a:off x="8288798"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56" name="tx756"/>
            <p:cNvSpPr/>
            <p:nvPr/>
          </p:nvSpPr>
          <p:spPr>
            <a:xfrm>
              <a:off x="8547853"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57" name="tx757"/>
            <p:cNvSpPr/>
            <p:nvPr/>
          </p:nvSpPr>
          <p:spPr>
            <a:xfrm>
              <a:off x="2071480"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58" name="tx758"/>
            <p:cNvSpPr/>
            <p:nvPr/>
          </p:nvSpPr>
          <p:spPr>
            <a:xfrm>
              <a:off x="2330535"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59" name="tx759"/>
            <p:cNvSpPr/>
            <p:nvPr/>
          </p:nvSpPr>
          <p:spPr>
            <a:xfrm>
              <a:off x="2589590"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60" name="tx760"/>
            <p:cNvSpPr/>
            <p:nvPr/>
          </p:nvSpPr>
          <p:spPr>
            <a:xfrm>
              <a:off x="2848645"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61" name="tx761"/>
            <p:cNvSpPr/>
            <p:nvPr/>
          </p:nvSpPr>
          <p:spPr>
            <a:xfrm>
              <a:off x="3107700"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62" name="tx762"/>
            <p:cNvSpPr/>
            <p:nvPr/>
          </p:nvSpPr>
          <p:spPr>
            <a:xfrm>
              <a:off x="3366755"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63" name="tx763"/>
            <p:cNvSpPr/>
            <p:nvPr/>
          </p:nvSpPr>
          <p:spPr>
            <a:xfrm>
              <a:off x="3625810"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64" name="tx764"/>
            <p:cNvSpPr/>
            <p:nvPr/>
          </p:nvSpPr>
          <p:spPr>
            <a:xfrm>
              <a:off x="3884865"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65" name="tx765"/>
            <p:cNvSpPr/>
            <p:nvPr/>
          </p:nvSpPr>
          <p:spPr>
            <a:xfrm>
              <a:off x="4143919"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66" name="tx766"/>
            <p:cNvSpPr/>
            <p:nvPr/>
          </p:nvSpPr>
          <p:spPr>
            <a:xfrm>
              <a:off x="4402974"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67" name="tx767"/>
            <p:cNvSpPr/>
            <p:nvPr/>
          </p:nvSpPr>
          <p:spPr>
            <a:xfrm>
              <a:off x="4662029"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68" name="tx768"/>
            <p:cNvSpPr/>
            <p:nvPr/>
          </p:nvSpPr>
          <p:spPr>
            <a:xfrm>
              <a:off x="4921084"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69" name="tx769"/>
            <p:cNvSpPr/>
            <p:nvPr/>
          </p:nvSpPr>
          <p:spPr>
            <a:xfrm>
              <a:off x="5180139"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70" name="tx770"/>
            <p:cNvSpPr/>
            <p:nvPr/>
          </p:nvSpPr>
          <p:spPr>
            <a:xfrm>
              <a:off x="5439194"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71" name="tx771"/>
            <p:cNvSpPr/>
            <p:nvPr/>
          </p:nvSpPr>
          <p:spPr>
            <a:xfrm>
              <a:off x="5698249"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72" name="tx772"/>
            <p:cNvSpPr/>
            <p:nvPr/>
          </p:nvSpPr>
          <p:spPr>
            <a:xfrm>
              <a:off x="5957304"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73" name="tx773"/>
            <p:cNvSpPr/>
            <p:nvPr/>
          </p:nvSpPr>
          <p:spPr>
            <a:xfrm>
              <a:off x="6216359"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74" name="tx774"/>
            <p:cNvSpPr/>
            <p:nvPr/>
          </p:nvSpPr>
          <p:spPr>
            <a:xfrm>
              <a:off x="6475414"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75" name="tx775"/>
            <p:cNvSpPr/>
            <p:nvPr/>
          </p:nvSpPr>
          <p:spPr>
            <a:xfrm>
              <a:off x="6734468"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76" name="tx776"/>
            <p:cNvSpPr/>
            <p:nvPr/>
          </p:nvSpPr>
          <p:spPr>
            <a:xfrm>
              <a:off x="6993523"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77" name="tx777"/>
            <p:cNvSpPr/>
            <p:nvPr/>
          </p:nvSpPr>
          <p:spPr>
            <a:xfrm>
              <a:off x="7252578"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78" name="tx778"/>
            <p:cNvSpPr/>
            <p:nvPr/>
          </p:nvSpPr>
          <p:spPr>
            <a:xfrm>
              <a:off x="7511633"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79" name="tx779"/>
            <p:cNvSpPr/>
            <p:nvPr/>
          </p:nvSpPr>
          <p:spPr>
            <a:xfrm>
              <a:off x="7770688"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80" name="tx780"/>
            <p:cNvSpPr/>
            <p:nvPr/>
          </p:nvSpPr>
          <p:spPr>
            <a:xfrm>
              <a:off x="8029743"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81" name="tx781"/>
            <p:cNvSpPr/>
            <p:nvPr/>
          </p:nvSpPr>
          <p:spPr>
            <a:xfrm>
              <a:off x="8288798"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82" name="tx782"/>
            <p:cNvSpPr/>
            <p:nvPr/>
          </p:nvSpPr>
          <p:spPr>
            <a:xfrm>
              <a:off x="8547853"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83" name="tx783"/>
            <p:cNvSpPr/>
            <p:nvPr/>
          </p:nvSpPr>
          <p:spPr>
            <a:xfrm>
              <a:off x="3625810"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84" name="tx784"/>
            <p:cNvSpPr/>
            <p:nvPr/>
          </p:nvSpPr>
          <p:spPr>
            <a:xfrm>
              <a:off x="3884865"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785" name="tx785"/>
            <p:cNvSpPr/>
            <p:nvPr/>
          </p:nvSpPr>
          <p:spPr>
            <a:xfrm>
              <a:off x="4143919"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86" name="tx786"/>
            <p:cNvSpPr/>
            <p:nvPr/>
          </p:nvSpPr>
          <p:spPr>
            <a:xfrm>
              <a:off x="4402974"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87" name="tx787"/>
            <p:cNvSpPr/>
            <p:nvPr/>
          </p:nvSpPr>
          <p:spPr>
            <a:xfrm>
              <a:off x="4662029"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88" name="tx788"/>
            <p:cNvSpPr/>
            <p:nvPr/>
          </p:nvSpPr>
          <p:spPr>
            <a:xfrm>
              <a:off x="4921084"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89" name="tx789"/>
            <p:cNvSpPr/>
            <p:nvPr/>
          </p:nvSpPr>
          <p:spPr>
            <a:xfrm>
              <a:off x="5180139"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90" name="tx790"/>
            <p:cNvSpPr/>
            <p:nvPr/>
          </p:nvSpPr>
          <p:spPr>
            <a:xfrm>
              <a:off x="5439194"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91" name="tx791"/>
            <p:cNvSpPr/>
            <p:nvPr/>
          </p:nvSpPr>
          <p:spPr>
            <a:xfrm>
              <a:off x="5698249"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92" name="tx792"/>
            <p:cNvSpPr/>
            <p:nvPr/>
          </p:nvSpPr>
          <p:spPr>
            <a:xfrm>
              <a:off x="5957304"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93" name="tx793"/>
            <p:cNvSpPr/>
            <p:nvPr/>
          </p:nvSpPr>
          <p:spPr>
            <a:xfrm>
              <a:off x="6216359"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94" name="tx794"/>
            <p:cNvSpPr/>
            <p:nvPr/>
          </p:nvSpPr>
          <p:spPr>
            <a:xfrm>
              <a:off x="6475414"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95" name="tx795"/>
            <p:cNvSpPr/>
            <p:nvPr/>
          </p:nvSpPr>
          <p:spPr>
            <a:xfrm>
              <a:off x="6734468"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96" name="tx796"/>
            <p:cNvSpPr/>
            <p:nvPr/>
          </p:nvSpPr>
          <p:spPr>
            <a:xfrm>
              <a:off x="6993523"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97" name="tx797"/>
            <p:cNvSpPr/>
            <p:nvPr/>
          </p:nvSpPr>
          <p:spPr>
            <a:xfrm>
              <a:off x="7252578"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98" name="tx798"/>
            <p:cNvSpPr/>
            <p:nvPr/>
          </p:nvSpPr>
          <p:spPr>
            <a:xfrm>
              <a:off x="7511633"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99" name="tx799"/>
            <p:cNvSpPr/>
            <p:nvPr/>
          </p:nvSpPr>
          <p:spPr>
            <a:xfrm>
              <a:off x="7770688"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00" name="tx800"/>
            <p:cNvSpPr/>
            <p:nvPr/>
          </p:nvSpPr>
          <p:spPr>
            <a:xfrm>
              <a:off x="8029743"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01" name="tx801"/>
            <p:cNvSpPr/>
            <p:nvPr/>
          </p:nvSpPr>
          <p:spPr>
            <a:xfrm>
              <a:off x="8288798"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02" name="tx802"/>
            <p:cNvSpPr/>
            <p:nvPr/>
          </p:nvSpPr>
          <p:spPr>
            <a:xfrm>
              <a:off x="8547853"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03" name="tx803"/>
            <p:cNvSpPr/>
            <p:nvPr/>
          </p:nvSpPr>
          <p:spPr>
            <a:xfrm>
              <a:off x="4143919"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04" name="tx804"/>
            <p:cNvSpPr/>
            <p:nvPr/>
          </p:nvSpPr>
          <p:spPr>
            <a:xfrm>
              <a:off x="4402974"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05" name="tx805"/>
            <p:cNvSpPr/>
            <p:nvPr/>
          </p:nvSpPr>
          <p:spPr>
            <a:xfrm>
              <a:off x="4662029"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806" name="tx806"/>
            <p:cNvSpPr/>
            <p:nvPr/>
          </p:nvSpPr>
          <p:spPr>
            <a:xfrm>
              <a:off x="6216359"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807" name="tx807"/>
            <p:cNvSpPr/>
            <p:nvPr/>
          </p:nvSpPr>
          <p:spPr>
            <a:xfrm>
              <a:off x="6475414"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08" name="tx808"/>
            <p:cNvSpPr/>
            <p:nvPr/>
          </p:nvSpPr>
          <p:spPr>
            <a:xfrm>
              <a:off x="6734468"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09" name="tx809"/>
            <p:cNvSpPr/>
            <p:nvPr/>
          </p:nvSpPr>
          <p:spPr>
            <a:xfrm>
              <a:off x="6993523"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10" name="tx810"/>
            <p:cNvSpPr/>
            <p:nvPr/>
          </p:nvSpPr>
          <p:spPr>
            <a:xfrm>
              <a:off x="7252578"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11" name="tx811"/>
            <p:cNvSpPr/>
            <p:nvPr/>
          </p:nvSpPr>
          <p:spPr>
            <a:xfrm>
              <a:off x="7770688"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12" name="tx812"/>
            <p:cNvSpPr/>
            <p:nvPr/>
          </p:nvSpPr>
          <p:spPr>
            <a:xfrm>
              <a:off x="8029743"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13" name="tx813"/>
            <p:cNvSpPr/>
            <p:nvPr/>
          </p:nvSpPr>
          <p:spPr>
            <a:xfrm>
              <a:off x="8288798"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14" name="tx814"/>
            <p:cNvSpPr/>
            <p:nvPr/>
          </p:nvSpPr>
          <p:spPr>
            <a:xfrm>
              <a:off x="8547853"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15" name="tx815"/>
            <p:cNvSpPr/>
            <p:nvPr/>
          </p:nvSpPr>
          <p:spPr>
            <a:xfrm>
              <a:off x="2071480"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16" name="tx816"/>
            <p:cNvSpPr/>
            <p:nvPr/>
          </p:nvSpPr>
          <p:spPr>
            <a:xfrm>
              <a:off x="2330535"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17" name="tx817"/>
            <p:cNvSpPr/>
            <p:nvPr/>
          </p:nvSpPr>
          <p:spPr>
            <a:xfrm>
              <a:off x="2589590"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18" name="tx818"/>
            <p:cNvSpPr/>
            <p:nvPr/>
          </p:nvSpPr>
          <p:spPr>
            <a:xfrm>
              <a:off x="2848645"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19" name="tx819"/>
            <p:cNvSpPr/>
            <p:nvPr/>
          </p:nvSpPr>
          <p:spPr>
            <a:xfrm>
              <a:off x="3107700"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20" name="tx820"/>
            <p:cNvSpPr/>
            <p:nvPr/>
          </p:nvSpPr>
          <p:spPr>
            <a:xfrm>
              <a:off x="3366755"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21" name="tx821"/>
            <p:cNvSpPr/>
            <p:nvPr/>
          </p:nvSpPr>
          <p:spPr>
            <a:xfrm>
              <a:off x="3625810"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2" name="tx822"/>
            <p:cNvSpPr/>
            <p:nvPr/>
          </p:nvSpPr>
          <p:spPr>
            <a:xfrm>
              <a:off x="3884865"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23" name="tx823"/>
            <p:cNvSpPr/>
            <p:nvPr/>
          </p:nvSpPr>
          <p:spPr>
            <a:xfrm>
              <a:off x="4143919"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24" name="tx824"/>
            <p:cNvSpPr/>
            <p:nvPr/>
          </p:nvSpPr>
          <p:spPr>
            <a:xfrm>
              <a:off x="4402974"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25" name="tx825"/>
            <p:cNvSpPr/>
            <p:nvPr/>
          </p:nvSpPr>
          <p:spPr>
            <a:xfrm>
              <a:off x="4662029"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26" name="tx826"/>
            <p:cNvSpPr/>
            <p:nvPr/>
          </p:nvSpPr>
          <p:spPr>
            <a:xfrm>
              <a:off x="4921084"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27" name="tx827"/>
            <p:cNvSpPr/>
            <p:nvPr/>
          </p:nvSpPr>
          <p:spPr>
            <a:xfrm>
              <a:off x="5180139"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28" name="tx828"/>
            <p:cNvSpPr/>
            <p:nvPr/>
          </p:nvSpPr>
          <p:spPr>
            <a:xfrm>
              <a:off x="5439194"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29" name="tx829"/>
            <p:cNvSpPr/>
            <p:nvPr/>
          </p:nvSpPr>
          <p:spPr>
            <a:xfrm>
              <a:off x="5698249"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30" name="tx830"/>
            <p:cNvSpPr/>
            <p:nvPr/>
          </p:nvSpPr>
          <p:spPr>
            <a:xfrm>
              <a:off x="5957304"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31" name="tx831"/>
            <p:cNvSpPr/>
            <p:nvPr/>
          </p:nvSpPr>
          <p:spPr>
            <a:xfrm>
              <a:off x="6216359"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32" name="tx832"/>
            <p:cNvSpPr/>
            <p:nvPr/>
          </p:nvSpPr>
          <p:spPr>
            <a:xfrm>
              <a:off x="6475414"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33" name="tx833"/>
            <p:cNvSpPr/>
            <p:nvPr/>
          </p:nvSpPr>
          <p:spPr>
            <a:xfrm>
              <a:off x="6734468"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34" name="tx834"/>
            <p:cNvSpPr/>
            <p:nvPr/>
          </p:nvSpPr>
          <p:spPr>
            <a:xfrm>
              <a:off x="6993523"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35" name="tx835"/>
            <p:cNvSpPr/>
            <p:nvPr/>
          </p:nvSpPr>
          <p:spPr>
            <a:xfrm>
              <a:off x="7252578"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36" name="tx836"/>
            <p:cNvSpPr/>
            <p:nvPr/>
          </p:nvSpPr>
          <p:spPr>
            <a:xfrm>
              <a:off x="7511633"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37" name="tx837"/>
            <p:cNvSpPr/>
            <p:nvPr/>
          </p:nvSpPr>
          <p:spPr>
            <a:xfrm>
              <a:off x="7770688"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38" name="tx838"/>
            <p:cNvSpPr/>
            <p:nvPr/>
          </p:nvSpPr>
          <p:spPr>
            <a:xfrm>
              <a:off x="8029743"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39" name="tx839"/>
            <p:cNvSpPr/>
            <p:nvPr/>
          </p:nvSpPr>
          <p:spPr>
            <a:xfrm>
              <a:off x="8288798"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40" name="tx840"/>
            <p:cNvSpPr/>
            <p:nvPr/>
          </p:nvSpPr>
          <p:spPr>
            <a:xfrm>
              <a:off x="8547853"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41" name="tx841"/>
            <p:cNvSpPr/>
            <p:nvPr/>
          </p:nvSpPr>
          <p:spPr>
            <a:xfrm>
              <a:off x="2071480"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842" name="tx842"/>
            <p:cNvSpPr/>
            <p:nvPr/>
          </p:nvSpPr>
          <p:spPr>
            <a:xfrm>
              <a:off x="2589590"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43" name="tx843"/>
            <p:cNvSpPr/>
            <p:nvPr/>
          </p:nvSpPr>
          <p:spPr>
            <a:xfrm>
              <a:off x="2848645"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44" name="tx844"/>
            <p:cNvSpPr/>
            <p:nvPr/>
          </p:nvSpPr>
          <p:spPr>
            <a:xfrm>
              <a:off x="3107700"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45" name="tx845"/>
            <p:cNvSpPr/>
            <p:nvPr/>
          </p:nvSpPr>
          <p:spPr>
            <a:xfrm>
              <a:off x="3366755"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46" name="tx846"/>
            <p:cNvSpPr/>
            <p:nvPr/>
          </p:nvSpPr>
          <p:spPr>
            <a:xfrm>
              <a:off x="3625810"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47" name="tx847"/>
            <p:cNvSpPr/>
            <p:nvPr/>
          </p:nvSpPr>
          <p:spPr>
            <a:xfrm>
              <a:off x="3884865"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48" name="tx848"/>
            <p:cNvSpPr/>
            <p:nvPr/>
          </p:nvSpPr>
          <p:spPr>
            <a:xfrm>
              <a:off x="4143919"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49" name="tx849"/>
            <p:cNvSpPr/>
            <p:nvPr/>
          </p:nvSpPr>
          <p:spPr>
            <a:xfrm>
              <a:off x="4402974"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50" name="tx850"/>
            <p:cNvSpPr/>
            <p:nvPr/>
          </p:nvSpPr>
          <p:spPr>
            <a:xfrm>
              <a:off x="4662029"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51" name="tx851"/>
            <p:cNvSpPr/>
            <p:nvPr/>
          </p:nvSpPr>
          <p:spPr>
            <a:xfrm>
              <a:off x="4921084"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52" name="tx852"/>
            <p:cNvSpPr/>
            <p:nvPr/>
          </p:nvSpPr>
          <p:spPr>
            <a:xfrm>
              <a:off x="5180139"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53" name="tx853"/>
            <p:cNvSpPr/>
            <p:nvPr/>
          </p:nvSpPr>
          <p:spPr>
            <a:xfrm>
              <a:off x="5439194"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54" name="tx854"/>
            <p:cNvSpPr/>
            <p:nvPr/>
          </p:nvSpPr>
          <p:spPr>
            <a:xfrm>
              <a:off x="5698249"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55" name="tx855"/>
            <p:cNvSpPr/>
            <p:nvPr/>
          </p:nvSpPr>
          <p:spPr>
            <a:xfrm>
              <a:off x="5957304"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56" name="tx856"/>
            <p:cNvSpPr/>
            <p:nvPr/>
          </p:nvSpPr>
          <p:spPr>
            <a:xfrm>
              <a:off x="6216359"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57" name="tx857"/>
            <p:cNvSpPr/>
            <p:nvPr/>
          </p:nvSpPr>
          <p:spPr>
            <a:xfrm>
              <a:off x="6475414"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58" name="tx858"/>
            <p:cNvSpPr/>
            <p:nvPr/>
          </p:nvSpPr>
          <p:spPr>
            <a:xfrm>
              <a:off x="6734468"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59" name="tx859"/>
            <p:cNvSpPr/>
            <p:nvPr/>
          </p:nvSpPr>
          <p:spPr>
            <a:xfrm>
              <a:off x="6993523"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60" name="tx860"/>
            <p:cNvSpPr/>
            <p:nvPr/>
          </p:nvSpPr>
          <p:spPr>
            <a:xfrm>
              <a:off x="7252578"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61" name="tx861"/>
            <p:cNvSpPr/>
            <p:nvPr/>
          </p:nvSpPr>
          <p:spPr>
            <a:xfrm>
              <a:off x="7511633"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62" name="tx862"/>
            <p:cNvSpPr/>
            <p:nvPr/>
          </p:nvSpPr>
          <p:spPr>
            <a:xfrm>
              <a:off x="7770688"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63" name="tx863"/>
            <p:cNvSpPr/>
            <p:nvPr/>
          </p:nvSpPr>
          <p:spPr>
            <a:xfrm>
              <a:off x="8029743"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64" name="tx864"/>
            <p:cNvSpPr/>
            <p:nvPr/>
          </p:nvSpPr>
          <p:spPr>
            <a:xfrm>
              <a:off x="8288798"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65" name="tx865"/>
            <p:cNvSpPr/>
            <p:nvPr/>
          </p:nvSpPr>
          <p:spPr>
            <a:xfrm>
              <a:off x="8547853"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66" name="tx866"/>
            <p:cNvSpPr/>
            <p:nvPr/>
          </p:nvSpPr>
          <p:spPr>
            <a:xfrm>
              <a:off x="2071480"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67" name="tx867"/>
            <p:cNvSpPr/>
            <p:nvPr/>
          </p:nvSpPr>
          <p:spPr>
            <a:xfrm>
              <a:off x="2330535"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68" name="tx868"/>
            <p:cNvSpPr/>
            <p:nvPr/>
          </p:nvSpPr>
          <p:spPr>
            <a:xfrm>
              <a:off x="2589590"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69" name="tx869"/>
            <p:cNvSpPr/>
            <p:nvPr/>
          </p:nvSpPr>
          <p:spPr>
            <a:xfrm>
              <a:off x="2848645"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70" name="tx870"/>
            <p:cNvSpPr/>
            <p:nvPr/>
          </p:nvSpPr>
          <p:spPr>
            <a:xfrm>
              <a:off x="3107700"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71" name="tx871"/>
            <p:cNvSpPr/>
            <p:nvPr/>
          </p:nvSpPr>
          <p:spPr>
            <a:xfrm>
              <a:off x="3366755"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72" name="tx872"/>
            <p:cNvSpPr/>
            <p:nvPr/>
          </p:nvSpPr>
          <p:spPr>
            <a:xfrm>
              <a:off x="3625810"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73" name="tx873"/>
            <p:cNvSpPr/>
            <p:nvPr/>
          </p:nvSpPr>
          <p:spPr>
            <a:xfrm>
              <a:off x="3884865"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74" name="tx874"/>
            <p:cNvSpPr/>
            <p:nvPr/>
          </p:nvSpPr>
          <p:spPr>
            <a:xfrm>
              <a:off x="4143919"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75" name="tx875"/>
            <p:cNvSpPr/>
            <p:nvPr/>
          </p:nvSpPr>
          <p:spPr>
            <a:xfrm>
              <a:off x="4402974"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76" name="tx876"/>
            <p:cNvSpPr/>
            <p:nvPr/>
          </p:nvSpPr>
          <p:spPr>
            <a:xfrm>
              <a:off x="4662029"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77" name="tx877"/>
            <p:cNvSpPr/>
            <p:nvPr/>
          </p:nvSpPr>
          <p:spPr>
            <a:xfrm>
              <a:off x="4921084"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78" name="tx878"/>
            <p:cNvSpPr/>
            <p:nvPr/>
          </p:nvSpPr>
          <p:spPr>
            <a:xfrm>
              <a:off x="5180139"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79" name="tx879"/>
            <p:cNvSpPr/>
            <p:nvPr/>
          </p:nvSpPr>
          <p:spPr>
            <a:xfrm>
              <a:off x="5439194"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80" name="tx880"/>
            <p:cNvSpPr/>
            <p:nvPr/>
          </p:nvSpPr>
          <p:spPr>
            <a:xfrm>
              <a:off x="5698249"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81" name="tx881"/>
            <p:cNvSpPr/>
            <p:nvPr/>
          </p:nvSpPr>
          <p:spPr>
            <a:xfrm>
              <a:off x="5957304"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82" name="tx882"/>
            <p:cNvSpPr/>
            <p:nvPr/>
          </p:nvSpPr>
          <p:spPr>
            <a:xfrm>
              <a:off x="6216359"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83" name="tx883"/>
            <p:cNvSpPr/>
            <p:nvPr/>
          </p:nvSpPr>
          <p:spPr>
            <a:xfrm>
              <a:off x="6475414"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84" name="tx884"/>
            <p:cNvSpPr/>
            <p:nvPr/>
          </p:nvSpPr>
          <p:spPr>
            <a:xfrm>
              <a:off x="6734468"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85" name="tx885"/>
            <p:cNvSpPr/>
            <p:nvPr/>
          </p:nvSpPr>
          <p:spPr>
            <a:xfrm>
              <a:off x="6993523"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86" name="tx886"/>
            <p:cNvSpPr/>
            <p:nvPr/>
          </p:nvSpPr>
          <p:spPr>
            <a:xfrm>
              <a:off x="7252578"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87" name="tx887"/>
            <p:cNvSpPr/>
            <p:nvPr/>
          </p:nvSpPr>
          <p:spPr>
            <a:xfrm>
              <a:off x="7511633"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88" name="tx888"/>
            <p:cNvSpPr/>
            <p:nvPr/>
          </p:nvSpPr>
          <p:spPr>
            <a:xfrm>
              <a:off x="7770688"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89" name="tx889"/>
            <p:cNvSpPr/>
            <p:nvPr/>
          </p:nvSpPr>
          <p:spPr>
            <a:xfrm>
              <a:off x="8029743"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90" name="tx890"/>
            <p:cNvSpPr/>
            <p:nvPr/>
          </p:nvSpPr>
          <p:spPr>
            <a:xfrm>
              <a:off x="8288798"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91" name="tx891"/>
            <p:cNvSpPr/>
            <p:nvPr/>
          </p:nvSpPr>
          <p:spPr>
            <a:xfrm>
              <a:off x="8547853"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92" name="tx892"/>
            <p:cNvSpPr/>
            <p:nvPr/>
          </p:nvSpPr>
          <p:spPr>
            <a:xfrm>
              <a:off x="207148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893" name="tx893"/>
            <p:cNvSpPr/>
            <p:nvPr/>
          </p:nvSpPr>
          <p:spPr>
            <a:xfrm>
              <a:off x="2330535"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894" name="tx894"/>
            <p:cNvSpPr/>
            <p:nvPr/>
          </p:nvSpPr>
          <p:spPr>
            <a:xfrm>
              <a:off x="258959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895" name="tx895"/>
            <p:cNvSpPr/>
            <p:nvPr/>
          </p:nvSpPr>
          <p:spPr>
            <a:xfrm>
              <a:off x="2848645"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96" name="tx896"/>
            <p:cNvSpPr/>
            <p:nvPr/>
          </p:nvSpPr>
          <p:spPr>
            <a:xfrm>
              <a:off x="310770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897" name="tx897"/>
            <p:cNvSpPr/>
            <p:nvPr/>
          </p:nvSpPr>
          <p:spPr>
            <a:xfrm>
              <a:off x="3366755"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898" name="tx898"/>
            <p:cNvSpPr/>
            <p:nvPr/>
          </p:nvSpPr>
          <p:spPr>
            <a:xfrm>
              <a:off x="362581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99" name="tx899"/>
            <p:cNvSpPr/>
            <p:nvPr/>
          </p:nvSpPr>
          <p:spPr>
            <a:xfrm>
              <a:off x="3884865"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00" name="tx900"/>
            <p:cNvSpPr/>
            <p:nvPr/>
          </p:nvSpPr>
          <p:spPr>
            <a:xfrm>
              <a:off x="414391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01" name="tx901"/>
            <p:cNvSpPr/>
            <p:nvPr/>
          </p:nvSpPr>
          <p:spPr>
            <a:xfrm>
              <a:off x="440297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02" name="tx902"/>
            <p:cNvSpPr/>
            <p:nvPr/>
          </p:nvSpPr>
          <p:spPr>
            <a:xfrm>
              <a:off x="466202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03" name="tx903"/>
            <p:cNvSpPr/>
            <p:nvPr/>
          </p:nvSpPr>
          <p:spPr>
            <a:xfrm>
              <a:off x="492108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04" name="tx904"/>
            <p:cNvSpPr/>
            <p:nvPr/>
          </p:nvSpPr>
          <p:spPr>
            <a:xfrm>
              <a:off x="518013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05" name="tx905"/>
            <p:cNvSpPr/>
            <p:nvPr/>
          </p:nvSpPr>
          <p:spPr>
            <a:xfrm>
              <a:off x="543919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06" name="tx906"/>
            <p:cNvSpPr/>
            <p:nvPr/>
          </p:nvSpPr>
          <p:spPr>
            <a:xfrm>
              <a:off x="569824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07" name="tx907"/>
            <p:cNvSpPr/>
            <p:nvPr/>
          </p:nvSpPr>
          <p:spPr>
            <a:xfrm>
              <a:off x="595730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08" name="tx908"/>
            <p:cNvSpPr/>
            <p:nvPr/>
          </p:nvSpPr>
          <p:spPr>
            <a:xfrm>
              <a:off x="621635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09" name="tx909"/>
            <p:cNvSpPr/>
            <p:nvPr/>
          </p:nvSpPr>
          <p:spPr>
            <a:xfrm>
              <a:off x="647541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10" name="tx910"/>
            <p:cNvSpPr/>
            <p:nvPr/>
          </p:nvSpPr>
          <p:spPr>
            <a:xfrm>
              <a:off x="673446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11" name="tx911"/>
            <p:cNvSpPr/>
            <p:nvPr/>
          </p:nvSpPr>
          <p:spPr>
            <a:xfrm>
              <a:off x="699352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12" name="tx912"/>
            <p:cNvSpPr/>
            <p:nvPr/>
          </p:nvSpPr>
          <p:spPr>
            <a:xfrm>
              <a:off x="725257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13" name="tx913"/>
            <p:cNvSpPr/>
            <p:nvPr/>
          </p:nvSpPr>
          <p:spPr>
            <a:xfrm>
              <a:off x="751163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14" name="tx914"/>
            <p:cNvSpPr/>
            <p:nvPr/>
          </p:nvSpPr>
          <p:spPr>
            <a:xfrm>
              <a:off x="777068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15" name="tx915"/>
            <p:cNvSpPr/>
            <p:nvPr/>
          </p:nvSpPr>
          <p:spPr>
            <a:xfrm>
              <a:off x="802974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16" name="tx916"/>
            <p:cNvSpPr/>
            <p:nvPr/>
          </p:nvSpPr>
          <p:spPr>
            <a:xfrm>
              <a:off x="828879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17" name="tx917"/>
            <p:cNvSpPr/>
            <p:nvPr/>
          </p:nvSpPr>
          <p:spPr>
            <a:xfrm>
              <a:off x="854785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18" name="tx918"/>
            <p:cNvSpPr/>
            <p:nvPr/>
          </p:nvSpPr>
          <p:spPr>
            <a:xfrm>
              <a:off x="5698249"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919" name="tx919"/>
            <p:cNvSpPr/>
            <p:nvPr/>
          </p:nvSpPr>
          <p:spPr>
            <a:xfrm>
              <a:off x="2071480"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920" name="tx920"/>
            <p:cNvSpPr/>
            <p:nvPr/>
          </p:nvSpPr>
          <p:spPr>
            <a:xfrm>
              <a:off x="2330535"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921" name="tx921"/>
            <p:cNvSpPr/>
            <p:nvPr/>
          </p:nvSpPr>
          <p:spPr>
            <a:xfrm>
              <a:off x="2589590"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922" name="tx922"/>
            <p:cNvSpPr/>
            <p:nvPr/>
          </p:nvSpPr>
          <p:spPr>
            <a:xfrm>
              <a:off x="2848645"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923" name="tx923"/>
            <p:cNvSpPr/>
            <p:nvPr/>
          </p:nvSpPr>
          <p:spPr>
            <a:xfrm>
              <a:off x="3107700"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924" name="tx924"/>
            <p:cNvSpPr/>
            <p:nvPr/>
          </p:nvSpPr>
          <p:spPr>
            <a:xfrm>
              <a:off x="3366755"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925" name="tx925"/>
            <p:cNvSpPr/>
            <p:nvPr/>
          </p:nvSpPr>
          <p:spPr>
            <a:xfrm>
              <a:off x="2071480"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926" name="tx926"/>
            <p:cNvSpPr/>
            <p:nvPr/>
          </p:nvSpPr>
          <p:spPr>
            <a:xfrm>
              <a:off x="2330535"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927" name="tx927"/>
            <p:cNvSpPr/>
            <p:nvPr/>
          </p:nvSpPr>
          <p:spPr>
            <a:xfrm>
              <a:off x="2589590"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928" name="tx928"/>
            <p:cNvSpPr/>
            <p:nvPr/>
          </p:nvSpPr>
          <p:spPr>
            <a:xfrm>
              <a:off x="2848645"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929" name="tx929"/>
            <p:cNvSpPr/>
            <p:nvPr/>
          </p:nvSpPr>
          <p:spPr>
            <a:xfrm>
              <a:off x="3107700"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930" name="tx930"/>
            <p:cNvSpPr/>
            <p:nvPr/>
          </p:nvSpPr>
          <p:spPr>
            <a:xfrm>
              <a:off x="3366755"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931" name="tx931"/>
            <p:cNvSpPr/>
            <p:nvPr/>
          </p:nvSpPr>
          <p:spPr>
            <a:xfrm>
              <a:off x="3625810"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932" name="tx932"/>
            <p:cNvSpPr/>
            <p:nvPr/>
          </p:nvSpPr>
          <p:spPr>
            <a:xfrm>
              <a:off x="3884865"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933" name="tx933"/>
            <p:cNvSpPr/>
            <p:nvPr/>
          </p:nvSpPr>
          <p:spPr>
            <a:xfrm>
              <a:off x="4921084"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934" name="tx934"/>
            <p:cNvSpPr/>
            <p:nvPr/>
          </p:nvSpPr>
          <p:spPr>
            <a:xfrm>
              <a:off x="5180139"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935" name="tx935"/>
            <p:cNvSpPr/>
            <p:nvPr/>
          </p:nvSpPr>
          <p:spPr>
            <a:xfrm>
              <a:off x="5439194"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936" name="tx936"/>
            <p:cNvSpPr/>
            <p:nvPr/>
          </p:nvSpPr>
          <p:spPr>
            <a:xfrm>
              <a:off x="5698249"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937" name="tx937"/>
            <p:cNvSpPr/>
            <p:nvPr/>
          </p:nvSpPr>
          <p:spPr>
            <a:xfrm>
              <a:off x="5957304"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938" name="tx938"/>
            <p:cNvSpPr/>
            <p:nvPr/>
          </p:nvSpPr>
          <p:spPr>
            <a:xfrm>
              <a:off x="7511633"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939" name="tx939"/>
            <p:cNvSpPr/>
            <p:nvPr/>
          </p:nvSpPr>
          <p:spPr>
            <a:xfrm>
              <a:off x="2330535"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940" name="rc94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41" name="rc94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42" name="rc94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43" name="rc94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44" name="rc94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45" name="rc94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46" name="rc94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47" name="rc94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48" name="rc94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49" name="rc94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50" name="rc95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51" name="rc95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52" name="rc95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53" name="rc95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54" name="rc95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55" name="rc95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56" name="rc95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57" name="rc95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58" name="rc95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59" name="rc95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60" name="rc96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61" name="rc96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62" name="rc96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63" name="rc96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64" name="rc96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65" name="rc96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66" name="rc96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67" name="rc96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68" name="rc96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69" name="rc96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70" name="rc97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71" name="rc97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72" name="rc97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73" name="rc97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74" name="rc97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75" name="rc97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76" name="rc97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77" name="rc97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78" name="rc97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79" name="rc97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80" name="rc98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81" name="rc98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82" name="rc98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83" name="rc98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84" name="rc98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85" name="rc98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86" name="rc98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87" name="rc98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88" name="rc98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89" name="rc98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90" name="rc99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91" name="rc99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92" name="rc99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93" name="rc99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94" name="rc99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95" name="rc99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96" name="rc99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97" name="rc99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98" name="rc99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999" name="rc99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00" name="rc100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01" name="rc100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02" name="rc100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03" name="rc100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04" name="rc100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05" name="rc100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06" name="rc100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07" name="rc100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08" name="rc100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09" name="rc100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10" name="rc101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11" name="rc101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12" name="rc101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13" name="rc101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14" name="rc101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15" name="rc101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16" name="rc101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17" name="rc101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18" name="rc101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19" name="rc101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20" name="rc102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21" name="rc102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22" name="rc102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23" name="rc102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24" name="rc102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25" name="rc102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26" name="rc102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27" name="rc102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28" name="rc102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29" name="rc102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30" name="rc103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31" name="rc103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32" name="rc103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33" name="rc103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34" name="rc103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35" name="rc103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36" name="rc103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37" name="rc103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38" name="rc103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39" name="rc103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40" name="rc104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41" name="rc104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42" name="rc104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43" name="rc104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44" name="rc104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45" name="rc104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46" name="rc104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47" name="rc104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48" name="rc104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49" name="rc104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50" name="rc105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51" name="rc105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52" name="rc105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53" name="rc105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54" name="rc105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55" name="rc105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56" name="rc105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57" name="rc105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58" name="rc105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59" name="rc105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60" name="rc106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61" name="rc106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62" name="rc106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63" name="rc106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64" name="rc106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65" name="rc106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66" name="rc106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67" name="rc106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68" name="rc106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69" name="rc106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70" name="rc107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71" name="rc107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72" name="rc107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73" name="rc107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74" name="rc107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75" name="rc107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76" name="rc107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77" name="rc107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78" name="rc107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79" name="rc107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80" name="rc108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81" name="rc108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82" name="rc108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83" name="rc108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84" name="rc108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85" name="rc108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86" name="rc108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87" name="rc108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88" name="rc108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89" name="rc108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90" name="rc109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91" name="rc109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92" name="rc109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93" name="rc109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94" name="rc109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95" name="rc109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96" name="rc109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97" name="rc109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98" name="rc109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099" name="rc109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00" name="rc110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01" name="rc110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02" name="rc110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03" name="rc110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04" name="rc110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05" name="rc110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06" name="rc110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07" name="rc110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08" name="rc110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09" name="rc110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10" name="rc111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11" name="rc111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12" name="rc111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13" name="rc111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14" name="rc111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15" name="rc111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16" name="rc111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17" name="rc111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18" name="rc111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19" name="rc111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20" name="rc112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21" name="rc112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22" name="rc112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23" name="rc112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24" name="rc112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25" name="rc112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26" name="rc112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27" name="rc112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28" name="rc112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29" name="rc112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30" name="rc113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31" name="rc113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32" name="rc113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33" name="rc113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34" name="rc113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35" name="rc113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36" name="rc113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37" name="rc113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38" name="rc113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39" name="rc113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40" name="rc114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41" name="rc114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42" name="rc114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43" name="rc114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44" name="rc114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45" name="rc114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46" name="rc114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47" name="rc114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48" name="rc114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49" name="rc114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50" name="rc115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51" name="rc115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52" name="rc115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53" name="rc115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54" name="rc115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55" name="rc115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56" name="rc115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57" name="rc115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58" name="rc115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59" name="rc115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60" name="rc116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61" name="rc116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62" name="rc116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63" name="rc116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64" name="rc116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65" name="rc116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66" name="rc116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67" name="rc116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68" name="rc116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69" name="rc116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70" name="rc117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71" name="rc117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72" name="rc117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73" name="rc117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74" name="rc117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75" name="rc117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76" name="rc117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77" name="rc117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78" name="rc117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79" name="rc117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80" name="rc118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81" name="rc118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82" name="rc118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83" name="rc118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84" name="rc118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85" name="rc118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86" name="rc118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87" name="rc118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88" name="rc118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89" name="rc118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90" name="rc119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91" name="rc119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92" name="rc119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93" name="rc119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94" name="rc119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95" name="rc119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96" name="rc119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97" name="rc119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98" name="rc119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199" name="rc119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00" name="rc120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01" name="rc120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02" name="rc120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03" name="rc120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04" name="rc120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05" name="rc120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06" name="rc120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07" name="rc120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08" name="rc120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09" name="rc120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10" name="rc121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11" name="rc121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12" name="rc121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13" name="rc121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14" name="rc121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15" name="rc121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16" name="rc121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17" name="rc121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18" name="rc121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19" name="rc121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20" name="rc122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21" name="rc122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22" name="rc122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23" name="rc122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24" name="rc122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25" name="rc122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26" name="rc122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27" name="rc122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28" name="rc122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29" name="rc122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30" name="rc123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31" name="rc123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32" name="rc123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33" name="rc123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34" name="rc123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35" name="rc123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36" name="rc123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37" name="rc123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38" name="rc123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39" name="rc123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40" name="rc124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41" name="rc124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42" name="rc124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43" name="rc124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44" name="rc124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45" name="rc124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46" name="rc124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47" name="rc124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48" name="rc124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49" name="rc124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50" name="rc125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51" name="rc125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52" name="rc125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53" name="rc125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54" name="rc125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55" name="rc125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56" name="rc125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57" name="rc125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58" name="rc125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59" name="rc125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60" name="rc126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61" name="rc126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62" name="rc126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63" name="rc126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64" name="rc126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65" name="rc126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66" name="rc126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67" name="rc126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68" name="rc126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69" name="rc126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70" name="rc127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71" name="rc127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72" name="rc127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73" name="rc127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74" name="rc127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75" name="rc127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76" name="rc127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77" name="rc127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78" name="rc127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79" name="rc127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80" name="rc128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81" name="rc128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82" name="rc128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83" name="rc128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84" name="rc128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85" name="rc128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86" name="rc128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87" name="rc128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88" name="rc128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89" name="rc128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90" name="rc129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91" name="rc129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92" name="rc129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93" name="rc129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94" name="rc129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95" name="rc129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96" name="rc129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97" name="rc129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98" name="rc129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299" name="rc129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00" name="rc130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01" name="rc130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02" name="rc130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03" name="rc130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04" name="rc130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05" name="rc130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06" name="rc130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07" name="rc130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08" name="rc130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09" name="rc130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10" name="rc131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11" name="rc131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12" name="rc131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13" name="rc131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14" name="rc131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15" name="rc131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16" name="rc131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17" name="rc131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18" name="rc131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19" name="rc131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20" name="rc132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21" name="rc132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22" name="rc132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23" name="rc132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24" name="rc132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25" name="rc132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26" name="rc132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27" name="rc132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28" name="rc132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29" name="rc132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30" name="rc133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31" name="rc133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32" name="rc133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33" name="rc133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34" name="rc133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35" name="rc133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36" name="rc133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37" name="rc133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38" name="rc133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39" name="rc133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40" name="rc134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41" name="rc134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42" name="rc134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43" name="rc134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44" name="rc134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45" name="rc134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46" name="rc134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47" name="rc134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48" name="rc134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49" name="rc134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50" name="rc135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51" name="rc135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52" name="rc135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53" name="rc135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54" name="rc135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55" name="rc135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56" name="rc135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57" name="rc135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58" name="rc135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59" name="rc135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60" name="rc136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61" name="rc136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62" name="rc136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63" name="rc136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64" name="rc136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65" name="rc136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66" name="rc136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67" name="rc136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68" name="rc136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69" name="rc136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70" name="rc137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71" name="rc137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72" name="rc137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73" name="rc137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74" name="rc137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75" name="rc137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76" name="rc137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77" name="rc137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78" name="rc137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79" name="rc137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80" name="rc138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81" name="rc138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82" name="rc138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83" name="rc138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84" name="rc138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85" name="rc138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86" name="rc138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87" name="rc138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88" name="rc138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89" name="rc138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90" name="rc139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91" name="rc139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92" name="rc139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93" name="rc139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94" name="rc139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95" name="rc139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96" name="rc139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97" name="rc139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98" name="rc1398"/>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399" name="rc1399"/>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400" name="rc1400"/>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401" name="rc1401"/>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402" name="rc1402"/>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403" name="rc1403"/>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404" name="rc1404"/>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405" name="rc1405"/>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406" name="rc1406"/>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407" name="rc1407"/>
            <p:cNvSpPr/>
            <p:nvPr/>
          </p:nvSpPr>
          <p:spPr>
            <a:xfrm>
              <a:off x="2002212" y="4960010"/>
              <a:ext cx="6735427" cy="249112"/>
            </a:xfrm>
            <a:prstGeom prst="rect">
              <a:avLst/>
            </a:prstGeom>
            <a:noFill/>
            <a:ln w="27101" cap="flat">
              <a:solidFill>
                <a:srgbClr val="000000">
                  <a:alpha val="100000"/>
                </a:srgbClr>
              </a:solidFill>
              <a:prstDash val="solid"/>
              <a:miter/>
            </a:ln>
          </p:spPr>
          <p:txBody>
            <a:bodyPr/>
            <a:lstStyle/>
            <a:p/>
          </p:txBody>
        </p:sp>
        <p:sp>
          <p:nvSpPr>
            <p:cNvPr id="1408" name="tx1408"/>
            <p:cNvSpPr/>
            <p:nvPr/>
          </p:nvSpPr>
          <p:spPr>
            <a:xfrm rot="-2700000">
              <a:off x="205084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09" name="tx1409"/>
            <p:cNvSpPr/>
            <p:nvPr/>
          </p:nvSpPr>
          <p:spPr>
            <a:xfrm rot="-2700000">
              <a:off x="230989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1410" name="tx1410"/>
            <p:cNvSpPr/>
            <p:nvPr/>
          </p:nvSpPr>
          <p:spPr>
            <a:xfrm rot="-2700000">
              <a:off x="256895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1411" name="tx1411"/>
            <p:cNvSpPr/>
            <p:nvPr/>
          </p:nvSpPr>
          <p:spPr>
            <a:xfrm rot="-2700000">
              <a:off x="282800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1412" name="tx1412"/>
            <p:cNvSpPr/>
            <p:nvPr/>
          </p:nvSpPr>
          <p:spPr>
            <a:xfrm rot="-2700000">
              <a:off x="308706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1413" name="tx1413"/>
            <p:cNvSpPr/>
            <p:nvPr/>
          </p:nvSpPr>
          <p:spPr>
            <a:xfrm rot="-2700000">
              <a:off x="334611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14" name="tx1414"/>
            <p:cNvSpPr/>
            <p:nvPr/>
          </p:nvSpPr>
          <p:spPr>
            <a:xfrm rot="-2700000">
              <a:off x="360517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1415" name="tx1415"/>
            <p:cNvSpPr/>
            <p:nvPr/>
          </p:nvSpPr>
          <p:spPr>
            <a:xfrm rot="-2700000">
              <a:off x="386422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1416" name="tx1416"/>
            <p:cNvSpPr/>
            <p:nvPr/>
          </p:nvSpPr>
          <p:spPr>
            <a:xfrm rot="-2700000">
              <a:off x="412328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1417" name="tx1417"/>
            <p:cNvSpPr/>
            <p:nvPr/>
          </p:nvSpPr>
          <p:spPr>
            <a:xfrm rot="-2700000">
              <a:off x="438233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1418" name="tx1418"/>
            <p:cNvSpPr/>
            <p:nvPr/>
          </p:nvSpPr>
          <p:spPr>
            <a:xfrm rot="-2700000">
              <a:off x="464139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19" name="tx1419"/>
            <p:cNvSpPr/>
            <p:nvPr/>
          </p:nvSpPr>
          <p:spPr>
            <a:xfrm rot="-2700000">
              <a:off x="4901959"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420" name="tx1420"/>
            <p:cNvSpPr/>
            <p:nvPr/>
          </p:nvSpPr>
          <p:spPr>
            <a:xfrm rot="-2700000">
              <a:off x="515950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421" name="tx1421"/>
            <p:cNvSpPr/>
            <p:nvPr/>
          </p:nvSpPr>
          <p:spPr>
            <a:xfrm rot="-2700000">
              <a:off x="541855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1422" name="tx1422"/>
            <p:cNvSpPr/>
            <p:nvPr/>
          </p:nvSpPr>
          <p:spPr>
            <a:xfrm rot="-2700000">
              <a:off x="567761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1423" name="tx1423"/>
            <p:cNvSpPr/>
            <p:nvPr/>
          </p:nvSpPr>
          <p:spPr>
            <a:xfrm rot="-2700000">
              <a:off x="593666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24" name="tx1424"/>
            <p:cNvSpPr/>
            <p:nvPr/>
          </p:nvSpPr>
          <p:spPr>
            <a:xfrm rot="-2700000">
              <a:off x="619572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1425" name="tx1425"/>
            <p:cNvSpPr/>
            <p:nvPr/>
          </p:nvSpPr>
          <p:spPr>
            <a:xfrm rot="-2700000">
              <a:off x="645477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1426" name="tx1426"/>
            <p:cNvSpPr/>
            <p:nvPr/>
          </p:nvSpPr>
          <p:spPr>
            <a:xfrm rot="-2700000">
              <a:off x="671383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427" name="tx1427"/>
            <p:cNvSpPr/>
            <p:nvPr/>
          </p:nvSpPr>
          <p:spPr>
            <a:xfrm rot="-2700000">
              <a:off x="697288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28" name="tx1428"/>
            <p:cNvSpPr/>
            <p:nvPr/>
          </p:nvSpPr>
          <p:spPr>
            <a:xfrm rot="-2700000">
              <a:off x="723194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29" name="tx1429"/>
            <p:cNvSpPr/>
            <p:nvPr/>
          </p:nvSpPr>
          <p:spPr>
            <a:xfrm rot="-2700000">
              <a:off x="749099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30" name="tx1430"/>
            <p:cNvSpPr/>
            <p:nvPr/>
          </p:nvSpPr>
          <p:spPr>
            <a:xfrm rot="-2700000">
              <a:off x="775004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31" name="tx1431"/>
            <p:cNvSpPr/>
            <p:nvPr/>
          </p:nvSpPr>
          <p:spPr>
            <a:xfrm rot="-2700000">
              <a:off x="800910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32" name="tx1432"/>
            <p:cNvSpPr/>
            <p:nvPr/>
          </p:nvSpPr>
          <p:spPr>
            <a:xfrm rot="-2700000">
              <a:off x="826815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33" name="tx1433"/>
            <p:cNvSpPr/>
            <p:nvPr/>
          </p:nvSpPr>
          <p:spPr>
            <a:xfrm rot="-2700000">
              <a:off x="852721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34" name="tx1434"/>
            <p:cNvSpPr/>
            <p:nvPr/>
          </p:nvSpPr>
          <p:spPr>
            <a:xfrm>
              <a:off x="1028293" y="5518052"/>
              <a:ext cx="5745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NIGERIA</a:t>
              </a:r>
            </a:p>
          </p:txBody>
        </p:sp>
        <p:sp>
          <p:nvSpPr>
            <p:cNvPr id="1435" name="tx1435"/>
            <p:cNvSpPr/>
            <p:nvPr/>
          </p:nvSpPr>
          <p:spPr>
            <a:xfrm>
              <a:off x="1067155" y="5268939"/>
              <a:ext cx="5356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GUINEA</a:t>
              </a:r>
            </a:p>
          </p:txBody>
        </p:sp>
        <p:sp>
          <p:nvSpPr>
            <p:cNvPr id="1436" name="tx1436"/>
            <p:cNvSpPr/>
            <p:nvPr/>
          </p:nvSpPr>
          <p:spPr>
            <a:xfrm>
              <a:off x="829228" y="5019827"/>
              <a:ext cx="773582"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AFRO-West</a:t>
              </a:r>
            </a:p>
          </p:txBody>
        </p:sp>
        <p:sp>
          <p:nvSpPr>
            <p:cNvPr id="1437" name="tx1437"/>
            <p:cNvSpPr/>
            <p:nvPr/>
          </p:nvSpPr>
          <p:spPr>
            <a:xfrm>
              <a:off x="1175877" y="4770714"/>
              <a:ext cx="4269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BENIN</a:t>
              </a:r>
            </a:p>
          </p:txBody>
        </p:sp>
        <p:sp>
          <p:nvSpPr>
            <p:cNvPr id="1438" name="tx1438"/>
            <p:cNvSpPr/>
            <p:nvPr/>
          </p:nvSpPr>
          <p:spPr>
            <a:xfrm>
              <a:off x="1059291" y="4521601"/>
              <a:ext cx="5435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GAMBIA</a:t>
              </a:r>
            </a:p>
          </p:txBody>
        </p:sp>
        <p:sp>
          <p:nvSpPr>
            <p:cNvPr id="1439" name="tx1439"/>
            <p:cNvSpPr/>
            <p:nvPr/>
          </p:nvSpPr>
          <p:spPr>
            <a:xfrm>
              <a:off x="570361" y="4272488"/>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COTE</a:t>
              </a:r>
            </a:p>
          </p:txBody>
        </p:sp>
        <p:sp>
          <p:nvSpPr>
            <p:cNvPr id="1440" name="tx1440"/>
            <p:cNvSpPr/>
            <p:nvPr/>
          </p:nvSpPr>
          <p:spPr>
            <a:xfrm>
              <a:off x="997295" y="4272488"/>
              <a:ext cx="6055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D’IVOIRE</a:t>
              </a:r>
            </a:p>
          </p:txBody>
        </p:sp>
        <p:sp>
          <p:nvSpPr>
            <p:cNvPr id="1441" name="tx1441"/>
            <p:cNvSpPr/>
            <p:nvPr/>
          </p:nvSpPr>
          <p:spPr>
            <a:xfrm>
              <a:off x="1276644" y="4023376"/>
              <a:ext cx="32616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MALI</a:t>
              </a:r>
            </a:p>
          </p:txBody>
        </p:sp>
        <p:sp>
          <p:nvSpPr>
            <p:cNvPr id="1442" name="tx1442"/>
            <p:cNvSpPr/>
            <p:nvPr/>
          </p:nvSpPr>
          <p:spPr>
            <a:xfrm>
              <a:off x="508182" y="3774263"/>
              <a:ext cx="109462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GUINEA-BISSAU</a:t>
              </a:r>
            </a:p>
          </p:txBody>
        </p:sp>
        <p:sp>
          <p:nvSpPr>
            <p:cNvPr id="1443" name="tx1443"/>
            <p:cNvSpPr/>
            <p:nvPr/>
          </p:nvSpPr>
          <p:spPr>
            <a:xfrm>
              <a:off x="1066972" y="3525150"/>
              <a:ext cx="5358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LIBERIA</a:t>
              </a:r>
            </a:p>
          </p:txBody>
        </p:sp>
        <p:sp>
          <p:nvSpPr>
            <p:cNvPr id="1444" name="tx1444"/>
            <p:cNvSpPr/>
            <p:nvPr/>
          </p:nvSpPr>
          <p:spPr>
            <a:xfrm>
              <a:off x="570178" y="3276037"/>
              <a:ext cx="5201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SIERRA</a:t>
              </a:r>
            </a:p>
          </p:txBody>
        </p:sp>
        <p:sp>
          <p:nvSpPr>
            <p:cNvPr id="1445" name="tx1445"/>
            <p:cNvSpPr/>
            <p:nvPr/>
          </p:nvSpPr>
          <p:spPr>
            <a:xfrm>
              <a:off x="1129151" y="3276037"/>
              <a:ext cx="47365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LEONE</a:t>
              </a:r>
            </a:p>
          </p:txBody>
        </p:sp>
        <p:sp>
          <p:nvSpPr>
            <p:cNvPr id="1446" name="tx1446"/>
            <p:cNvSpPr/>
            <p:nvPr/>
          </p:nvSpPr>
          <p:spPr>
            <a:xfrm>
              <a:off x="686764" y="3026925"/>
              <a:ext cx="3959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CABO</a:t>
              </a:r>
            </a:p>
          </p:txBody>
        </p:sp>
        <p:sp>
          <p:nvSpPr>
            <p:cNvPr id="1447" name="tx1447"/>
            <p:cNvSpPr/>
            <p:nvPr/>
          </p:nvSpPr>
          <p:spPr>
            <a:xfrm>
              <a:off x="1121562" y="3026925"/>
              <a:ext cx="4812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VERDE</a:t>
              </a:r>
            </a:p>
          </p:txBody>
        </p:sp>
        <p:sp>
          <p:nvSpPr>
            <p:cNvPr id="1448" name="tx1448"/>
            <p:cNvSpPr/>
            <p:nvPr/>
          </p:nvSpPr>
          <p:spPr>
            <a:xfrm>
              <a:off x="942796" y="2777812"/>
              <a:ext cx="6600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SENEGAL</a:t>
              </a:r>
            </a:p>
          </p:txBody>
        </p:sp>
        <p:sp>
          <p:nvSpPr>
            <p:cNvPr id="1449" name="tx1449"/>
            <p:cNvSpPr/>
            <p:nvPr/>
          </p:nvSpPr>
          <p:spPr>
            <a:xfrm>
              <a:off x="1193891" y="2528699"/>
              <a:ext cx="4089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TOGO</a:t>
              </a:r>
            </a:p>
          </p:txBody>
        </p:sp>
        <p:sp>
          <p:nvSpPr>
            <p:cNvPr id="1450" name="tx1450"/>
            <p:cNvSpPr/>
            <p:nvPr/>
          </p:nvSpPr>
          <p:spPr>
            <a:xfrm>
              <a:off x="1160332" y="2279586"/>
              <a:ext cx="44247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NIGER</a:t>
              </a:r>
            </a:p>
          </p:txBody>
        </p:sp>
        <p:sp>
          <p:nvSpPr>
            <p:cNvPr id="1451" name="tx1451"/>
            <p:cNvSpPr/>
            <p:nvPr/>
          </p:nvSpPr>
          <p:spPr>
            <a:xfrm>
              <a:off x="751595" y="2030474"/>
              <a:ext cx="8512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MAURITANIA</a:t>
              </a:r>
            </a:p>
          </p:txBody>
        </p:sp>
        <p:sp>
          <p:nvSpPr>
            <p:cNvPr id="1452" name="tx1452"/>
            <p:cNvSpPr/>
            <p:nvPr/>
          </p:nvSpPr>
          <p:spPr>
            <a:xfrm>
              <a:off x="570270" y="1781361"/>
              <a:ext cx="6209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BURKINA</a:t>
              </a:r>
            </a:p>
          </p:txBody>
        </p:sp>
        <p:sp>
          <p:nvSpPr>
            <p:cNvPr id="1453" name="tx1453"/>
            <p:cNvSpPr/>
            <p:nvPr/>
          </p:nvSpPr>
          <p:spPr>
            <a:xfrm>
              <a:off x="1230101" y="1781361"/>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FASO</a:t>
              </a:r>
            </a:p>
          </p:txBody>
        </p:sp>
        <p:sp>
          <p:nvSpPr>
            <p:cNvPr id="1454" name="tx1454"/>
            <p:cNvSpPr/>
            <p:nvPr/>
          </p:nvSpPr>
          <p:spPr>
            <a:xfrm>
              <a:off x="1106017" y="1532248"/>
              <a:ext cx="4967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GHANA</a:t>
              </a:r>
            </a:p>
          </p:txBody>
        </p:sp>
        <p:sp>
          <p:nvSpPr>
            <p:cNvPr id="1455" name="tx1455"/>
            <p:cNvSpPr/>
            <p:nvPr/>
          </p:nvSpPr>
          <p:spPr>
            <a:xfrm>
              <a:off x="997112" y="1283135"/>
              <a:ext cx="60569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ALGERIA</a:t>
              </a:r>
            </a:p>
          </p:txBody>
        </p:sp>
        <p:sp>
          <p:nvSpPr>
            <p:cNvPr id="1456" name="tx1456"/>
            <p:cNvSpPr/>
            <p:nvPr/>
          </p:nvSpPr>
          <p:spPr>
            <a:xfrm>
              <a:off x="3464129"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1457" name="pic1457"/>
            <p:cNvPicPr/>
            <p:nvPr/>
          </p:nvPicPr>
          <p:blipFill>
            <a:blip r:embed="rId2" cstate="print"/>
            <a:stretch>
              <a:fillRect/>
            </a:stretch>
          </p:blipFill>
          <p:spPr>
            <a:xfrm>
              <a:off x="5115722" y="5941026"/>
              <a:ext cx="2160000" cy="219455"/>
            </a:xfrm>
            <a:prstGeom prst="rect">
              <a:avLst/>
            </a:prstGeom>
          </p:spPr>
        </p:pic>
        <p:sp>
          <p:nvSpPr>
            <p:cNvPr id="1458" name="pl1458"/>
            <p:cNvSpPr/>
            <p:nvPr/>
          </p:nvSpPr>
          <p:spPr>
            <a:xfrm>
              <a:off x="5119322"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459" name="pl1459"/>
            <p:cNvSpPr/>
            <p:nvPr/>
          </p:nvSpPr>
          <p:spPr>
            <a:xfrm>
              <a:off x="6411002"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460" name="pl1460"/>
            <p:cNvSpPr/>
            <p:nvPr/>
          </p:nvSpPr>
          <p:spPr>
            <a:xfrm>
              <a:off x="6626282"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461" name="pl1461"/>
            <p:cNvSpPr/>
            <p:nvPr/>
          </p:nvSpPr>
          <p:spPr>
            <a:xfrm>
              <a:off x="6841562"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462" name="pl1462"/>
            <p:cNvSpPr/>
            <p:nvPr/>
          </p:nvSpPr>
          <p:spPr>
            <a:xfrm>
              <a:off x="7056842"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463" name="pl1463"/>
            <p:cNvSpPr/>
            <p:nvPr/>
          </p:nvSpPr>
          <p:spPr>
            <a:xfrm>
              <a:off x="7272122"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464" name="pl1464"/>
            <p:cNvSpPr/>
            <p:nvPr/>
          </p:nvSpPr>
          <p:spPr>
            <a:xfrm>
              <a:off x="5119322"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465" name="pl1465"/>
            <p:cNvSpPr/>
            <p:nvPr/>
          </p:nvSpPr>
          <p:spPr>
            <a:xfrm>
              <a:off x="6411002"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466" name="pl1466"/>
            <p:cNvSpPr/>
            <p:nvPr/>
          </p:nvSpPr>
          <p:spPr>
            <a:xfrm>
              <a:off x="6626282"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467" name="pl1467"/>
            <p:cNvSpPr/>
            <p:nvPr/>
          </p:nvSpPr>
          <p:spPr>
            <a:xfrm>
              <a:off x="6841562"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468" name="pl1468"/>
            <p:cNvSpPr/>
            <p:nvPr/>
          </p:nvSpPr>
          <p:spPr>
            <a:xfrm>
              <a:off x="7056842"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469" name="pl1469"/>
            <p:cNvSpPr/>
            <p:nvPr/>
          </p:nvSpPr>
          <p:spPr>
            <a:xfrm>
              <a:off x="7272122"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470" name="tx1470"/>
            <p:cNvSpPr/>
            <p:nvPr/>
          </p:nvSpPr>
          <p:spPr>
            <a:xfrm>
              <a:off x="5088232"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1471" name="tx1471"/>
            <p:cNvSpPr/>
            <p:nvPr/>
          </p:nvSpPr>
          <p:spPr>
            <a:xfrm>
              <a:off x="6348823"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1472" name="tx1472"/>
            <p:cNvSpPr/>
            <p:nvPr/>
          </p:nvSpPr>
          <p:spPr>
            <a:xfrm>
              <a:off x="6564103"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1473" name="tx1473"/>
            <p:cNvSpPr/>
            <p:nvPr/>
          </p:nvSpPr>
          <p:spPr>
            <a:xfrm>
              <a:off x="6779383"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1474" name="tx1474"/>
            <p:cNvSpPr/>
            <p:nvPr/>
          </p:nvSpPr>
          <p:spPr>
            <a:xfrm>
              <a:off x="6994663"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1475" name="tx1475"/>
            <p:cNvSpPr/>
            <p:nvPr/>
          </p:nvSpPr>
          <p:spPr>
            <a:xfrm>
              <a:off x="7178853"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1476" name="tx1476"/>
            <p:cNvSpPr/>
            <p:nvPr/>
          </p:nvSpPr>
          <p:spPr>
            <a:xfrm>
              <a:off x="1665440" y="435349"/>
              <a:ext cx="389525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AFRO-West, 2000-2025</a:t>
              </a:r>
            </a:p>
          </p:txBody>
        </p:sp>
        <p:sp>
          <p:nvSpPr>
            <p:cNvPr id="1477" name="tx1477"/>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78" name="tx1478"/>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14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89555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42097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94638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47180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199721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365826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318368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70909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223451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17599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108305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769917"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5678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64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9313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736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083054" y="2709095"/>
              <a:ext cx="3434315" cy="1281378"/>
            </a:xfrm>
            <a:custGeom>
              <a:avLst/>
              <a:pathLst>
                <a:path w="3434315" h="1281378">
                  <a:moveTo>
                    <a:pt x="0" y="1281378"/>
                  </a:moveTo>
                  <a:lnTo>
                    <a:pt x="137372" y="1139003"/>
                  </a:lnTo>
                  <a:lnTo>
                    <a:pt x="274745" y="1091544"/>
                  </a:lnTo>
                  <a:lnTo>
                    <a:pt x="412117" y="901711"/>
                  </a:lnTo>
                  <a:lnTo>
                    <a:pt x="549490" y="569501"/>
                  </a:lnTo>
                  <a:lnTo>
                    <a:pt x="686863" y="569501"/>
                  </a:lnTo>
                  <a:lnTo>
                    <a:pt x="824235" y="379667"/>
                  </a:lnTo>
                  <a:lnTo>
                    <a:pt x="961608" y="284750"/>
                  </a:lnTo>
                  <a:lnTo>
                    <a:pt x="1098981" y="237292"/>
                  </a:lnTo>
                  <a:lnTo>
                    <a:pt x="1236353" y="189833"/>
                  </a:lnTo>
                  <a:lnTo>
                    <a:pt x="1373726" y="379667"/>
                  </a:lnTo>
                  <a:lnTo>
                    <a:pt x="1511098" y="142375"/>
                  </a:lnTo>
                  <a:lnTo>
                    <a:pt x="1648471" y="189833"/>
                  </a:lnTo>
                  <a:lnTo>
                    <a:pt x="1785844" y="237292"/>
                  </a:lnTo>
                  <a:lnTo>
                    <a:pt x="1923216" y="94916"/>
                  </a:lnTo>
                  <a:lnTo>
                    <a:pt x="2060589" y="142375"/>
                  </a:lnTo>
                  <a:lnTo>
                    <a:pt x="2197962" y="94916"/>
                  </a:lnTo>
                  <a:lnTo>
                    <a:pt x="2335334" y="142375"/>
                  </a:lnTo>
                  <a:lnTo>
                    <a:pt x="2472707" y="94916"/>
                  </a:lnTo>
                  <a:lnTo>
                    <a:pt x="2610079" y="47458"/>
                  </a:lnTo>
                  <a:lnTo>
                    <a:pt x="2747452" y="94916"/>
                  </a:lnTo>
                  <a:lnTo>
                    <a:pt x="2884825" y="142375"/>
                  </a:lnTo>
                  <a:lnTo>
                    <a:pt x="3022197" y="142375"/>
                  </a:lnTo>
                  <a:lnTo>
                    <a:pt x="3159570" y="0"/>
                  </a:lnTo>
                  <a:lnTo>
                    <a:pt x="3296943" y="0"/>
                  </a:lnTo>
                  <a:lnTo>
                    <a:pt x="3434315" y="0"/>
                  </a:lnTo>
                </a:path>
              </a:pathLst>
            </a:custGeom>
            <a:ln w="27101" cap="flat">
              <a:solidFill>
                <a:srgbClr val="6F4E37">
                  <a:alpha val="69803"/>
                </a:srgbClr>
              </a:solidFill>
              <a:prstDash val="solid"/>
              <a:round/>
            </a:ln>
          </p:spPr>
          <p:txBody>
            <a:bodyPr/>
            <a:lstStyle/>
            <a:p/>
          </p:txBody>
        </p:sp>
        <p:sp>
          <p:nvSpPr>
            <p:cNvPr id="22" name="pl22"/>
            <p:cNvSpPr/>
            <p:nvPr/>
          </p:nvSpPr>
          <p:spPr>
            <a:xfrm>
              <a:off x="1083054" y="2281969"/>
              <a:ext cx="3434315" cy="616960"/>
            </a:xfrm>
            <a:custGeom>
              <a:avLst/>
              <a:pathLst>
                <a:path w="3434315" h="616960">
                  <a:moveTo>
                    <a:pt x="0" y="616960"/>
                  </a:moveTo>
                  <a:lnTo>
                    <a:pt x="137372" y="616960"/>
                  </a:lnTo>
                  <a:lnTo>
                    <a:pt x="274745" y="522043"/>
                  </a:lnTo>
                  <a:lnTo>
                    <a:pt x="412117" y="427126"/>
                  </a:lnTo>
                  <a:lnTo>
                    <a:pt x="549490" y="379667"/>
                  </a:lnTo>
                  <a:lnTo>
                    <a:pt x="686863" y="332209"/>
                  </a:lnTo>
                  <a:lnTo>
                    <a:pt x="824235" y="237292"/>
                  </a:lnTo>
                  <a:lnTo>
                    <a:pt x="961608" y="189833"/>
                  </a:lnTo>
                  <a:lnTo>
                    <a:pt x="1098981" y="189833"/>
                  </a:lnTo>
                  <a:lnTo>
                    <a:pt x="1236353" y="142375"/>
                  </a:lnTo>
                  <a:lnTo>
                    <a:pt x="1373726" y="94916"/>
                  </a:lnTo>
                  <a:lnTo>
                    <a:pt x="1511098" y="0"/>
                  </a:lnTo>
                  <a:lnTo>
                    <a:pt x="1648471" y="94916"/>
                  </a:lnTo>
                  <a:lnTo>
                    <a:pt x="1785844" y="189833"/>
                  </a:lnTo>
                  <a:lnTo>
                    <a:pt x="1923216" y="47458"/>
                  </a:lnTo>
                  <a:lnTo>
                    <a:pt x="2060589" y="94916"/>
                  </a:lnTo>
                  <a:lnTo>
                    <a:pt x="2197962" y="142375"/>
                  </a:lnTo>
                  <a:lnTo>
                    <a:pt x="2335334" y="142375"/>
                  </a:lnTo>
                  <a:lnTo>
                    <a:pt x="2472707" y="94916"/>
                  </a:lnTo>
                  <a:lnTo>
                    <a:pt x="2610079" y="47458"/>
                  </a:lnTo>
                  <a:lnTo>
                    <a:pt x="2747452" y="142375"/>
                  </a:lnTo>
                  <a:lnTo>
                    <a:pt x="2884825" y="189833"/>
                  </a:lnTo>
                  <a:lnTo>
                    <a:pt x="3022197" y="142375"/>
                  </a:lnTo>
                  <a:lnTo>
                    <a:pt x="3159570" y="94916"/>
                  </a:lnTo>
                  <a:lnTo>
                    <a:pt x="3296943" y="142375"/>
                  </a:lnTo>
                  <a:lnTo>
                    <a:pt x="3434315" y="94916"/>
                  </a:lnTo>
                </a:path>
              </a:pathLst>
            </a:custGeom>
            <a:ln w="27101" cap="flat">
              <a:solidFill>
                <a:srgbClr val="007F5F">
                  <a:alpha val="69803"/>
                </a:srgbClr>
              </a:solidFill>
              <a:prstDash val="solid"/>
              <a:round/>
            </a:ln>
          </p:spPr>
          <p:txBody>
            <a:bodyPr/>
            <a:lstStyle/>
            <a:p/>
          </p:txBody>
        </p:sp>
        <p:sp>
          <p:nvSpPr>
            <p:cNvPr id="23" name="pl23"/>
            <p:cNvSpPr/>
            <p:nvPr/>
          </p:nvSpPr>
          <p:spPr>
            <a:xfrm>
              <a:off x="1083054" y="2614178"/>
              <a:ext cx="3434315" cy="1044086"/>
            </a:xfrm>
            <a:custGeom>
              <a:avLst/>
              <a:pathLst>
                <a:path w="3434315" h="1044086">
                  <a:moveTo>
                    <a:pt x="0" y="996628"/>
                  </a:moveTo>
                  <a:lnTo>
                    <a:pt x="137372" y="1044086"/>
                  </a:lnTo>
                  <a:lnTo>
                    <a:pt x="274745" y="996628"/>
                  </a:lnTo>
                  <a:lnTo>
                    <a:pt x="412117" y="901711"/>
                  </a:lnTo>
                  <a:lnTo>
                    <a:pt x="549490" y="854252"/>
                  </a:lnTo>
                  <a:lnTo>
                    <a:pt x="686863" y="711877"/>
                  </a:lnTo>
                  <a:lnTo>
                    <a:pt x="824235" y="664418"/>
                  </a:lnTo>
                  <a:lnTo>
                    <a:pt x="961608" y="522043"/>
                  </a:lnTo>
                  <a:lnTo>
                    <a:pt x="1098981" y="284750"/>
                  </a:lnTo>
                  <a:lnTo>
                    <a:pt x="1236353" y="0"/>
                  </a:lnTo>
                  <a:lnTo>
                    <a:pt x="1373726" y="332209"/>
                  </a:lnTo>
                  <a:lnTo>
                    <a:pt x="1511098" y="474584"/>
                  </a:lnTo>
                  <a:lnTo>
                    <a:pt x="1648471" y="522043"/>
                  </a:lnTo>
                  <a:lnTo>
                    <a:pt x="1785844" y="616960"/>
                  </a:lnTo>
                  <a:lnTo>
                    <a:pt x="1923216" y="616960"/>
                  </a:lnTo>
                  <a:lnTo>
                    <a:pt x="2060589" y="569501"/>
                  </a:lnTo>
                  <a:lnTo>
                    <a:pt x="2197962" y="237292"/>
                  </a:lnTo>
                  <a:lnTo>
                    <a:pt x="2335334" y="142375"/>
                  </a:lnTo>
                  <a:lnTo>
                    <a:pt x="2472707" y="94916"/>
                  </a:lnTo>
                  <a:lnTo>
                    <a:pt x="2610079" y="0"/>
                  </a:lnTo>
                  <a:lnTo>
                    <a:pt x="2747452" y="142375"/>
                  </a:lnTo>
                  <a:lnTo>
                    <a:pt x="2884825" y="379667"/>
                  </a:lnTo>
                  <a:lnTo>
                    <a:pt x="3022197" y="237292"/>
                  </a:lnTo>
                  <a:lnTo>
                    <a:pt x="3159570" y="47458"/>
                  </a:lnTo>
                  <a:lnTo>
                    <a:pt x="3296943" y="0"/>
                  </a:lnTo>
                  <a:lnTo>
                    <a:pt x="3434315" y="47458"/>
                  </a:lnTo>
                </a:path>
              </a:pathLst>
            </a:custGeom>
            <a:ln w="27101" cap="flat">
              <a:solidFill>
                <a:srgbClr val="C44E52">
                  <a:alpha val="69803"/>
                </a:srgbClr>
              </a:solidFill>
              <a:prstDash val="solid"/>
              <a:round/>
            </a:ln>
          </p:spPr>
          <p:txBody>
            <a:bodyPr/>
            <a:lstStyle/>
            <a:p/>
          </p:txBody>
        </p:sp>
        <p:sp>
          <p:nvSpPr>
            <p:cNvPr id="24" name="pl24"/>
            <p:cNvSpPr/>
            <p:nvPr/>
          </p:nvSpPr>
          <p:spPr>
            <a:xfrm>
              <a:off x="1083054" y="2614178"/>
              <a:ext cx="3434315" cy="1044086"/>
            </a:xfrm>
            <a:custGeom>
              <a:avLst/>
              <a:pathLst>
                <a:path w="3434315" h="1044086">
                  <a:moveTo>
                    <a:pt x="0" y="996628"/>
                  </a:moveTo>
                  <a:lnTo>
                    <a:pt x="137372" y="1044086"/>
                  </a:lnTo>
                  <a:lnTo>
                    <a:pt x="274745" y="996628"/>
                  </a:lnTo>
                  <a:lnTo>
                    <a:pt x="412117" y="901711"/>
                  </a:lnTo>
                  <a:lnTo>
                    <a:pt x="549490" y="854252"/>
                  </a:lnTo>
                  <a:lnTo>
                    <a:pt x="686863" y="711877"/>
                  </a:lnTo>
                  <a:lnTo>
                    <a:pt x="824235" y="664418"/>
                  </a:lnTo>
                  <a:lnTo>
                    <a:pt x="961608" y="522043"/>
                  </a:lnTo>
                  <a:lnTo>
                    <a:pt x="1098981" y="284750"/>
                  </a:lnTo>
                  <a:lnTo>
                    <a:pt x="1236353" y="0"/>
                  </a:lnTo>
                  <a:lnTo>
                    <a:pt x="1373726" y="332209"/>
                  </a:lnTo>
                  <a:lnTo>
                    <a:pt x="1511098" y="474584"/>
                  </a:lnTo>
                  <a:lnTo>
                    <a:pt x="1648471" y="522043"/>
                  </a:lnTo>
                  <a:lnTo>
                    <a:pt x="1785844" y="616960"/>
                  </a:lnTo>
                  <a:lnTo>
                    <a:pt x="1923216" y="616960"/>
                  </a:lnTo>
                  <a:lnTo>
                    <a:pt x="2060589" y="569501"/>
                  </a:lnTo>
                  <a:lnTo>
                    <a:pt x="2197962" y="237292"/>
                  </a:lnTo>
                  <a:lnTo>
                    <a:pt x="2335334" y="142375"/>
                  </a:lnTo>
                  <a:lnTo>
                    <a:pt x="2472707" y="94916"/>
                  </a:lnTo>
                  <a:lnTo>
                    <a:pt x="2610079" y="0"/>
                  </a:lnTo>
                  <a:lnTo>
                    <a:pt x="2747452" y="142375"/>
                  </a:lnTo>
                  <a:lnTo>
                    <a:pt x="2884825" y="379667"/>
                  </a:lnTo>
                  <a:lnTo>
                    <a:pt x="3022197" y="237292"/>
                  </a:lnTo>
                  <a:lnTo>
                    <a:pt x="3159570" y="47458"/>
                  </a:lnTo>
                  <a:lnTo>
                    <a:pt x="3296943" y="0"/>
                  </a:lnTo>
                  <a:lnTo>
                    <a:pt x="3434315" y="47458"/>
                  </a:lnTo>
                </a:path>
              </a:pathLst>
            </a:custGeom>
            <a:ln w="65043" cap="flat">
              <a:solidFill>
                <a:srgbClr val="000000">
                  <a:alpha val="100000"/>
                </a:srgbClr>
              </a:solidFill>
              <a:prstDash val="solid"/>
              <a:round/>
            </a:ln>
          </p:spPr>
          <p:txBody>
            <a:bodyPr/>
            <a:lstStyle/>
            <a:p/>
          </p:txBody>
        </p:sp>
        <p:sp>
          <p:nvSpPr>
            <p:cNvPr id="25" name="pl25"/>
            <p:cNvSpPr/>
            <p:nvPr/>
          </p:nvSpPr>
          <p:spPr>
            <a:xfrm>
              <a:off x="1083054" y="2614178"/>
              <a:ext cx="3434315" cy="1044086"/>
            </a:xfrm>
            <a:custGeom>
              <a:avLst/>
              <a:pathLst>
                <a:path w="3434315" h="1044086">
                  <a:moveTo>
                    <a:pt x="0" y="996628"/>
                  </a:moveTo>
                  <a:lnTo>
                    <a:pt x="137372" y="1044086"/>
                  </a:lnTo>
                  <a:lnTo>
                    <a:pt x="274745" y="996628"/>
                  </a:lnTo>
                  <a:lnTo>
                    <a:pt x="412117" y="901711"/>
                  </a:lnTo>
                  <a:lnTo>
                    <a:pt x="549490" y="854252"/>
                  </a:lnTo>
                  <a:lnTo>
                    <a:pt x="686863" y="711877"/>
                  </a:lnTo>
                  <a:lnTo>
                    <a:pt x="824235" y="664418"/>
                  </a:lnTo>
                  <a:lnTo>
                    <a:pt x="961608" y="522043"/>
                  </a:lnTo>
                  <a:lnTo>
                    <a:pt x="1098981" y="284750"/>
                  </a:lnTo>
                  <a:lnTo>
                    <a:pt x="1236353" y="0"/>
                  </a:lnTo>
                  <a:lnTo>
                    <a:pt x="1373726" y="332209"/>
                  </a:lnTo>
                  <a:lnTo>
                    <a:pt x="1511098" y="474584"/>
                  </a:lnTo>
                  <a:lnTo>
                    <a:pt x="1648471" y="522043"/>
                  </a:lnTo>
                  <a:lnTo>
                    <a:pt x="1785844" y="616960"/>
                  </a:lnTo>
                  <a:lnTo>
                    <a:pt x="1923216" y="616960"/>
                  </a:lnTo>
                  <a:lnTo>
                    <a:pt x="2060589" y="569501"/>
                  </a:lnTo>
                  <a:lnTo>
                    <a:pt x="2197962" y="237292"/>
                  </a:lnTo>
                  <a:lnTo>
                    <a:pt x="2335334" y="142375"/>
                  </a:lnTo>
                  <a:lnTo>
                    <a:pt x="2472707" y="94916"/>
                  </a:lnTo>
                  <a:lnTo>
                    <a:pt x="2610079" y="0"/>
                  </a:lnTo>
                  <a:lnTo>
                    <a:pt x="2747452" y="142375"/>
                  </a:lnTo>
                  <a:lnTo>
                    <a:pt x="2884825" y="379667"/>
                  </a:lnTo>
                  <a:lnTo>
                    <a:pt x="3022197" y="237292"/>
                  </a:lnTo>
                  <a:lnTo>
                    <a:pt x="3159570" y="47458"/>
                  </a:lnTo>
                  <a:lnTo>
                    <a:pt x="3296943" y="0"/>
                  </a:lnTo>
                  <a:lnTo>
                    <a:pt x="3434315" y="47458"/>
                  </a:lnTo>
                </a:path>
              </a:pathLst>
            </a:custGeom>
            <a:ln w="40651" cap="flat">
              <a:solidFill>
                <a:srgbClr val="C44E52">
                  <a:alpha val="100000"/>
                </a:srgbClr>
              </a:solidFill>
              <a:prstDash val="solid"/>
              <a:round/>
            </a:ln>
          </p:spPr>
          <p:txBody>
            <a:bodyPr/>
            <a:lstStyle/>
            <a:p/>
          </p:txBody>
        </p:sp>
        <p:sp>
          <p:nvSpPr>
            <p:cNvPr id="26" name="tx26"/>
            <p:cNvSpPr/>
            <p:nvPr/>
          </p:nvSpPr>
          <p:spPr>
            <a:xfrm>
              <a:off x="1022795" y="3440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27" name="tx27"/>
            <p:cNvSpPr/>
            <p:nvPr/>
          </p:nvSpPr>
          <p:spPr>
            <a:xfrm>
              <a:off x="1709658" y="3155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8" name="tx28"/>
            <p:cNvSpPr/>
            <p:nvPr/>
          </p:nvSpPr>
          <p:spPr>
            <a:xfrm>
              <a:off x="2396521" y="27755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9" name="tx29"/>
            <p:cNvSpPr/>
            <p:nvPr/>
          </p:nvSpPr>
          <p:spPr>
            <a:xfrm>
              <a:off x="3083384" y="3012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0" name="tx30"/>
            <p:cNvSpPr/>
            <p:nvPr/>
          </p:nvSpPr>
          <p:spPr>
            <a:xfrm>
              <a:off x="3632875" y="24433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1" name="tx31"/>
            <p:cNvSpPr/>
            <p:nvPr/>
          </p:nvSpPr>
          <p:spPr>
            <a:xfrm>
              <a:off x="4457110" y="24908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2" name="tx32"/>
            <p:cNvSpPr/>
            <p:nvPr/>
          </p:nvSpPr>
          <p:spPr>
            <a:xfrm>
              <a:off x="707342" y="361277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3" name="tx33"/>
            <p:cNvSpPr/>
            <p:nvPr/>
          </p:nvSpPr>
          <p:spPr>
            <a:xfrm>
              <a:off x="707342" y="313818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4" name="tx34"/>
            <p:cNvSpPr/>
            <p:nvPr/>
          </p:nvSpPr>
          <p:spPr>
            <a:xfrm>
              <a:off x="707342" y="266360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5" name="tx35"/>
            <p:cNvSpPr/>
            <p:nvPr/>
          </p:nvSpPr>
          <p:spPr>
            <a:xfrm>
              <a:off x="707342" y="218901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6" name="tx36"/>
            <p:cNvSpPr/>
            <p:nvPr/>
          </p:nvSpPr>
          <p:spPr>
            <a:xfrm>
              <a:off x="636659" y="171443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7" name="tx37"/>
            <p:cNvSpPr/>
            <p:nvPr/>
          </p:nvSpPr>
          <p:spPr>
            <a:xfrm rot="-5400000">
              <a:off x="941688"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38" name="tx38"/>
            <p:cNvSpPr/>
            <p:nvPr/>
          </p:nvSpPr>
          <p:spPr>
            <a:xfrm rot="-5400000">
              <a:off x="1628551"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39" name="tx39"/>
            <p:cNvSpPr/>
            <p:nvPr/>
          </p:nvSpPr>
          <p:spPr>
            <a:xfrm rot="-5400000">
              <a:off x="2315414"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0" name="tx40"/>
            <p:cNvSpPr/>
            <p:nvPr/>
          </p:nvSpPr>
          <p:spPr>
            <a:xfrm rot="-5400000">
              <a:off x="300227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1" name="tx41"/>
            <p:cNvSpPr/>
            <p:nvPr/>
          </p:nvSpPr>
          <p:spPr>
            <a:xfrm rot="-5400000">
              <a:off x="355176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2" name="tx42"/>
            <p:cNvSpPr/>
            <p:nvPr/>
          </p:nvSpPr>
          <p:spPr>
            <a:xfrm rot="-5400000">
              <a:off x="4376003"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3" name="tx43"/>
            <p:cNvSpPr/>
            <p:nvPr/>
          </p:nvSpPr>
          <p:spPr>
            <a:xfrm rot="-5400000">
              <a:off x="67031" y="2829708"/>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4" name="pl44"/>
            <p:cNvSpPr/>
            <p:nvPr/>
          </p:nvSpPr>
          <p:spPr>
            <a:xfrm>
              <a:off x="1007340" y="4946500"/>
              <a:ext cx="175564" cy="0"/>
            </a:xfrm>
            <a:custGeom>
              <a:avLst/>
              <a:pathLst>
                <a:path w="175564" h="0">
                  <a:moveTo>
                    <a:pt x="0" y="0"/>
                  </a:moveTo>
                  <a:lnTo>
                    <a:pt x="175564" y="0"/>
                  </a:lnTo>
                </a:path>
              </a:pathLst>
            </a:custGeom>
            <a:ln w="27101" cap="flat">
              <a:solidFill>
                <a:srgbClr val="6F4E37">
                  <a:alpha val="100000"/>
                </a:srgbClr>
              </a:solidFill>
              <a:prstDash val="solid"/>
              <a:round/>
            </a:ln>
          </p:spPr>
          <p:txBody>
            <a:bodyPr/>
            <a:lstStyle/>
            <a:p/>
          </p:txBody>
        </p:sp>
        <p:sp>
          <p:nvSpPr>
            <p:cNvPr id="45" name="pl45"/>
            <p:cNvSpPr/>
            <p:nvPr/>
          </p:nvSpPr>
          <p:spPr>
            <a:xfrm>
              <a:off x="2170646" y="4946500"/>
              <a:ext cx="175564" cy="0"/>
            </a:xfrm>
            <a:custGeom>
              <a:avLst/>
              <a:pathLst>
                <a:path w="175564" h="0">
                  <a:moveTo>
                    <a:pt x="0" y="0"/>
                  </a:moveTo>
                  <a:lnTo>
                    <a:pt x="175564" y="0"/>
                  </a:lnTo>
                </a:path>
              </a:pathLst>
            </a:custGeom>
            <a:ln w="27101" cap="flat">
              <a:solidFill>
                <a:srgbClr val="007F5F">
                  <a:alpha val="100000"/>
                </a:srgbClr>
              </a:solidFill>
              <a:prstDash val="solid"/>
              <a:round/>
            </a:ln>
          </p:spPr>
          <p:txBody>
            <a:bodyPr/>
            <a:lstStyle/>
            <a:p/>
          </p:txBody>
        </p:sp>
        <p:sp>
          <p:nvSpPr>
            <p:cNvPr id="46" name="pl46"/>
            <p:cNvSpPr/>
            <p:nvPr/>
          </p:nvSpPr>
          <p:spPr>
            <a:xfrm>
              <a:off x="3665787" y="4946500"/>
              <a:ext cx="175564" cy="0"/>
            </a:xfrm>
            <a:custGeom>
              <a:avLst/>
              <a:pathLst>
                <a:path w="175564" h="0">
                  <a:moveTo>
                    <a:pt x="0" y="0"/>
                  </a:moveTo>
                  <a:lnTo>
                    <a:pt x="175564" y="0"/>
                  </a:lnTo>
                </a:path>
              </a:pathLst>
            </a:custGeom>
            <a:ln w="27101" cap="flat">
              <a:solidFill>
                <a:srgbClr val="C44E52">
                  <a:alpha val="100000"/>
                </a:srgbClr>
              </a:solidFill>
              <a:prstDash val="solid"/>
              <a:round/>
            </a:ln>
          </p:spPr>
          <p:txBody>
            <a:bodyPr/>
            <a:lstStyle/>
            <a:p/>
          </p:txBody>
        </p:sp>
        <p:sp>
          <p:nvSpPr>
            <p:cNvPr id="47" name="pl47"/>
            <p:cNvSpPr/>
            <p:nvPr/>
          </p:nvSpPr>
          <p:spPr>
            <a:xfrm>
              <a:off x="3665787" y="4946500"/>
              <a:ext cx="175564" cy="0"/>
            </a:xfrm>
            <a:custGeom>
              <a:avLst/>
              <a:pathLst>
                <a:path w="175564" h="0">
                  <a:moveTo>
                    <a:pt x="0" y="0"/>
                  </a:moveTo>
                  <a:lnTo>
                    <a:pt x="175564" y="0"/>
                  </a:lnTo>
                </a:path>
              </a:pathLst>
            </a:custGeom>
            <a:ln w="40651" cap="flat">
              <a:solidFill>
                <a:srgbClr val="C44E52">
                  <a:alpha val="100000"/>
                </a:srgbClr>
              </a:solidFill>
              <a:prstDash val="solid"/>
              <a:round/>
            </a:ln>
          </p:spPr>
          <p:txBody>
            <a:bodyPr/>
            <a:lstStyle/>
            <a:p/>
          </p:txBody>
        </p:sp>
        <p:sp>
          <p:nvSpPr>
            <p:cNvPr id="48" name="tx48"/>
            <p:cNvSpPr/>
            <p:nvPr/>
          </p:nvSpPr>
          <p:spPr>
            <a:xfrm>
              <a:off x="1274439" y="4901009"/>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AFRO-Central</a:t>
              </a:r>
            </a:p>
          </p:txBody>
        </p:sp>
        <p:sp>
          <p:nvSpPr>
            <p:cNvPr id="49" name="tx49"/>
            <p:cNvSpPr/>
            <p:nvPr/>
          </p:nvSpPr>
          <p:spPr>
            <a:xfrm>
              <a:off x="2437745" y="4901009"/>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AFRO-East &amp; South</a:t>
              </a:r>
            </a:p>
          </p:txBody>
        </p:sp>
        <p:sp>
          <p:nvSpPr>
            <p:cNvPr id="50" name="tx50"/>
            <p:cNvSpPr/>
            <p:nvPr/>
          </p:nvSpPr>
          <p:spPr>
            <a:xfrm>
              <a:off x="3932887" y="4901009"/>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AFRO-West</a:t>
              </a:r>
            </a:p>
          </p:txBody>
        </p:sp>
        <p:sp>
          <p:nvSpPr>
            <p:cNvPr id="51" name="tx51"/>
            <p:cNvSpPr/>
            <p:nvPr/>
          </p:nvSpPr>
          <p:spPr>
            <a:xfrm>
              <a:off x="1416450" y="1437626"/>
              <a:ext cx="276752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AFRO-West, 2000-2025</a:t>
              </a:r>
            </a:p>
          </p:txBody>
        </p:sp>
        <p:sp>
          <p:nvSpPr>
            <p:cNvPr id="52" name="pl52"/>
            <p:cNvSpPr/>
            <p:nvPr/>
          </p:nvSpPr>
          <p:spPr>
            <a:xfrm>
              <a:off x="5227074" y="390786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3" name="pl53"/>
            <p:cNvSpPr/>
            <p:nvPr/>
          </p:nvSpPr>
          <p:spPr>
            <a:xfrm>
              <a:off x="5227074" y="308173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4" name="pl54"/>
            <p:cNvSpPr/>
            <p:nvPr/>
          </p:nvSpPr>
          <p:spPr>
            <a:xfrm>
              <a:off x="5227074" y="225560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5" name="pl55"/>
            <p:cNvSpPr/>
            <p:nvPr/>
          </p:nvSpPr>
          <p:spPr>
            <a:xfrm>
              <a:off x="5227074" y="349479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6" name="pl56"/>
            <p:cNvSpPr/>
            <p:nvPr/>
          </p:nvSpPr>
          <p:spPr>
            <a:xfrm>
              <a:off x="5227074" y="266866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7" name="pl57"/>
            <p:cNvSpPr/>
            <p:nvPr/>
          </p:nvSpPr>
          <p:spPr>
            <a:xfrm>
              <a:off x="5227074" y="184253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8" name="pl58"/>
            <p:cNvSpPr/>
            <p:nvPr/>
          </p:nvSpPr>
          <p:spPr>
            <a:xfrm>
              <a:off x="539879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608565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677251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745937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800887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883310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5398790" y="1759925"/>
              <a:ext cx="3434315" cy="2230548"/>
            </a:xfrm>
            <a:custGeom>
              <a:avLst/>
              <a:pathLst>
                <a:path w="3434315" h="2230548">
                  <a:moveTo>
                    <a:pt x="0" y="2230548"/>
                  </a:moveTo>
                  <a:lnTo>
                    <a:pt x="137372" y="1982709"/>
                  </a:lnTo>
                  <a:lnTo>
                    <a:pt x="274745" y="1900096"/>
                  </a:lnTo>
                  <a:lnTo>
                    <a:pt x="412117" y="1569645"/>
                  </a:lnTo>
                  <a:lnTo>
                    <a:pt x="549490" y="991354"/>
                  </a:lnTo>
                  <a:lnTo>
                    <a:pt x="686863" y="991354"/>
                  </a:lnTo>
                  <a:lnTo>
                    <a:pt x="824235" y="660903"/>
                  </a:lnTo>
                  <a:lnTo>
                    <a:pt x="961608" y="495677"/>
                  </a:lnTo>
                  <a:lnTo>
                    <a:pt x="1098981" y="413064"/>
                  </a:lnTo>
                  <a:lnTo>
                    <a:pt x="1236353" y="330451"/>
                  </a:lnTo>
                  <a:lnTo>
                    <a:pt x="1373726" y="660903"/>
                  </a:lnTo>
                  <a:lnTo>
                    <a:pt x="1511098" y="247838"/>
                  </a:lnTo>
                  <a:lnTo>
                    <a:pt x="1648471" y="330451"/>
                  </a:lnTo>
                  <a:lnTo>
                    <a:pt x="1785844" y="413064"/>
                  </a:lnTo>
                  <a:lnTo>
                    <a:pt x="1923216" y="165225"/>
                  </a:lnTo>
                  <a:lnTo>
                    <a:pt x="2060589" y="247838"/>
                  </a:lnTo>
                  <a:lnTo>
                    <a:pt x="2197962" y="165225"/>
                  </a:lnTo>
                  <a:lnTo>
                    <a:pt x="2335334" y="247838"/>
                  </a:lnTo>
                  <a:lnTo>
                    <a:pt x="2472707" y="165225"/>
                  </a:lnTo>
                  <a:lnTo>
                    <a:pt x="2610079" y="82612"/>
                  </a:lnTo>
                  <a:lnTo>
                    <a:pt x="2747452" y="165225"/>
                  </a:lnTo>
                  <a:lnTo>
                    <a:pt x="2884825" y="247838"/>
                  </a:lnTo>
                  <a:lnTo>
                    <a:pt x="3022197" y="247838"/>
                  </a:lnTo>
                  <a:lnTo>
                    <a:pt x="3159570" y="0"/>
                  </a:lnTo>
                  <a:lnTo>
                    <a:pt x="3296943" y="0"/>
                  </a:lnTo>
                  <a:lnTo>
                    <a:pt x="3434315" y="0"/>
                  </a:lnTo>
                </a:path>
              </a:pathLst>
            </a:custGeom>
            <a:ln w="27101" cap="flat">
              <a:solidFill>
                <a:srgbClr val="6F4E37">
                  <a:alpha val="69803"/>
                </a:srgbClr>
              </a:solidFill>
              <a:prstDash val="solid"/>
              <a:round/>
            </a:ln>
          </p:spPr>
          <p:txBody>
            <a:bodyPr/>
            <a:lstStyle/>
            <a:p/>
          </p:txBody>
        </p:sp>
        <p:sp>
          <p:nvSpPr>
            <p:cNvPr id="65" name="pl65"/>
            <p:cNvSpPr/>
            <p:nvPr/>
          </p:nvSpPr>
          <p:spPr>
            <a:xfrm>
              <a:off x="5398790" y="1759925"/>
              <a:ext cx="3434315" cy="1073967"/>
            </a:xfrm>
            <a:custGeom>
              <a:avLst/>
              <a:pathLst>
                <a:path w="3434315" h="1073967">
                  <a:moveTo>
                    <a:pt x="0" y="1073967"/>
                  </a:moveTo>
                  <a:lnTo>
                    <a:pt x="137372" y="1073967"/>
                  </a:lnTo>
                  <a:lnTo>
                    <a:pt x="274745" y="908741"/>
                  </a:lnTo>
                  <a:lnTo>
                    <a:pt x="412117" y="743516"/>
                  </a:lnTo>
                  <a:lnTo>
                    <a:pt x="549490" y="660903"/>
                  </a:lnTo>
                  <a:lnTo>
                    <a:pt x="686863" y="578290"/>
                  </a:lnTo>
                  <a:lnTo>
                    <a:pt x="824235" y="413064"/>
                  </a:lnTo>
                  <a:lnTo>
                    <a:pt x="961608" y="330451"/>
                  </a:lnTo>
                  <a:lnTo>
                    <a:pt x="1098981" y="330451"/>
                  </a:lnTo>
                  <a:lnTo>
                    <a:pt x="1236353" y="247838"/>
                  </a:lnTo>
                  <a:lnTo>
                    <a:pt x="1373726" y="165225"/>
                  </a:lnTo>
                  <a:lnTo>
                    <a:pt x="1511098" y="0"/>
                  </a:lnTo>
                  <a:lnTo>
                    <a:pt x="1648471" y="165225"/>
                  </a:lnTo>
                  <a:lnTo>
                    <a:pt x="1785844" y="330451"/>
                  </a:lnTo>
                  <a:lnTo>
                    <a:pt x="1923216" y="82612"/>
                  </a:lnTo>
                  <a:lnTo>
                    <a:pt x="2060589" y="165225"/>
                  </a:lnTo>
                  <a:lnTo>
                    <a:pt x="2197962" y="247838"/>
                  </a:lnTo>
                  <a:lnTo>
                    <a:pt x="2335334" y="247838"/>
                  </a:lnTo>
                  <a:lnTo>
                    <a:pt x="2472707" y="165225"/>
                  </a:lnTo>
                  <a:lnTo>
                    <a:pt x="2610079" y="82612"/>
                  </a:lnTo>
                  <a:lnTo>
                    <a:pt x="2747452" y="247838"/>
                  </a:lnTo>
                  <a:lnTo>
                    <a:pt x="2884825" y="330451"/>
                  </a:lnTo>
                  <a:lnTo>
                    <a:pt x="3022197" y="247838"/>
                  </a:lnTo>
                  <a:lnTo>
                    <a:pt x="3159570" y="165225"/>
                  </a:lnTo>
                  <a:lnTo>
                    <a:pt x="3296943" y="247838"/>
                  </a:lnTo>
                  <a:lnTo>
                    <a:pt x="3434315" y="165225"/>
                  </a:lnTo>
                </a:path>
              </a:pathLst>
            </a:custGeom>
            <a:ln w="27101" cap="flat">
              <a:solidFill>
                <a:srgbClr val="007F5F">
                  <a:alpha val="69803"/>
                </a:srgbClr>
              </a:solidFill>
              <a:prstDash val="solid"/>
              <a:round/>
            </a:ln>
          </p:spPr>
          <p:txBody>
            <a:bodyPr/>
            <a:lstStyle/>
            <a:p/>
          </p:txBody>
        </p:sp>
        <p:sp>
          <p:nvSpPr>
            <p:cNvPr id="66" name="pl66"/>
            <p:cNvSpPr/>
            <p:nvPr/>
          </p:nvSpPr>
          <p:spPr>
            <a:xfrm>
              <a:off x="5398790" y="1842538"/>
              <a:ext cx="3434315" cy="1817483"/>
            </a:xfrm>
            <a:custGeom>
              <a:avLst/>
              <a:pathLst>
                <a:path w="3434315" h="1817483">
                  <a:moveTo>
                    <a:pt x="0" y="1734871"/>
                  </a:moveTo>
                  <a:lnTo>
                    <a:pt x="137372" y="1817483"/>
                  </a:lnTo>
                  <a:lnTo>
                    <a:pt x="274745" y="1734871"/>
                  </a:lnTo>
                  <a:lnTo>
                    <a:pt x="412117" y="1569645"/>
                  </a:lnTo>
                  <a:lnTo>
                    <a:pt x="549490" y="1487032"/>
                  </a:lnTo>
                  <a:lnTo>
                    <a:pt x="686863" y="1239193"/>
                  </a:lnTo>
                  <a:lnTo>
                    <a:pt x="824235" y="1156580"/>
                  </a:lnTo>
                  <a:lnTo>
                    <a:pt x="961608" y="908741"/>
                  </a:lnTo>
                  <a:lnTo>
                    <a:pt x="1098981" y="495677"/>
                  </a:lnTo>
                  <a:lnTo>
                    <a:pt x="1236353" y="0"/>
                  </a:lnTo>
                  <a:lnTo>
                    <a:pt x="1373726" y="578290"/>
                  </a:lnTo>
                  <a:lnTo>
                    <a:pt x="1511098" y="826129"/>
                  </a:lnTo>
                  <a:lnTo>
                    <a:pt x="1648471" y="908741"/>
                  </a:lnTo>
                  <a:lnTo>
                    <a:pt x="1785844" y="1073967"/>
                  </a:lnTo>
                  <a:lnTo>
                    <a:pt x="1923216" y="1073967"/>
                  </a:lnTo>
                  <a:lnTo>
                    <a:pt x="2060589" y="991354"/>
                  </a:lnTo>
                  <a:lnTo>
                    <a:pt x="2197962" y="413064"/>
                  </a:lnTo>
                  <a:lnTo>
                    <a:pt x="2335334" y="247838"/>
                  </a:lnTo>
                  <a:lnTo>
                    <a:pt x="2472707" y="165225"/>
                  </a:lnTo>
                  <a:lnTo>
                    <a:pt x="2610079" y="0"/>
                  </a:lnTo>
                  <a:lnTo>
                    <a:pt x="2747452" y="247838"/>
                  </a:lnTo>
                  <a:lnTo>
                    <a:pt x="2884825" y="660903"/>
                  </a:lnTo>
                  <a:lnTo>
                    <a:pt x="3022197" y="413064"/>
                  </a:lnTo>
                  <a:lnTo>
                    <a:pt x="3159570" y="82612"/>
                  </a:lnTo>
                  <a:lnTo>
                    <a:pt x="3296943" y="0"/>
                  </a:lnTo>
                  <a:lnTo>
                    <a:pt x="3434315" y="82612"/>
                  </a:lnTo>
                </a:path>
              </a:pathLst>
            </a:custGeom>
            <a:ln w="27101" cap="flat">
              <a:solidFill>
                <a:srgbClr val="C44E52">
                  <a:alpha val="69803"/>
                </a:srgbClr>
              </a:solidFill>
              <a:prstDash val="solid"/>
              <a:round/>
            </a:ln>
          </p:spPr>
          <p:txBody>
            <a:bodyPr/>
            <a:lstStyle/>
            <a:p/>
          </p:txBody>
        </p:sp>
        <p:sp>
          <p:nvSpPr>
            <p:cNvPr id="67" name="pl67"/>
            <p:cNvSpPr/>
            <p:nvPr/>
          </p:nvSpPr>
          <p:spPr>
            <a:xfrm>
              <a:off x="5398790" y="1842538"/>
              <a:ext cx="3434315" cy="0"/>
            </a:xfrm>
            <a:custGeom>
              <a:avLst/>
              <a:pathLst>
                <a:path w="3434315" h="0">
                  <a:moveTo>
                    <a:pt x="0" y="0"/>
                  </a:moveTo>
                  <a:lnTo>
                    <a:pt x="0" y="0"/>
                  </a:lnTo>
                  <a:lnTo>
                    <a:pt x="0" y="0"/>
                  </a:lnTo>
                  <a:lnTo>
                    <a:pt x="137372" y="0"/>
                  </a:lnTo>
                  <a:lnTo>
                    <a:pt x="137372" y="0"/>
                  </a:lnTo>
                  <a:lnTo>
                    <a:pt x="137372" y="0"/>
                  </a:lnTo>
                  <a:lnTo>
                    <a:pt x="274745" y="0"/>
                  </a:lnTo>
                  <a:lnTo>
                    <a:pt x="274745" y="0"/>
                  </a:lnTo>
                  <a:lnTo>
                    <a:pt x="274745" y="0"/>
                  </a:lnTo>
                  <a:lnTo>
                    <a:pt x="412117" y="0"/>
                  </a:lnTo>
                  <a:lnTo>
                    <a:pt x="412117" y="0"/>
                  </a:lnTo>
                  <a:lnTo>
                    <a:pt x="412117" y="0"/>
                  </a:lnTo>
                  <a:lnTo>
                    <a:pt x="549490" y="0"/>
                  </a:lnTo>
                  <a:lnTo>
                    <a:pt x="549490" y="0"/>
                  </a:lnTo>
                  <a:lnTo>
                    <a:pt x="549490" y="0"/>
                  </a:lnTo>
                  <a:lnTo>
                    <a:pt x="686863" y="0"/>
                  </a:lnTo>
                  <a:lnTo>
                    <a:pt x="686863" y="0"/>
                  </a:lnTo>
                  <a:lnTo>
                    <a:pt x="686863" y="0"/>
                  </a:lnTo>
                  <a:lnTo>
                    <a:pt x="824235" y="0"/>
                  </a:lnTo>
                  <a:lnTo>
                    <a:pt x="824235" y="0"/>
                  </a:lnTo>
                  <a:lnTo>
                    <a:pt x="824235" y="0"/>
                  </a:lnTo>
                  <a:lnTo>
                    <a:pt x="961608" y="0"/>
                  </a:lnTo>
                  <a:lnTo>
                    <a:pt x="961608" y="0"/>
                  </a:lnTo>
                  <a:lnTo>
                    <a:pt x="961608" y="0"/>
                  </a:lnTo>
                  <a:lnTo>
                    <a:pt x="1098981" y="0"/>
                  </a:lnTo>
                  <a:lnTo>
                    <a:pt x="1098981" y="0"/>
                  </a:lnTo>
                  <a:lnTo>
                    <a:pt x="1098981" y="0"/>
                  </a:lnTo>
                  <a:lnTo>
                    <a:pt x="1236353" y="0"/>
                  </a:lnTo>
                  <a:lnTo>
                    <a:pt x="1236353" y="0"/>
                  </a:lnTo>
                  <a:lnTo>
                    <a:pt x="1236353" y="0"/>
                  </a:lnTo>
                  <a:lnTo>
                    <a:pt x="1373726" y="0"/>
                  </a:lnTo>
                  <a:lnTo>
                    <a:pt x="1373726" y="0"/>
                  </a:lnTo>
                  <a:lnTo>
                    <a:pt x="1373726" y="0"/>
                  </a:lnTo>
                  <a:lnTo>
                    <a:pt x="1511098" y="0"/>
                  </a:lnTo>
                  <a:lnTo>
                    <a:pt x="1511098" y="0"/>
                  </a:lnTo>
                  <a:lnTo>
                    <a:pt x="1511098" y="0"/>
                  </a:lnTo>
                  <a:lnTo>
                    <a:pt x="1648471" y="0"/>
                  </a:lnTo>
                  <a:lnTo>
                    <a:pt x="1648471" y="0"/>
                  </a:lnTo>
                  <a:lnTo>
                    <a:pt x="1648471" y="0"/>
                  </a:lnTo>
                  <a:lnTo>
                    <a:pt x="1785844" y="0"/>
                  </a:lnTo>
                  <a:lnTo>
                    <a:pt x="1785844" y="0"/>
                  </a:lnTo>
                  <a:lnTo>
                    <a:pt x="1785844" y="0"/>
                  </a:lnTo>
                  <a:lnTo>
                    <a:pt x="1923216" y="0"/>
                  </a:lnTo>
                  <a:lnTo>
                    <a:pt x="1923216" y="0"/>
                  </a:lnTo>
                  <a:lnTo>
                    <a:pt x="1923216" y="0"/>
                  </a:lnTo>
                  <a:lnTo>
                    <a:pt x="2060589" y="0"/>
                  </a:lnTo>
                  <a:lnTo>
                    <a:pt x="2060589" y="0"/>
                  </a:lnTo>
                  <a:lnTo>
                    <a:pt x="2060589" y="0"/>
                  </a:lnTo>
                  <a:lnTo>
                    <a:pt x="2197962" y="0"/>
                  </a:lnTo>
                  <a:lnTo>
                    <a:pt x="2197962" y="0"/>
                  </a:lnTo>
                  <a:lnTo>
                    <a:pt x="2197962" y="0"/>
                  </a:lnTo>
                  <a:lnTo>
                    <a:pt x="2335334" y="0"/>
                  </a:lnTo>
                  <a:lnTo>
                    <a:pt x="2335334" y="0"/>
                  </a:lnTo>
                  <a:lnTo>
                    <a:pt x="2335334" y="0"/>
                  </a:lnTo>
                  <a:lnTo>
                    <a:pt x="2472707" y="0"/>
                  </a:lnTo>
                  <a:lnTo>
                    <a:pt x="2472707" y="0"/>
                  </a:lnTo>
                  <a:lnTo>
                    <a:pt x="2472707" y="0"/>
                  </a:lnTo>
                  <a:lnTo>
                    <a:pt x="2610079" y="0"/>
                  </a:lnTo>
                  <a:lnTo>
                    <a:pt x="2610079" y="0"/>
                  </a:lnTo>
                  <a:lnTo>
                    <a:pt x="2610079" y="0"/>
                  </a:lnTo>
                  <a:lnTo>
                    <a:pt x="2747452" y="0"/>
                  </a:lnTo>
                  <a:lnTo>
                    <a:pt x="2747452" y="0"/>
                  </a:lnTo>
                  <a:lnTo>
                    <a:pt x="2747452" y="0"/>
                  </a:lnTo>
                  <a:lnTo>
                    <a:pt x="2884825" y="0"/>
                  </a:lnTo>
                  <a:lnTo>
                    <a:pt x="2884825" y="0"/>
                  </a:lnTo>
                  <a:lnTo>
                    <a:pt x="2884825" y="0"/>
                  </a:lnTo>
                  <a:lnTo>
                    <a:pt x="3022197" y="0"/>
                  </a:lnTo>
                  <a:lnTo>
                    <a:pt x="3022197" y="0"/>
                  </a:lnTo>
                  <a:lnTo>
                    <a:pt x="3022197" y="0"/>
                  </a:lnTo>
                  <a:lnTo>
                    <a:pt x="3159570" y="0"/>
                  </a:lnTo>
                  <a:lnTo>
                    <a:pt x="3159570" y="0"/>
                  </a:lnTo>
                  <a:lnTo>
                    <a:pt x="3159570" y="0"/>
                  </a:lnTo>
                  <a:lnTo>
                    <a:pt x="3296943" y="0"/>
                  </a:lnTo>
                  <a:lnTo>
                    <a:pt x="3296943" y="0"/>
                  </a:lnTo>
                  <a:lnTo>
                    <a:pt x="3296943"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68" name="pl68"/>
            <p:cNvSpPr/>
            <p:nvPr/>
          </p:nvSpPr>
          <p:spPr>
            <a:xfrm>
              <a:off x="5398790" y="1842538"/>
              <a:ext cx="3434315" cy="1817483"/>
            </a:xfrm>
            <a:custGeom>
              <a:avLst/>
              <a:pathLst>
                <a:path w="3434315" h="1817483">
                  <a:moveTo>
                    <a:pt x="0" y="1734871"/>
                  </a:moveTo>
                  <a:lnTo>
                    <a:pt x="137372" y="1817483"/>
                  </a:lnTo>
                  <a:lnTo>
                    <a:pt x="274745" y="1734871"/>
                  </a:lnTo>
                  <a:lnTo>
                    <a:pt x="412117" y="1569645"/>
                  </a:lnTo>
                  <a:lnTo>
                    <a:pt x="549490" y="1487032"/>
                  </a:lnTo>
                  <a:lnTo>
                    <a:pt x="686863" y="1239193"/>
                  </a:lnTo>
                  <a:lnTo>
                    <a:pt x="824235" y="1156580"/>
                  </a:lnTo>
                  <a:lnTo>
                    <a:pt x="961608" y="908741"/>
                  </a:lnTo>
                  <a:lnTo>
                    <a:pt x="1098981" y="495677"/>
                  </a:lnTo>
                  <a:lnTo>
                    <a:pt x="1236353" y="0"/>
                  </a:lnTo>
                  <a:lnTo>
                    <a:pt x="1373726" y="578290"/>
                  </a:lnTo>
                  <a:lnTo>
                    <a:pt x="1511098" y="826129"/>
                  </a:lnTo>
                  <a:lnTo>
                    <a:pt x="1648471" y="908741"/>
                  </a:lnTo>
                  <a:lnTo>
                    <a:pt x="1785844" y="1073967"/>
                  </a:lnTo>
                  <a:lnTo>
                    <a:pt x="1923216" y="1073967"/>
                  </a:lnTo>
                  <a:lnTo>
                    <a:pt x="2060589" y="991354"/>
                  </a:lnTo>
                  <a:lnTo>
                    <a:pt x="2197962" y="413064"/>
                  </a:lnTo>
                  <a:lnTo>
                    <a:pt x="2335334" y="247838"/>
                  </a:lnTo>
                  <a:lnTo>
                    <a:pt x="2472707" y="165225"/>
                  </a:lnTo>
                  <a:lnTo>
                    <a:pt x="2610079" y="0"/>
                  </a:lnTo>
                  <a:lnTo>
                    <a:pt x="2747452" y="247838"/>
                  </a:lnTo>
                  <a:lnTo>
                    <a:pt x="2884825" y="660903"/>
                  </a:lnTo>
                  <a:lnTo>
                    <a:pt x="3022197" y="413064"/>
                  </a:lnTo>
                  <a:lnTo>
                    <a:pt x="3159570" y="82612"/>
                  </a:lnTo>
                  <a:lnTo>
                    <a:pt x="3296943" y="0"/>
                  </a:lnTo>
                  <a:lnTo>
                    <a:pt x="3434315" y="82612"/>
                  </a:lnTo>
                </a:path>
              </a:pathLst>
            </a:custGeom>
            <a:ln w="65043" cap="flat">
              <a:solidFill>
                <a:srgbClr val="000000">
                  <a:alpha val="100000"/>
                </a:srgbClr>
              </a:solidFill>
              <a:prstDash val="solid"/>
              <a:round/>
            </a:ln>
          </p:spPr>
          <p:txBody>
            <a:bodyPr/>
            <a:lstStyle/>
            <a:p/>
          </p:txBody>
        </p:sp>
        <p:sp>
          <p:nvSpPr>
            <p:cNvPr id="69" name="pl69"/>
            <p:cNvSpPr/>
            <p:nvPr/>
          </p:nvSpPr>
          <p:spPr>
            <a:xfrm>
              <a:off x="5398790" y="1842538"/>
              <a:ext cx="3434315" cy="1817483"/>
            </a:xfrm>
            <a:custGeom>
              <a:avLst/>
              <a:pathLst>
                <a:path w="3434315" h="1817483">
                  <a:moveTo>
                    <a:pt x="0" y="1734871"/>
                  </a:moveTo>
                  <a:lnTo>
                    <a:pt x="137372" y="1817483"/>
                  </a:lnTo>
                  <a:lnTo>
                    <a:pt x="274745" y="1734871"/>
                  </a:lnTo>
                  <a:lnTo>
                    <a:pt x="412117" y="1569645"/>
                  </a:lnTo>
                  <a:lnTo>
                    <a:pt x="549490" y="1487032"/>
                  </a:lnTo>
                  <a:lnTo>
                    <a:pt x="686863" y="1239193"/>
                  </a:lnTo>
                  <a:lnTo>
                    <a:pt x="824235" y="1156580"/>
                  </a:lnTo>
                  <a:lnTo>
                    <a:pt x="961608" y="908741"/>
                  </a:lnTo>
                  <a:lnTo>
                    <a:pt x="1098981" y="495677"/>
                  </a:lnTo>
                  <a:lnTo>
                    <a:pt x="1236353" y="0"/>
                  </a:lnTo>
                  <a:lnTo>
                    <a:pt x="1373726" y="578290"/>
                  </a:lnTo>
                  <a:lnTo>
                    <a:pt x="1511098" y="826129"/>
                  </a:lnTo>
                  <a:lnTo>
                    <a:pt x="1648471" y="908741"/>
                  </a:lnTo>
                  <a:lnTo>
                    <a:pt x="1785844" y="1073967"/>
                  </a:lnTo>
                  <a:lnTo>
                    <a:pt x="1923216" y="1073967"/>
                  </a:lnTo>
                  <a:lnTo>
                    <a:pt x="2060589" y="991354"/>
                  </a:lnTo>
                  <a:lnTo>
                    <a:pt x="2197962" y="413064"/>
                  </a:lnTo>
                  <a:lnTo>
                    <a:pt x="2335334" y="247838"/>
                  </a:lnTo>
                  <a:lnTo>
                    <a:pt x="2472707" y="165225"/>
                  </a:lnTo>
                  <a:lnTo>
                    <a:pt x="2610079" y="0"/>
                  </a:lnTo>
                  <a:lnTo>
                    <a:pt x="2747452" y="247838"/>
                  </a:lnTo>
                  <a:lnTo>
                    <a:pt x="2884825" y="660903"/>
                  </a:lnTo>
                  <a:lnTo>
                    <a:pt x="3022197" y="413064"/>
                  </a:lnTo>
                  <a:lnTo>
                    <a:pt x="3159570" y="82612"/>
                  </a:lnTo>
                  <a:lnTo>
                    <a:pt x="3296943" y="0"/>
                  </a:lnTo>
                  <a:lnTo>
                    <a:pt x="3434315" y="82612"/>
                  </a:lnTo>
                </a:path>
              </a:pathLst>
            </a:custGeom>
            <a:ln w="40651" cap="flat">
              <a:solidFill>
                <a:srgbClr val="C44E52">
                  <a:alpha val="100000"/>
                </a:srgbClr>
              </a:solidFill>
              <a:prstDash val="solid"/>
              <a:round/>
            </a:ln>
          </p:spPr>
          <p:txBody>
            <a:bodyPr/>
            <a:lstStyle/>
            <a:p/>
          </p:txBody>
        </p:sp>
        <p:sp>
          <p:nvSpPr>
            <p:cNvPr id="70" name="tx70"/>
            <p:cNvSpPr/>
            <p:nvPr/>
          </p:nvSpPr>
          <p:spPr>
            <a:xfrm>
              <a:off x="5320472" y="339885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71" name="tx71"/>
            <p:cNvSpPr/>
            <p:nvPr/>
          </p:nvSpPr>
          <p:spPr>
            <a:xfrm>
              <a:off x="6007335" y="290317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72" name="tx72"/>
            <p:cNvSpPr/>
            <p:nvPr/>
          </p:nvSpPr>
          <p:spPr>
            <a:xfrm>
              <a:off x="6724327" y="22422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73" name="tx73"/>
            <p:cNvSpPr/>
            <p:nvPr/>
          </p:nvSpPr>
          <p:spPr>
            <a:xfrm>
              <a:off x="7381061" y="265533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74" name="tx74"/>
            <p:cNvSpPr/>
            <p:nvPr/>
          </p:nvSpPr>
          <p:spPr>
            <a:xfrm>
              <a:off x="7978740" y="16639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5" name="tx75"/>
            <p:cNvSpPr/>
            <p:nvPr/>
          </p:nvSpPr>
          <p:spPr>
            <a:xfrm>
              <a:off x="8784917" y="174659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6" name="tx76"/>
            <p:cNvSpPr/>
            <p:nvPr/>
          </p:nvSpPr>
          <p:spPr>
            <a:xfrm>
              <a:off x="4980741" y="3449305"/>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77" name="tx77"/>
            <p:cNvSpPr/>
            <p:nvPr/>
          </p:nvSpPr>
          <p:spPr>
            <a:xfrm>
              <a:off x="4980741" y="2623176"/>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78" name="tx78"/>
            <p:cNvSpPr/>
            <p:nvPr/>
          </p:nvSpPr>
          <p:spPr>
            <a:xfrm>
              <a:off x="5093761" y="1797047"/>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79" name="tx79"/>
            <p:cNvSpPr/>
            <p:nvPr/>
          </p:nvSpPr>
          <p:spPr>
            <a:xfrm rot="-5400000">
              <a:off x="524334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0" name="tx80"/>
            <p:cNvSpPr/>
            <p:nvPr/>
          </p:nvSpPr>
          <p:spPr>
            <a:xfrm rot="-5400000">
              <a:off x="5930205"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1" name="tx81"/>
            <p:cNvSpPr/>
            <p:nvPr/>
          </p:nvSpPr>
          <p:spPr>
            <a:xfrm rot="-5400000">
              <a:off x="661706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82" name="tx82"/>
            <p:cNvSpPr/>
            <p:nvPr/>
          </p:nvSpPr>
          <p:spPr>
            <a:xfrm rot="-5400000">
              <a:off x="7303931"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83" name="tx83"/>
            <p:cNvSpPr/>
            <p:nvPr/>
          </p:nvSpPr>
          <p:spPr>
            <a:xfrm rot="-5400000">
              <a:off x="785342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84" name="tx84"/>
            <p:cNvSpPr/>
            <p:nvPr/>
          </p:nvSpPr>
          <p:spPr>
            <a:xfrm rot="-5400000">
              <a:off x="867765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85" name="tx85"/>
            <p:cNvSpPr/>
            <p:nvPr/>
          </p:nvSpPr>
          <p:spPr>
            <a:xfrm rot="-5400000">
              <a:off x="4281635" y="2829708"/>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6" name="pl86"/>
            <p:cNvSpPr/>
            <p:nvPr/>
          </p:nvSpPr>
          <p:spPr>
            <a:xfrm>
              <a:off x="5323076" y="4946500"/>
              <a:ext cx="175564" cy="0"/>
            </a:xfrm>
            <a:custGeom>
              <a:avLst/>
              <a:pathLst>
                <a:path w="175564" h="0">
                  <a:moveTo>
                    <a:pt x="0" y="0"/>
                  </a:moveTo>
                  <a:lnTo>
                    <a:pt x="175564" y="0"/>
                  </a:lnTo>
                </a:path>
              </a:pathLst>
            </a:custGeom>
            <a:ln w="27101" cap="flat">
              <a:solidFill>
                <a:srgbClr val="6F4E37">
                  <a:alpha val="100000"/>
                </a:srgbClr>
              </a:solidFill>
              <a:prstDash val="solid"/>
              <a:round/>
            </a:ln>
          </p:spPr>
          <p:txBody>
            <a:bodyPr/>
            <a:lstStyle/>
            <a:p/>
          </p:txBody>
        </p:sp>
        <p:sp>
          <p:nvSpPr>
            <p:cNvPr id="87" name="pl87"/>
            <p:cNvSpPr/>
            <p:nvPr/>
          </p:nvSpPr>
          <p:spPr>
            <a:xfrm>
              <a:off x="6486382" y="4946500"/>
              <a:ext cx="175564" cy="0"/>
            </a:xfrm>
            <a:custGeom>
              <a:avLst/>
              <a:pathLst>
                <a:path w="175564" h="0">
                  <a:moveTo>
                    <a:pt x="0" y="0"/>
                  </a:moveTo>
                  <a:lnTo>
                    <a:pt x="175564" y="0"/>
                  </a:lnTo>
                </a:path>
              </a:pathLst>
            </a:custGeom>
            <a:ln w="27101" cap="flat">
              <a:solidFill>
                <a:srgbClr val="007F5F">
                  <a:alpha val="100000"/>
                </a:srgbClr>
              </a:solidFill>
              <a:prstDash val="solid"/>
              <a:round/>
            </a:ln>
          </p:spPr>
          <p:txBody>
            <a:bodyPr/>
            <a:lstStyle/>
            <a:p/>
          </p:txBody>
        </p:sp>
        <p:sp>
          <p:nvSpPr>
            <p:cNvPr id="88" name="pl88"/>
            <p:cNvSpPr/>
            <p:nvPr/>
          </p:nvSpPr>
          <p:spPr>
            <a:xfrm>
              <a:off x="7981524" y="4946500"/>
              <a:ext cx="175564" cy="0"/>
            </a:xfrm>
            <a:custGeom>
              <a:avLst/>
              <a:pathLst>
                <a:path w="175564" h="0">
                  <a:moveTo>
                    <a:pt x="0" y="0"/>
                  </a:moveTo>
                  <a:lnTo>
                    <a:pt x="175564" y="0"/>
                  </a:lnTo>
                </a:path>
              </a:pathLst>
            </a:custGeom>
            <a:ln w="27101" cap="flat">
              <a:solidFill>
                <a:srgbClr val="C44E52">
                  <a:alpha val="100000"/>
                </a:srgbClr>
              </a:solidFill>
              <a:prstDash val="solid"/>
              <a:round/>
            </a:ln>
          </p:spPr>
          <p:txBody>
            <a:bodyPr/>
            <a:lstStyle/>
            <a:p/>
          </p:txBody>
        </p:sp>
        <p:sp>
          <p:nvSpPr>
            <p:cNvPr id="89" name="pl89"/>
            <p:cNvSpPr/>
            <p:nvPr/>
          </p:nvSpPr>
          <p:spPr>
            <a:xfrm>
              <a:off x="7981524" y="4946500"/>
              <a:ext cx="175564" cy="0"/>
            </a:xfrm>
            <a:custGeom>
              <a:avLst/>
              <a:pathLst>
                <a:path w="175564" h="0">
                  <a:moveTo>
                    <a:pt x="0" y="0"/>
                  </a:moveTo>
                  <a:lnTo>
                    <a:pt x="175564" y="0"/>
                  </a:lnTo>
                </a:path>
              </a:pathLst>
            </a:custGeom>
            <a:ln w="40651" cap="flat">
              <a:solidFill>
                <a:srgbClr val="C44E52">
                  <a:alpha val="100000"/>
                </a:srgbClr>
              </a:solidFill>
              <a:prstDash val="solid"/>
              <a:round/>
            </a:ln>
          </p:spPr>
          <p:txBody>
            <a:bodyPr/>
            <a:lstStyle/>
            <a:p/>
          </p:txBody>
        </p:sp>
        <p:sp>
          <p:nvSpPr>
            <p:cNvPr id="90" name="tx90"/>
            <p:cNvSpPr/>
            <p:nvPr/>
          </p:nvSpPr>
          <p:spPr>
            <a:xfrm>
              <a:off x="5590175" y="4901009"/>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AFRO-Central</a:t>
              </a:r>
            </a:p>
          </p:txBody>
        </p:sp>
        <p:sp>
          <p:nvSpPr>
            <p:cNvPr id="91" name="tx91"/>
            <p:cNvSpPr/>
            <p:nvPr/>
          </p:nvSpPr>
          <p:spPr>
            <a:xfrm>
              <a:off x="6753481" y="4901009"/>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AFRO-East &amp; South</a:t>
              </a:r>
            </a:p>
          </p:txBody>
        </p:sp>
        <p:sp>
          <p:nvSpPr>
            <p:cNvPr id="92" name="tx92"/>
            <p:cNvSpPr/>
            <p:nvPr/>
          </p:nvSpPr>
          <p:spPr>
            <a:xfrm>
              <a:off x="8248623" y="4901009"/>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AFRO-West</a:t>
              </a:r>
            </a:p>
          </p:txBody>
        </p:sp>
        <p:sp>
          <p:nvSpPr>
            <p:cNvPr id="93" name="tx93"/>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94" name="pl94"/>
            <p:cNvSpPr/>
            <p:nvPr/>
          </p:nvSpPr>
          <p:spPr>
            <a:xfrm>
              <a:off x="2593101"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95" name="pl95"/>
            <p:cNvSpPr/>
            <p:nvPr/>
          </p:nvSpPr>
          <p:spPr>
            <a:xfrm>
              <a:off x="5220855"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96" name="pl96"/>
            <p:cNvSpPr/>
            <p:nvPr/>
          </p:nvSpPr>
          <p:spPr>
            <a:xfrm>
              <a:off x="7848610"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97" name="pl97"/>
            <p:cNvSpPr/>
            <p:nvPr/>
          </p:nvSpPr>
          <p:spPr>
            <a:xfrm>
              <a:off x="911338" y="5838232"/>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8" name="pl98"/>
            <p:cNvSpPr/>
            <p:nvPr/>
          </p:nvSpPr>
          <p:spPr>
            <a:xfrm>
              <a:off x="911338" y="569882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9" name="pl99"/>
            <p:cNvSpPr/>
            <p:nvPr/>
          </p:nvSpPr>
          <p:spPr>
            <a:xfrm>
              <a:off x="911338" y="5559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0" name="pl100"/>
            <p:cNvSpPr/>
            <p:nvPr/>
          </p:nvSpPr>
          <p:spPr>
            <a:xfrm>
              <a:off x="127922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906978"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6534732"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03" name="rc103"/>
            <p:cNvSpPr/>
            <p:nvPr/>
          </p:nvSpPr>
          <p:spPr>
            <a:xfrm>
              <a:off x="1279224" y="5782468"/>
              <a:ext cx="7094936" cy="111527"/>
            </a:xfrm>
            <a:prstGeom prst="rect">
              <a:avLst/>
            </a:prstGeom>
            <a:solidFill>
              <a:srgbClr val="C44E52">
                <a:alpha val="80000"/>
              </a:srgbClr>
            </a:solidFill>
          </p:spPr>
          <p:txBody>
            <a:bodyPr/>
            <a:lstStyle/>
            <a:p/>
          </p:txBody>
        </p:sp>
        <p:sp>
          <p:nvSpPr>
            <p:cNvPr id="104" name="rc104"/>
            <p:cNvSpPr/>
            <p:nvPr/>
          </p:nvSpPr>
          <p:spPr>
            <a:xfrm>
              <a:off x="1279224" y="5643059"/>
              <a:ext cx="7357712" cy="111527"/>
            </a:xfrm>
            <a:prstGeom prst="rect">
              <a:avLst/>
            </a:prstGeom>
            <a:solidFill>
              <a:srgbClr val="C44E52">
                <a:alpha val="80000"/>
              </a:srgbClr>
            </a:solidFill>
          </p:spPr>
          <p:txBody>
            <a:bodyPr/>
            <a:lstStyle/>
            <a:p/>
          </p:txBody>
        </p:sp>
        <p:sp>
          <p:nvSpPr>
            <p:cNvPr id="105" name="rc105"/>
            <p:cNvSpPr/>
            <p:nvPr/>
          </p:nvSpPr>
          <p:spPr>
            <a:xfrm>
              <a:off x="1279224" y="5503650"/>
              <a:ext cx="7357712" cy="111527"/>
            </a:xfrm>
            <a:prstGeom prst="rect">
              <a:avLst/>
            </a:prstGeom>
            <a:solidFill>
              <a:srgbClr val="C44E52">
                <a:alpha val="80000"/>
              </a:srgbClr>
            </a:solidFill>
          </p:spPr>
          <p:txBody>
            <a:bodyPr/>
            <a:lstStyle/>
            <a:p/>
          </p:txBody>
        </p:sp>
        <p:sp>
          <p:nvSpPr>
            <p:cNvPr id="106" name="tx106"/>
            <p:cNvSpPr/>
            <p:nvPr/>
          </p:nvSpPr>
          <p:spPr>
            <a:xfrm>
              <a:off x="8449461" y="57994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107" name="tx107"/>
            <p:cNvSpPr/>
            <p:nvPr/>
          </p:nvSpPr>
          <p:spPr>
            <a:xfrm>
              <a:off x="8712237" y="56600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08" name="tx108"/>
            <p:cNvSpPr/>
            <p:nvPr/>
          </p:nvSpPr>
          <p:spPr>
            <a:xfrm>
              <a:off x="8712237" y="5520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09" name="tx109"/>
            <p:cNvSpPr/>
            <p:nvPr/>
          </p:nvSpPr>
          <p:spPr>
            <a:xfrm>
              <a:off x="565975" y="579274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0" name="tx110"/>
            <p:cNvSpPr/>
            <p:nvPr/>
          </p:nvSpPr>
          <p:spPr>
            <a:xfrm>
              <a:off x="565975" y="565333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1" name="tx111"/>
            <p:cNvSpPr/>
            <p:nvPr/>
          </p:nvSpPr>
          <p:spPr>
            <a:xfrm>
              <a:off x="565975" y="5513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2" name="tx112"/>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13" name="tx113"/>
            <p:cNvSpPr/>
            <p:nvPr/>
          </p:nvSpPr>
          <p:spPr>
            <a:xfrm>
              <a:off x="3836295"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14" name="tx114"/>
            <p:cNvSpPr/>
            <p:nvPr/>
          </p:nvSpPr>
          <p:spPr>
            <a:xfrm>
              <a:off x="6464049"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15" name="tx115"/>
            <p:cNvSpPr/>
            <p:nvPr/>
          </p:nvSpPr>
          <p:spPr>
            <a:xfrm>
              <a:off x="4317085" y="6136985"/>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16" name="tx116"/>
            <p:cNvSpPr/>
            <p:nvPr/>
          </p:nvSpPr>
          <p:spPr>
            <a:xfrm>
              <a:off x="911338" y="5264995"/>
              <a:ext cx="290276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AFRO-West</a:t>
              </a:r>
            </a:p>
          </p:txBody>
        </p:sp>
        <p:sp>
          <p:nvSpPr>
            <p:cNvPr id="117" name="tx117"/>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19" name="tx119"/>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AFRO-West ranked number 2 out of 3 WHO_SUBREGION subregions, with DTP1 coverage of 81%.
DTP1 coverage (81%) was 1 percentage point lower than in 2019 (82%).
This equates to 2.8 million zero-dose children in 2025 compared to 2.7 million zero-dose children in 2019.</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has improved since 2000 in all subregions and exceeded pre-pandemic levels in some subregions, but progress is uneven and gaps in zero-dose children persist.</a:t>
            </a:r>
          </a:p>
        </p:txBody>
      </p:sp>
      <p:grpSp xmlns:pic="http://schemas.openxmlformats.org/drawingml/2006/picture">
        <p:nvGrpSpPr>
          <p:cNvPr id="122" name=""/>
          <p:cNvGrpSpPr/>
          <p:nvPr/>
        </p:nvGrpSpPr>
        <p:grpSpPr>
          <a:xfrm>
            <a:off x="292608" y="1005840"/>
            <a:ext cx="8595360" cy="28575"/>
            <a:chOff x="292608" y="1005840"/>
            <a:chExt cx="8595360" cy="28575"/>
          </a:xfrm>
        </p:grpSpPr>
        <p:sp>
          <p:nvSpPr>
            <p:cNvPr id="12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3169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16864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60558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4253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401322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45016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8711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3240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6100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7507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5486"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5589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4660" y="2887115"/>
              <a:ext cx="3466444" cy="168915"/>
            </a:xfrm>
            <a:custGeom>
              <a:avLst/>
              <a:pathLst>
                <a:path w="3466444" h="168915">
                  <a:moveTo>
                    <a:pt x="0" y="112610"/>
                  </a:moveTo>
                  <a:lnTo>
                    <a:pt x="495206" y="56305"/>
                  </a:lnTo>
                  <a:lnTo>
                    <a:pt x="990412" y="112610"/>
                  </a:lnTo>
                  <a:lnTo>
                    <a:pt x="1485619" y="168915"/>
                  </a:lnTo>
                  <a:lnTo>
                    <a:pt x="1980825" y="168915"/>
                  </a:lnTo>
                  <a:lnTo>
                    <a:pt x="2476031" y="0"/>
                  </a:lnTo>
                  <a:lnTo>
                    <a:pt x="2971238" y="0"/>
                  </a:lnTo>
                  <a:lnTo>
                    <a:pt x="3466444" y="0"/>
                  </a:lnTo>
                </a:path>
              </a:pathLst>
            </a:custGeom>
            <a:ln w="27101" cap="flat">
              <a:solidFill>
                <a:srgbClr val="6F4E37">
                  <a:alpha val="69803"/>
                </a:srgbClr>
              </a:solidFill>
              <a:prstDash val="solid"/>
              <a:round/>
            </a:ln>
          </p:spPr>
          <p:txBody>
            <a:bodyPr/>
            <a:lstStyle/>
            <a:p/>
          </p:txBody>
        </p:sp>
        <p:sp>
          <p:nvSpPr>
            <p:cNvPr id="19" name="pl19"/>
            <p:cNvSpPr/>
            <p:nvPr/>
          </p:nvSpPr>
          <p:spPr>
            <a:xfrm>
              <a:off x="1084660" y="2436672"/>
              <a:ext cx="3466444" cy="168915"/>
            </a:xfrm>
            <a:custGeom>
              <a:avLst/>
              <a:pathLst>
                <a:path w="3466444" h="168915">
                  <a:moveTo>
                    <a:pt x="0" y="56305"/>
                  </a:moveTo>
                  <a:lnTo>
                    <a:pt x="495206" y="0"/>
                  </a:lnTo>
                  <a:lnTo>
                    <a:pt x="990412" y="112610"/>
                  </a:lnTo>
                  <a:lnTo>
                    <a:pt x="1485619" y="168915"/>
                  </a:lnTo>
                  <a:lnTo>
                    <a:pt x="1980825" y="112610"/>
                  </a:lnTo>
                  <a:lnTo>
                    <a:pt x="2476031" y="56305"/>
                  </a:lnTo>
                  <a:lnTo>
                    <a:pt x="2971238" y="112610"/>
                  </a:lnTo>
                  <a:lnTo>
                    <a:pt x="3466444" y="56305"/>
                  </a:lnTo>
                </a:path>
              </a:pathLst>
            </a:custGeom>
            <a:ln w="27101" cap="flat">
              <a:solidFill>
                <a:srgbClr val="007F5F">
                  <a:alpha val="69803"/>
                </a:srgbClr>
              </a:solidFill>
              <a:prstDash val="solid"/>
              <a:round/>
            </a:ln>
          </p:spPr>
          <p:txBody>
            <a:bodyPr/>
            <a:lstStyle/>
            <a:p/>
          </p:txBody>
        </p:sp>
        <p:sp>
          <p:nvSpPr>
            <p:cNvPr id="20" name="pl20"/>
            <p:cNvSpPr/>
            <p:nvPr/>
          </p:nvSpPr>
          <p:spPr>
            <a:xfrm>
              <a:off x="1084660" y="2774504"/>
              <a:ext cx="3466444" cy="450442"/>
            </a:xfrm>
            <a:custGeom>
              <a:avLst/>
              <a:pathLst>
                <a:path w="3466444" h="450442">
                  <a:moveTo>
                    <a:pt x="0" y="112610"/>
                  </a:moveTo>
                  <a:lnTo>
                    <a:pt x="495206" y="0"/>
                  </a:lnTo>
                  <a:lnTo>
                    <a:pt x="990412" y="168915"/>
                  </a:lnTo>
                  <a:lnTo>
                    <a:pt x="1485619" y="450442"/>
                  </a:lnTo>
                  <a:lnTo>
                    <a:pt x="1980825" y="281526"/>
                  </a:lnTo>
                  <a:lnTo>
                    <a:pt x="2476031" y="56305"/>
                  </a:lnTo>
                  <a:lnTo>
                    <a:pt x="2971238" y="0"/>
                  </a:lnTo>
                  <a:lnTo>
                    <a:pt x="3466444" y="56305"/>
                  </a:lnTo>
                </a:path>
              </a:pathLst>
            </a:custGeom>
            <a:ln w="27101" cap="flat">
              <a:solidFill>
                <a:srgbClr val="C44E52">
                  <a:alpha val="69803"/>
                </a:srgbClr>
              </a:solidFill>
              <a:prstDash val="solid"/>
              <a:round/>
            </a:ln>
          </p:spPr>
          <p:txBody>
            <a:bodyPr/>
            <a:lstStyle/>
            <a:p/>
          </p:txBody>
        </p:sp>
        <p:sp>
          <p:nvSpPr>
            <p:cNvPr id="21" name="pl21"/>
            <p:cNvSpPr/>
            <p:nvPr/>
          </p:nvSpPr>
          <p:spPr>
            <a:xfrm>
              <a:off x="1084660" y="2774504"/>
              <a:ext cx="3466444" cy="450442"/>
            </a:xfrm>
            <a:custGeom>
              <a:avLst/>
              <a:pathLst>
                <a:path w="3466444" h="450442">
                  <a:moveTo>
                    <a:pt x="0" y="112610"/>
                  </a:moveTo>
                  <a:lnTo>
                    <a:pt x="495206" y="0"/>
                  </a:lnTo>
                  <a:lnTo>
                    <a:pt x="990412" y="168915"/>
                  </a:lnTo>
                  <a:lnTo>
                    <a:pt x="1485619" y="450442"/>
                  </a:lnTo>
                  <a:lnTo>
                    <a:pt x="1980825" y="281526"/>
                  </a:lnTo>
                  <a:lnTo>
                    <a:pt x="2476031" y="56305"/>
                  </a:lnTo>
                  <a:lnTo>
                    <a:pt x="2971238" y="0"/>
                  </a:lnTo>
                  <a:lnTo>
                    <a:pt x="3466444" y="56305"/>
                  </a:lnTo>
                </a:path>
              </a:pathLst>
            </a:custGeom>
            <a:ln w="65043" cap="flat">
              <a:solidFill>
                <a:srgbClr val="000000">
                  <a:alpha val="100000"/>
                </a:srgbClr>
              </a:solidFill>
              <a:prstDash val="solid"/>
              <a:round/>
            </a:ln>
          </p:spPr>
          <p:txBody>
            <a:bodyPr/>
            <a:lstStyle/>
            <a:p/>
          </p:txBody>
        </p:sp>
        <p:sp>
          <p:nvSpPr>
            <p:cNvPr id="22" name="pl22"/>
            <p:cNvSpPr/>
            <p:nvPr/>
          </p:nvSpPr>
          <p:spPr>
            <a:xfrm>
              <a:off x="1084660" y="2774504"/>
              <a:ext cx="3466444" cy="450442"/>
            </a:xfrm>
            <a:custGeom>
              <a:avLst/>
              <a:pathLst>
                <a:path w="3466444" h="450442">
                  <a:moveTo>
                    <a:pt x="0" y="112610"/>
                  </a:moveTo>
                  <a:lnTo>
                    <a:pt x="495206" y="0"/>
                  </a:lnTo>
                  <a:lnTo>
                    <a:pt x="990412" y="168915"/>
                  </a:lnTo>
                  <a:lnTo>
                    <a:pt x="1485619" y="450442"/>
                  </a:lnTo>
                  <a:lnTo>
                    <a:pt x="1980825" y="281526"/>
                  </a:lnTo>
                  <a:lnTo>
                    <a:pt x="2476031" y="56305"/>
                  </a:lnTo>
                  <a:lnTo>
                    <a:pt x="2971238" y="0"/>
                  </a:lnTo>
                  <a:lnTo>
                    <a:pt x="3466444" y="56305"/>
                  </a:lnTo>
                </a:path>
              </a:pathLst>
            </a:custGeom>
            <a:ln w="40651" cap="flat">
              <a:solidFill>
                <a:srgbClr val="C44E52">
                  <a:alpha val="100000"/>
                </a:srgbClr>
              </a:solidFill>
              <a:prstDash val="solid"/>
              <a:round/>
            </a:ln>
          </p:spPr>
          <p:txBody>
            <a:bodyPr/>
            <a:lstStyle/>
            <a:p/>
          </p:txBody>
        </p:sp>
        <p:sp>
          <p:nvSpPr>
            <p:cNvPr id="23" name="tx23"/>
            <p:cNvSpPr/>
            <p:nvPr/>
          </p:nvSpPr>
          <p:spPr>
            <a:xfrm>
              <a:off x="1024401" y="27163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4" name="tx24"/>
            <p:cNvSpPr/>
            <p:nvPr/>
          </p:nvSpPr>
          <p:spPr>
            <a:xfrm>
              <a:off x="1519608" y="26037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5" name="tx25"/>
            <p:cNvSpPr/>
            <p:nvPr/>
          </p:nvSpPr>
          <p:spPr>
            <a:xfrm>
              <a:off x="2014814" y="2772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6" name="tx26"/>
            <p:cNvSpPr/>
            <p:nvPr/>
          </p:nvSpPr>
          <p:spPr>
            <a:xfrm>
              <a:off x="2510020" y="3054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7" name="tx27"/>
            <p:cNvSpPr/>
            <p:nvPr/>
          </p:nvSpPr>
          <p:spPr>
            <a:xfrm>
              <a:off x="3005227" y="2885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8" name="tx28"/>
            <p:cNvSpPr/>
            <p:nvPr/>
          </p:nvSpPr>
          <p:spPr>
            <a:xfrm>
              <a:off x="3500433" y="26600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9" name="tx29"/>
            <p:cNvSpPr/>
            <p:nvPr/>
          </p:nvSpPr>
          <p:spPr>
            <a:xfrm>
              <a:off x="3995639" y="26037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0" name="tx30"/>
            <p:cNvSpPr/>
            <p:nvPr/>
          </p:nvSpPr>
          <p:spPr>
            <a:xfrm>
              <a:off x="4490846" y="26600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1" name="tx31"/>
            <p:cNvSpPr/>
            <p:nvPr/>
          </p:nvSpPr>
          <p:spPr>
            <a:xfrm>
              <a:off x="707342" y="396773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2" name="tx32"/>
            <p:cNvSpPr/>
            <p:nvPr/>
          </p:nvSpPr>
          <p:spPr>
            <a:xfrm>
              <a:off x="707342" y="340467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3" name="tx33"/>
            <p:cNvSpPr/>
            <p:nvPr/>
          </p:nvSpPr>
          <p:spPr>
            <a:xfrm>
              <a:off x="707342" y="2841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4" name="tx34"/>
            <p:cNvSpPr/>
            <p:nvPr/>
          </p:nvSpPr>
          <p:spPr>
            <a:xfrm>
              <a:off x="707342" y="22785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5" name="tx35"/>
            <p:cNvSpPr/>
            <p:nvPr/>
          </p:nvSpPr>
          <p:spPr>
            <a:xfrm>
              <a:off x="636659" y="17155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6" name="tx36"/>
            <p:cNvSpPr/>
            <p:nvPr/>
          </p:nvSpPr>
          <p:spPr>
            <a:xfrm rot="-5400000">
              <a:off x="94329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7" name="tx37"/>
            <p:cNvSpPr/>
            <p:nvPr/>
          </p:nvSpPr>
          <p:spPr>
            <a:xfrm rot="-5400000">
              <a:off x="193370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8" name="tx38"/>
            <p:cNvSpPr/>
            <p:nvPr/>
          </p:nvSpPr>
          <p:spPr>
            <a:xfrm rot="-5400000">
              <a:off x="292411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39" name="tx39"/>
            <p:cNvSpPr/>
            <p:nvPr/>
          </p:nvSpPr>
          <p:spPr>
            <a:xfrm rot="-5400000">
              <a:off x="3914532"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0" name="tx40"/>
            <p:cNvSpPr/>
            <p:nvPr/>
          </p:nvSpPr>
          <p:spPr>
            <a:xfrm rot="-5400000">
              <a:off x="67031" y="284162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1" name="pl41"/>
            <p:cNvSpPr/>
            <p:nvPr/>
          </p:nvSpPr>
          <p:spPr>
            <a:xfrm>
              <a:off x="1025010" y="4942167"/>
              <a:ext cx="175564" cy="0"/>
            </a:xfrm>
            <a:custGeom>
              <a:avLst/>
              <a:pathLst>
                <a:path w="175564" h="0">
                  <a:moveTo>
                    <a:pt x="0" y="0"/>
                  </a:moveTo>
                  <a:lnTo>
                    <a:pt x="175564" y="0"/>
                  </a:lnTo>
                </a:path>
              </a:pathLst>
            </a:custGeom>
            <a:ln w="27101" cap="flat">
              <a:solidFill>
                <a:srgbClr val="6F4E37">
                  <a:alpha val="100000"/>
                </a:srgbClr>
              </a:solidFill>
              <a:prstDash val="solid"/>
              <a:round/>
            </a:ln>
          </p:spPr>
          <p:txBody>
            <a:bodyPr/>
            <a:lstStyle/>
            <a:p/>
          </p:txBody>
        </p:sp>
        <p:sp>
          <p:nvSpPr>
            <p:cNvPr id="42" name="pl42"/>
            <p:cNvSpPr/>
            <p:nvPr/>
          </p:nvSpPr>
          <p:spPr>
            <a:xfrm>
              <a:off x="2188316" y="4942167"/>
              <a:ext cx="175564" cy="0"/>
            </a:xfrm>
            <a:custGeom>
              <a:avLst/>
              <a:pathLst>
                <a:path w="175564" h="0">
                  <a:moveTo>
                    <a:pt x="0" y="0"/>
                  </a:moveTo>
                  <a:lnTo>
                    <a:pt x="175564" y="0"/>
                  </a:lnTo>
                </a:path>
              </a:pathLst>
            </a:custGeom>
            <a:ln w="27101" cap="flat">
              <a:solidFill>
                <a:srgbClr val="007F5F">
                  <a:alpha val="100000"/>
                </a:srgbClr>
              </a:solidFill>
              <a:prstDash val="solid"/>
              <a:round/>
            </a:ln>
          </p:spPr>
          <p:txBody>
            <a:bodyPr/>
            <a:lstStyle/>
            <a:p/>
          </p:txBody>
        </p:sp>
        <p:sp>
          <p:nvSpPr>
            <p:cNvPr id="43" name="pl43"/>
            <p:cNvSpPr/>
            <p:nvPr/>
          </p:nvSpPr>
          <p:spPr>
            <a:xfrm>
              <a:off x="3683458" y="4942167"/>
              <a:ext cx="175564" cy="0"/>
            </a:xfrm>
            <a:custGeom>
              <a:avLst/>
              <a:pathLst>
                <a:path w="175564" h="0">
                  <a:moveTo>
                    <a:pt x="0" y="0"/>
                  </a:moveTo>
                  <a:lnTo>
                    <a:pt x="175564" y="0"/>
                  </a:lnTo>
                </a:path>
              </a:pathLst>
            </a:custGeom>
            <a:ln w="27101" cap="flat">
              <a:solidFill>
                <a:srgbClr val="C44E52">
                  <a:alpha val="100000"/>
                </a:srgbClr>
              </a:solidFill>
              <a:prstDash val="solid"/>
              <a:round/>
            </a:ln>
          </p:spPr>
          <p:txBody>
            <a:bodyPr/>
            <a:lstStyle/>
            <a:p/>
          </p:txBody>
        </p:sp>
        <p:sp>
          <p:nvSpPr>
            <p:cNvPr id="44" name="pl44"/>
            <p:cNvSpPr/>
            <p:nvPr/>
          </p:nvSpPr>
          <p:spPr>
            <a:xfrm>
              <a:off x="3683458" y="4942167"/>
              <a:ext cx="175564" cy="0"/>
            </a:xfrm>
            <a:custGeom>
              <a:avLst/>
              <a:pathLst>
                <a:path w="175564" h="0">
                  <a:moveTo>
                    <a:pt x="0" y="0"/>
                  </a:moveTo>
                  <a:lnTo>
                    <a:pt x="175564" y="0"/>
                  </a:lnTo>
                </a:path>
              </a:pathLst>
            </a:custGeom>
            <a:ln w="40651" cap="flat">
              <a:solidFill>
                <a:srgbClr val="C44E52">
                  <a:alpha val="100000"/>
                </a:srgbClr>
              </a:solidFill>
              <a:prstDash val="solid"/>
              <a:round/>
            </a:ln>
          </p:spPr>
          <p:txBody>
            <a:bodyPr/>
            <a:lstStyle/>
            <a:p/>
          </p:txBody>
        </p:sp>
        <p:sp>
          <p:nvSpPr>
            <p:cNvPr id="45" name="tx45"/>
            <p:cNvSpPr/>
            <p:nvPr/>
          </p:nvSpPr>
          <p:spPr>
            <a:xfrm>
              <a:off x="1292110" y="4896676"/>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AFRO-Central</a:t>
              </a:r>
            </a:p>
          </p:txBody>
        </p:sp>
        <p:sp>
          <p:nvSpPr>
            <p:cNvPr id="46" name="tx46"/>
            <p:cNvSpPr/>
            <p:nvPr/>
          </p:nvSpPr>
          <p:spPr>
            <a:xfrm>
              <a:off x="2455416" y="4896676"/>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AFRO-East &amp; South</a:t>
              </a:r>
            </a:p>
          </p:txBody>
        </p:sp>
        <p:sp>
          <p:nvSpPr>
            <p:cNvPr id="47" name="tx47"/>
            <p:cNvSpPr/>
            <p:nvPr/>
          </p:nvSpPr>
          <p:spPr>
            <a:xfrm>
              <a:off x="3950558" y="4896676"/>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AFRO-West</a:t>
              </a:r>
            </a:p>
          </p:txBody>
        </p:sp>
        <p:sp>
          <p:nvSpPr>
            <p:cNvPr id="48" name="tx48"/>
            <p:cNvSpPr/>
            <p:nvPr/>
          </p:nvSpPr>
          <p:spPr>
            <a:xfrm>
              <a:off x="1434121" y="1437626"/>
              <a:ext cx="276752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AFRO-West, 2018-2025</a:t>
              </a:r>
            </a:p>
          </p:txBody>
        </p:sp>
        <p:sp>
          <p:nvSpPr>
            <p:cNvPr id="49" name="pl49"/>
            <p:cNvSpPr/>
            <p:nvPr/>
          </p:nvSpPr>
          <p:spPr>
            <a:xfrm>
              <a:off x="5191733" y="376297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0" name="pl50"/>
            <p:cNvSpPr/>
            <p:nvPr/>
          </p:nvSpPr>
          <p:spPr>
            <a:xfrm>
              <a:off x="5191733" y="3262484"/>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1" name="pl51"/>
            <p:cNvSpPr/>
            <p:nvPr/>
          </p:nvSpPr>
          <p:spPr>
            <a:xfrm>
              <a:off x="5191733" y="276199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2" name="pl52"/>
            <p:cNvSpPr/>
            <p:nvPr/>
          </p:nvSpPr>
          <p:spPr>
            <a:xfrm>
              <a:off x="5191733" y="226150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3" name="pl53"/>
            <p:cNvSpPr/>
            <p:nvPr/>
          </p:nvSpPr>
          <p:spPr>
            <a:xfrm>
              <a:off x="5191733" y="1761009"/>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4" name="pl54"/>
            <p:cNvSpPr/>
            <p:nvPr/>
          </p:nvSpPr>
          <p:spPr>
            <a:xfrm>
              <a:off x="5191733" y="401322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5" name="pl55"/>
            <p:cNvSpPr/>
            <p:nvPr/>
          </p:nvSpPr>
          <p:spPr>
            <a:xfrm>
              <a:off x="5191733" y="351273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6" name="pl56"/>
            <p:cNvSpPr/>
            <p:nvPr/>
          </p:nvSpPr>
          <p:spPr>
            <a:xfrm>
              <a:off x="5191733" y="301223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7" name="pl57"/>
            <p:cNvSpPr/>
            <p:nvPr/>
          </p:nvSpPr>
          <p:spPr>
            <a:xfrm>
              <a:off x="5191733" y="251174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8" name="pl58"/>
            <p:cNvSpPr/>
            <p:nvPr/>
          </p:nvSpPr>
          <p:spPr>
            <a:xfrm>
              <a:off x="5191733" y="201125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9" name="pl59"/>
            <p:cNvSpPr/>
            <p:nvPr/>
          </p:nvSpPr>
          <p:spPr>
            <a:xfrm>
              <a:off x="5365055"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635546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734588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833629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5365055" y="1761009"/>
              <a:ext cx="3466444" cy="750737"/>
            </a:xfrm>
            <a:custGeom>
              <a:avLst/>
              <a:pathLst>
                <a:path w="3466444" h="750737">
                  <a:moveTo>
                    <a:pt x="0" y="500491"/>
                  </a:moveTo>
                  <a:lnTo>
                    <a:pt x="495206" y="250245"/>
                  </a:lnTo>
                  <a:lnTo>
                    <a:pt x="990412" y="500491"/>
                  </a:lnTo>
                  <a:lnTo>
                    <a:pt x="1485619" y="750737"/>
                  </a:lnTo>
                  <a:lnTo>
                    <a:pt x="1980825" y="750737"/>
                  </a:lnTo>
                  <a:lnTo>
                    <a:pt x="2476031" y="0"/>
                  </a:lnTo>
                  <a:lnTo>
                    <a:pt x="2971238" y="0"/>
                  </a:lnTo>
                  <a:lnTo>
                    <a:pt x="3466444" y="0"/>
                  </a:lnTo>
                </a:path>
              </a:pathLst>
            </a:custGeom>
            <a:ln w="27101" cap="flat">
              <a:solidFill>
                <a:srgbClr val="6F4E37">
                  <a:alpha val="69803"/>
                </a:srgbClr>
              </a:solidFill>
              <a:prstDash val="solid"/>
              <a:round/>
            </a:ln>
          </p:spPr>
          <p:txBody>
            <a:bodyPr/>
            <a:lstStyle/>
            <a:p/>
          </p:txBody>
        </p:sp>
        <p:sp>
          <p:nvSpPr>
            <p:cNvPr id="64" name="pl64"/>
            <p:cNvSpPr/>
            <p:nvPr/>
          </p:nvSpPr>
          <p:spPr>
            <a:xfrm>
              <a:off x="5365055" y="2011254"/>
              <a:ext cx="3466444" cy="750737"/>
            </a:xfrm>
            <a:custGeom>
              <a:avLst/>
              <a:pathLst>
                <a:path w="3466444" h="750737">
                  <a:moveTo>
                    <a:pt x="0" y="250245"/>
                  </a:moveTo>
                  <a:lnTo>
                    <a:pt x="495206" y="0"/>
                  </a:lnTo>
                  <a:lnTo>
                    <a:pt x="990412" y="500491"/>
                  </a:lnTo>
                  <a:lnTo>
                    <a:pt x="1485619" y="750737"/>
                  </a:lnTo>
                  <a:lnTo>
                    <a:pt x="1980825" y="500491"/>
                  </a:lnTo>
                  <a:lnTo>
                    <a:pt x="2476031" y="250245"/>
                  </a:lnTo>
                  <a:lnTo>
                    <a:pt x="2971238" y="500491"/>
                  </a:lnTo>
                  <a:lnTo>
                    <a:pt x="3466444" y="250245"/>
                  </a:lnTo>
                </a:path>
              </a:pathLst>
            </a:custGeom>
            <a:ln w="27101" cap="flat">
              <a:solidFill>
                <a:srgbClr val="007F5F">
                  <a:alpha val="69803"/>
                </a:srgbClr>
              </a:solidFill>
              <a:prstDash val="solid"/>
              <a:round/>
            </a:ln>
          </p:spPr>
          <p:txBody>
            <a:bodyPr/>
            <a:lstStyle/>
            <a:p/>
          </p:txBody>
        </p:sp>
        <p:sp>
          <p:nvSpPr>
            <p:cNvPr id="65" name="pl65"/>
            <p:cNvSpPr/>
            <p:nvPr/>
          </p:nvSpPr>
          <p:spPr>
            <a:xfrm>
              <a:off x="5365055" y="2011254"/>
              <a:ext cx="3466444" cy="2001966"/>
            </a:xfrm>
            <a:custGeom>
              <a:avLst/>
              <a:pathLst>
                <a:path w="3466444" h="2001966">
                  <a:moveTo>
                    <a:pt x="0" y="500491"/>
                  </a:moveTo>
                  <a:lnTo>
                    <a:pt x="495206" y="0"/>
                  </a:lnTo>
                  <a:lnTo>
                    <a:pt x="990412" y="750737"/>
                  </a:lnTo>
                  <a:lnTo>
                    <a:pt x="1485619" y="2001966"/>
                  </a:lnTo>
                  <a:lnTo>
                    <a:pt x="1980825" y="1251229"/>
                  </a:lnTo>
                  <a:lnTo>
                    <a:pt x="2476031" y="250245"/>
                  </a:lnTo>
                  <a:lnTo>
                    <a:pt x="2971238" y="0"/>
                  </a:lnTo>
                  <a:lnTo>
                    <a:pt x="3466444" y="250245"/>
                  </a:lnTo>
                </a:path>
              </a:pathLst>
            </a:custGeom>
            <a:ln w="27101" cap="flat">
              <a:solidFill>
                <a:srgbClr val="C44E52">
                  <a:alpha val="69803"/>
                </a:srgbClr>
              </a:solidFill>
              <a:prstDash val="solid"/>
              <a:round/>
            </a:ln>
          </p:spPr>
          <p:txBody>
            <a:bodyPr/>
            <a:lstStyle/>
            <a:p/>
          </p:txBody>
        </p:sp>
        <p:sp>
          <p:nvSpPr>
            <p:cNvPr id="66" name="pl66"/>
            <p:cNvSpPr/>
            <p:nvPr/>
          </p:nvSpPr>
          <p:spPr>
            <a:xfrm>
              <a:off x="5365055" y="2011254"/>
              <a:ext cx="3466444" cy="0"/>
            </a:xfrm>
            <a:custGeom>
              <a:avLst/>
              <a:pathLst>
                <a:path w="3466444" h="0">
                  <a:moveTo>
                    <a:pt x="0" y="0"/>
                  </a:moveTo>
                  <a:lnTo>
                    <a:pt x="0" y="0"/>
                  </a:lnTo>
                  <a:lnTo>
                    <a:pt x="0" y="0"/>
                  </a:lnTo>
                  <a:lnTo>
                    <a:pt x="495206" y="0"/>
                  </a:lnTo>
                  <a:lnTo>
                    <a:pt x="495206" y="0"/>
                  </a:lnTo>
                  <a:lnTo>
                    <a:pt x="495206" y="0"/>
                  </a:lnTo>
                  <a:lnTo>
                    <a:pt x="990412" y="0"/>
                  </a:lnTo>
                  <a:lnTo>
                    <a:pt x="990412" y="0"/>
                  </a:lnTo>
                  <a:lnTo>
                    <a:pt x="990412" y="0"/>
                  </a:lnTo>
                  <a:lnTo>
                    <a:pt x="1485619" y="0"/>
                  </a:lnTo>
                  <a:lnTo>
                    <a:pt x="1485619" y="0"/>
                  </a:lnTo>
                  <a:lnTo>
                    <a:pt x="1485619" y="0"/>
                  </a:lnTo>
                  <a:lnTo>
                    <a:pt x="1980825" y="0"/>
                  </a:lnTo>
                  <a:lnTo>
                    <a:pt x="1980825" y="0"/>
                  </a:lnTo>
                  <a:lnTo>
                    <a:pt x="1980825" y="0"/>
                  </a:lnTo>
                  <a:lnTo>
                    <a:pt x="2476031" y="0"/>
                  </a:lnTo>
                  <a:lnTo>
                    <a:pt x="2476031" y="0"/>
                  </a:lnTo>
                  <a:lnTo>
                    <a:pt x="2476031" y="0"/>
                  </a:lnTo>
                  <a:lnTo>
                    <a:pt x="2971238" y="0"/>
                  </a:lnTo>
                  <a:lnTo>
                    <a:pt x="2971238" y="0"/>
                  </a:lnTo>
                  <a:lnTo>
                    <a:pt x="2971238" y="0"/>
                  </a:lnTo>
                  <a:lnTo>
                    <a:pt x="3466444" y="0"/>
                  </a:lnTo>
                  <a:lnTo>
                    <a:pt x="3466444" y="0"/>
                  </a:lnTo>
                  <a:lnTo>
                    <a:pt x="3466444" y="0"/>
                  </a:lnTo>
                </a:path>
              </a:pathLst>
            </a:custGeom>
            <a:ln w="13550" cap="flat">
              <a:solidFill>
                <a:srgbClr val="000000">
                  <a:alpha val="100000"/>
                </a:srgbClr>
              </a:solidFill>
              <a:prstDash val="dash"/>
              <a:round/>
            </a:ln>
          </p:spPr>
          <p:txBody>
            <a:bodyPr/>
            <a:lstStyle/>
            <a:p/>
          </p:txBody>
        </p:sp>
        <p:sp>
          <p:nvSpPr>
            <p:cNvPr id="67" name="pl67"/>
            <p:cNvSpPr/>
            <p:nvPr/>
          </p:nvSpPr>
          <p:spPr>
            <a:xfrm>
              <a:off x="5365055" y="2011254"/>
              <a:ext cx="3466444" cy="2001966"/>
            </a:xfrm>
            <a:custGeom>
              <a:avLst/>
              <a:pathLst>
                <a:path w="3466444" h="2001966">
                  <a:moveTo>
                    <a:pt x="0" y="500491"/>
                  </a:moveTo>
                  <a:lnTo>
                    <a:pt x="495206" y="0"/>
                  </a:lnTo>
                  <a:lnTo>
                    <a:pt x="990412" y="750737"/>
                  </a:lnTo>
                  <a:lnTo>
                    <a:pt x="1485619" y="2001966"/>
                  </a:lnTo>
                  <a:lnTo>
                    <a:pt x="1980825" y="1251229"/>
                  </a:lnTo>
                  <a:lnTo>
                    <a:pt x="2476031" y="250245"/>
                  </a:lnTo>
                  <a:lnTo>
                    <a:pt x="2971238" y="0"/>
                  </a:lnTo>
                  <a:lnTo>
                    <a:pt x="3466444" y="250245"/>
                  </a:lnTo>
                </a:path>
              </a:pathLst>
            </a:custGeom>
            <a:ln w="65043" cap="flat">
              <a:solidFill>
                <a:srgbClr val="000000">
                  <a:alpha val="100000"/>
                </a:srgbClr>
              </a:solidFill>
              <a:prstDash val="solid"/>
              <a:round/>
            </a:ln>
          </p:spPr>
          <p:txBody>
            <a:bodyPr/>
            <a:lstStyle/>
            <a:p/>
          </p:txBody>
        </p:sp>
        <p:sp>
          <p:nvSpPr>
            <p:cNvPr id="68" name="pl68"/>
            <p:cNvSpPr/>
            <p:nvPr/>
          </p:nvSpPr>
          <p:spPr>
            <a:xfrm>
              <a:off x="5365055" y="2011254"/>
              <a:ext cx="3466444" cy="2001966"/>
            </a:xfrm>
            <a:custGeom>
              <a:avLst/>
              <a:pathLst>
                <a:path w="3466444" h="2001966">
                  <a:moveTo>
                    <a:pt x="0" y="500491"/>
                  </a:moveTo>
                  <a:lnTo>
                    <a:pt x="495206" y="0"/>
                  </a:lnTo>
                  <a:lnTo>
                    <a:pt x="990412" y="750737"/>
                  </a:lnTo>
                  <a:lnTo>
                    <a:pt x="1485619" y="2001966"/>
                  </a:lnTo>
                  <a:lnTo>
                    <a:pt x="1980825" y="1251229"/>
                  </a:lnTo>
                  <a:lnTo>
                    <a:pt x="2476031" y="250245"/>
                  </a:lnTo>
                  <a:lnTo>
                    <a:pt x="2971238" y="0"/>
                  </a:lnTo>
                  <a:lnTo>
                    <a:pt x="3466444" y="250245"/>
                  </a:lnTo>
                </a:path>
              </a:pathLst>
            </a:custGeom>
            <a:ln w="40651" cap="flat">
              <a:solidFill>
                <a:srgbClr val="C44E52">
                  <a:alpha val="100000"/>
                </a:srgbClr>
              </a:solidFill>
              <a:prstDash val="solid"/>
              <a:round/>
            </a:ln>
          </p:spPr>
          <p:txBody>
            <a:bodyPr/>
            <a:lstStyle/>
            <a:p/>
          </p:txBody>
        </p:sp>
        <p:sp>
          <p:nvSpPr>
            <p:cNvPr id="69" name="tx69"/>
            <p:cNvSpPr/>
            <p:nvPr/>
          </p:nvSpPr>
          <p:spPr>
            <a:xfrm>
              <a:off x="5316866" y="23331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0" name="tx70"/>
            <p:cNvSpPr/>
            <p:nvPr/>
          </p:nvSpPr>
          <p:spPr>
            <a:xfrm>
              <a:off x="5830132" y="18327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1" name="tx71"/>
            <p:cNvSpPr/>
            <p:nvPr/>
          </p:nvSpPr>
          <p:spPr>
            <a:xfrm>
              <a:off x="6307279" y="258343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2" name="tx72"/>
            <p:cNvSpPr/>
            <p:nvPr/>
          </p:nvSpPr>
          <p:spPr>
            <a:xfrm>
              <a:off x="6802485" y="383466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73" name="tx73"/>
            <p:cNvSpPr/>
            <p:nvPr/>
          </p:nvSpPr>
          <p:spPr>
            <a:xfrm>
              <a:off x="7297691" y="30839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74" name="tx74"/>
            <p:cNvSpPr/>
            <p:nvPr/>
          </p:nvSpPr>
          <p:spPr>
            <a:xfrm>
              <a:off x="7792898" y="20829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5" name="tx75"/>
            <p:cNvSpPr/>
            <p:nvPr/>
          </p:nvSpPr>
          <p:spPr>
            <a:xfrm>
              <a:off x="8306163" y="18327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6" name="tx76"/>
            <p:cNvSpPr/>
            <p:nvPr/>
          </p:nvSpPr>
          <p:spPr>
            <a:xfrm>
              <a:off x="8783310" y="20829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7" name="tx77"/>
            <p:cNvSpPr/>
            <p:nvPr/>
          </p:nvSpPr>
          <p:spPr>
            <a:xfrm>
              <a:off x="5016083" y="3967730"/>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a:t>
              </a:r>
            </a:p>
          </p:txBody>
        </p:sp>
        <p:sp>
          <p:nvSpPr>
            <p:cNvPr id="78" name="tx78"/>
            <p:cNvSpPr/>
            <p:nvPr/>
          </p:nvSpPr>
          <p:spPr>
            <a:xfrm>
              <a:off x="5016083" y="3467238"/>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79" name="tx79"/>
            <p:cNvSpPr/>
            <p:nvPr/>
          </p:nvSpPr>
          <p:spPr>
            <a:xfrm>
              <a:off x="5016083" y="2966746"/>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80" name="tx80"/>
            <p:cNvSpPr/>
            <p:nvPr/>
          </p:nvSpPr>
          <p:spPr>
            <a:xfrm>
              <a:off x="5016083" y="2466255"/>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81" name="tx81"/>
            <p:cNvSpPr/>
            <p:nvPr/>
          </p:nvSpPr>
          <p:spPr>
            <a:xfrm>
              <a:off x="5058419" y="1965763"/>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2" name="tx82"/>
            <p:cNvSpPr/>
            <p:nvPr/>
          </p:nvSpPr>
          <p:spPr>
            <a:xfrm rot="-5400000">
              <a:off x="522368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83" name="tx83"/>
            <p:cNvSpPr/>
            <p:nvPr/>
          </p:nvSpPr>
          <p:spPr>
            <a:xfrm rot="-5400000">
              <a:off x="6214101"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84" name="tx84"/>
            <p:cNvSpPr/>
            <p:nvPr/>
          </p:nvSpPr>
          <p:spPr>
            <a:xfrm rot="-5400000">
              <a:off x="720451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85" name="tx85"/>
            <p:cNvSpPr/>
            <p:nvPr/>
          </p:nvSpPr>
          <p:spPr>
            <a:xfrm rot="-5400000">
              <a:off x="819492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86" name="tx86"/>
            <p:cNvSpPr/>
            <p:nvPr/>
          </p:nvSpPr>
          <p:spPr>
            <a:xfrm rot="-5400000">
              <a:off x="4316977" y="284162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7" name="pl87"/>
            <p:cNvSpPr/>
            <p:nvPr/>
          </p:nvSpPr>
          <p:spPr>
            <a:xfrm>
              <a:off x="5305405" y="4942167"/>
              <a:ext cx="175564" cy="0"/>
            </a:xfrm>
            <a:custGeom>
              <a:avLst/>
              <a:pathLst>
                <a:path w="175564" h="0">
                  <a:moveTo>
                    <a:pt x="0" y="0"/>
                  </a:moveTo>
                  <a:lnTo>
                    <a:pt x="175564" y="0"/>
                  </a:lnTo>
                </a:path>
              </a:pathLst>
            </a:custGeom>
            <a:ln w="27101" cap="flat">
              <a:solidFill>
                <a:srgbClr val="6F4E37">
                  <a:alpha val="100000"/>
                </a:srgbClr>
              </a:solidFill>
              <a:prstDash val="solid"/>
              <a:round/>
            </a:ln>
          </p:spPr>
          <p:txBody>
            <a:bodyPr/>
            <a:lstStyle/>
            <a:p/>
          </p:txBody>
        </p:sp>
        <p:sp>
          <p:nvSpPr>
            <p:cNvPr id="88" name="pl88"/>
            <p:cNvSpPr/>
            <p:nvPr/>
          </p:nvSpPr>
          <p:spPr>
            <a:xfrm>
              <a:off x="6468711" y="4942167"/>
              <a:ext cx="175564" cy="0"/>
            </a:xfrm>
            <a:custGeom>
              <a:avLst/>
              <a:pathLst>
                <a:path w="175564" h="0">
                  <a:moveTo>
                    <a:pt x="0" y="0"/>
                  </a:moveTo>
                  <a:lnTo>
                    <a:pt x="175564" y="0"/>
                  </a:lnTo>
                </a:path>
              </a:pathLst>
            </a:custGeom>
            <a:ln w="27101" cap="flat">
              <a:solidFill>
                <a:srgbClr val="007F5F">
                  <a:alpha val="100000"/>
                </a:srgbClr>
              </a:solidFill>
              <a:prstDash val="solid"/>
              <a:round/>
            </a:ln>
          </p:spPr>
          <p:txBody>
            <a:bodyPr/>
            <a:lstStyle/>
            <a:p/>
          </p:txBody>
        </p:sp>
        <p:sp>
          <p:nvSpPr>
            <p:cNvPr id="89" name="pl89"/>
            <p:cNvSpPr/>
            <p:nvPr/>
          </p:nvSpPr>
          <p:spPr>
            <a:xfrm>
              <a:off x="7963853" y="4942167"/>
              <a:ext cx="175564" cy="0"/>
            </a:xfrm>
            <a:custGeom>
              <a:avLst/>
              <a:pathLst>
                <a:path w="175564" h="0">
                  <a:moveTo>
                    <a:pt x="0" y="0"/>
                  </a:moveTo>
                  <a:lnTo>
                    <a:pt x="175564" y="0"/>
                  </a:lnTo>
                </a:path>
              </a:pathLst>
            </a:custGeom>
            <a:ln w="27101" cap="flat">
              <a:solidFill>
                <a:srgbClr val="C44E52">
                  <a:alpha val="100000"/>
                </a:srgbClr>
              </a:solidFill>
              <a:prstDash val="solid"/>
              <a:round/>
            </a:ln>
          </p:spPr>
          <p:txBody>
            <a:bodyPr/>
            <a:lstStyle/>
            <a:p/>
          </p:txBody>
        </p:sp>
        <p:sp>
          <p:nvSpPr>
            <p:cNvPr id="90" name="pl90"/>
            <p:cNvSpPr/>
            <p:nvPr/>
          </p:nvSpPr>
          <p:spPr>
            <a:xfrm>
              <a:off x="7963853" y="4942167"/>
              <a:ext cx="175564" cy="0"/>
            </a:xfrm>
            <a:custGeom>
              <a:avLst/>
              <a:pathLst>
                <a:path w="175564" h="0">
                  <a:moveTo>
                    <a:pt x="0" y="0"/>
                  </a:moveTo>
                  <a:lnTo>
                    <a:pt x="175564" y="0"/>
                  </a:lnTo>
                </a:path>
              </a:pathLst>
            </a:custGeom>
            <a:ln w="40651" cap="flat">
              <a:solidFill>
                <a:srgbClr val="C44E52">
                  <a:alpha val="100000"/>
                </a:srgbClr>
              </a:solidFill>
              <a:prstDash val="solid"/>
              <a:round/>
            </a:ln>
          </p:spPr>
          <p:txBody>
            <a:bodyPr/>
            <a:lstStyle/>
            <a:p/>
          </p:txBody>
        </p:sp>
        <p:sp>
          <p:nvSpPr>
            <p:cNvPr id="91" name="tx91"/>
            <p:cNvSpPr/>
            <p:nvPr/>
          </p:nvSpPr>
          <p:spPr>
            <a:xfrm>
              <a:off x="5572504" y="4896676"/>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AFRO-Central</a:t>
              </a:r>
            </a:p>
          </p:txBody>
        </p:sp>
        <p:sp>
          <p:nvSpPr>
            <p:cNvPr id="92" name="tx92"/>
            <p:cNvSpPr/>
            <p:nvPr/>
          </p:nvSpPr>
          <p:spPr>
            <a:xfrm>
              <a:off x="6735810" y="4896676"/>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AFRO-East &amp; South</a:t>
              </a:r>
            </a:p>
          </p:txBody>
        </p:sp>
        <p:sp>
          <p:nvSpPr>
            <p:cNvPr id="93" name="tx93"/>
            <p:cNvSpPr/>
            <p:nvPr/>
          </p:nvSpPr>
          <p:spPr>
            <a:xfrm>
              <a:off x="8230952" y="4896676"/>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AFRO-West</a:t>
              </a:r>
            </a:p>
          </p:txBody>
        </p:sp>
        <p:sp>
          <p:nvSpPr>
            <p:cNvPr id="94" name="tx94"/>
            <p:cNvSpPr/>
            <p:nvPr/>
          </p:nvSpPr>
          <p:spPr>
            <a:xfrm>
              <a:off x="5578773"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95" name="pl95"/>
            <p:cNvSpPr/>
            <p:nvPr/>
          </p:nvSpPr>
          <p:spPr>
            <a:xfrm>
              <a:off x="2593101"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6" name="pl96"/>
            <p:cNvSpPr/>
            <p:nvPr/>
          </p:nvSpPr>
          <p:spPr>
            <a:xfrm>
              <a:off x="5220855"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7" name="pl97"/>
            <p:cNvSpPr/>
            <p:nvPr/>
          </p:nvSpPr>
          <p:spPr>
            <a:xfrm>
              <a:off x="7848610"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8" name="pl98"/>
            <p:cNvSpPr/>
            <p:nvPr/>
          </p:nvSpPr>
          <p:spPr>
            <a:xfrm>
              <a:off x="911338" y="583742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9" name="pl99"/>
            <p:cNvSpPr/>
            <p:nvPr/>
          </p:nvSpPr>
          <p:spPr>
            <a:xfrm>
              <a:off x="911338" y="569665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0" name="pl100"/>
            <p:cNvSpPr/>
            <p:nvPr/>
          </p:nvSpPr>
          <p:spPr>
            <a:xfrm>
              <a:off x="911338" y="555589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1" name="pl101"/>
            <p:cNvSpPr/>
            <p:nvPr/>
          </p:nvSpPr>
          <p:spPr>
            <a:xfrm>
              <a:off x="127922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3906978"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534732"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4" name="rc104"/>
            <p:cNvSpPr/>
            <p:nvPr/>
          </p:nvSpPr>
          <p:spPr>
            <a:xfrm>
              <a:off x="1279224" y="5781114"/>
              <a:ext cx="7094936" cy="112610"/>
            </a:xfrm>
            <a:prstGeom prst="rect">
              <a:avLst/>
            </a:prstGeom>
            <a:solidFill>
              <a:srgbClr val="C44E52">
                <a:alpha val="80000"/>
              </a:srgbClr>
            </a:solidFill>
          </p:spPr>
          <p:txBody>
            <a:bodyPr/>
            <a:lstStyle/>
            <a:p/>
          </p:txBody>
        </p:sp>
        <p:sp>
          <p:nvSpPr>
            <p:cNvPr id="105" name="rc105"/>
            <p:cNvSpPr/>
            <p:nvPr/>
          </p:nvSpPr>
          <p:spPr>
            <a:xfrm>
              <a:off x="1279224" y="5640351"/>
              <a:ext cx="7357712" cy="112610"/>
            </a:xfrm>
            <a:prstGeom prst="rect">
              <a:avLst/>
            </a:prstGeom>
            <a:solidFill>
              <a:srgbClr val="C44E52">
                <a:alpha val="80000"/>
              </a:srgbClr>
            </a:solidFill>
          </p:spPr>
          <p:txBody>
            <a:bodyPr/>
            <a:lstStyle/>
            <a:p/>
          </p:txBody>
        </p:sp>
        <p:sp>
          <p:nvSpPr>
            <p:cNvPr id="106" name="rc106"/>
            <p:cNvSpPr/>
            <p:nvPr/>
          </p:nvSpPr>
          <p:spPr>
            <a:xfrm>
              <a:off x="1279224" y="5499588"/>
              <a:ext cx="7357712" cy="112610"/>
            </a:xfrm>
            <a:prstGeom prst="rect">
              <a:avLst/>
            </a:prstGeom>
            <a:solidFill>
              <a:srgbClr val="C44E52">
                <a:alpha val="80000"/>
              </a:srgbClr>
            </a:solidFill>
          </p:spPr>
          <p:txBody>
            <a:bodyPr/>
            <a:lstStyle/>
            <a:p/>
          </p:txBody>
        </p:sp>
        <p:sp>
          <p:nvSpPr>
            <p:cNvPr id="107" name="tx107"/>
            <p:cNvSpPr/>
            <p:nvPr/>
          </p:nvSpPr>
          <p:spPr>
            <a:xfrm>
              <a:off x="8449461" y="57986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108" name="tx108"/>
            <p:cNvSpPr/>
            <p:nvPr/>
          </p:nvSpPr>
          <p:spPr>
            <a:xfrm>
              <a:off x="8712237" y="56578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09" name="tx109"/>
            <p:cNvSpPr/>
            <p:nvPr/>
          </p:nvSpPr>
          <p:spPr>
            <a:xfrm>
              <a:off x="8712237" y="55170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10" name="tx110"/>
            <p:cNvSpPr/>
            <p:nvPr/>
          </p:nvSpPr>
          <p:spPr>
            <a:xfrm>
              <a:off x="565975" y="579192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1" name="tx111"/>
            <p:cNvSpPr/>
            <p:nvPr/>
          </p:nvSpPr>
          <p:spPr>
            <a:xfrm>
              <a:off x="565975" y="565116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2" name="tx112"/>
            <p:cNvSpPr/>
            <p:nvPr/>
          </p:nvSpPr>
          <p:spPr>
            <a:xfrm>
              <a:off x="565975" y="551040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3" name="tx113"/>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14" name="tx114"/>
            <p:cNvSpPr/>
            <p:nvPr/>
          </p:nvSpPr>
          <p:spPr>
            <a:xfrm>
              <a:off x="3836295"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15" name="tx115"/>
            <p:cNvSpPr/>
            <p:nvPr/>
          </p:nvSpPr>
          <p:spPr>
            <a:xfrm>
              <a:off x="6464049"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16" name="tx116"/>
            <p:cNvSpPr/>
            <p:nvPr/>
          </p:nvSpPr>
          <p:spPr>
            <a:xfrm>
              <a:off x="4317085" y="6136985"/>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17" name="tx117"/>
            <p:cNvSpPr/>
            <p:nvPr/>
          </p:nvSpPr>
          <p:spPr>
            <a:xfrm>
              <a:off x="911338" y="5260663"/>
              <a:ext cx="290276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AFRO-West</a:t>
              </a:r>
            </a:p>
          </p:txBody>
        </p:sp>
        <p:sp>
          <p:nvSpPr>
            <p:cNvPr id="118" name="tx118"/>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9" name="tx119"/>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20" name="tx120"/>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AFRO-West ranked number 2 out of 3 WHO_SUBREGION subregions, with DTP1 coverage of 81%.
DTP1 coverage (81%) was 1 percentage point lower than in 2019 (82%).
This equates to 2.8 million zero-dose children in 2025 compared to 2.7 million zero-dose children in 2019.</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improved between 2024 and 2025 in some subregions and exceeded pre-pandemic levels in some subregions, but progress is uneven and gaps in zero-dose children persist.</a:t>
            </a:r>
          </a:p>
        </p:txBody>
      </p:sp>
      <p:grpSp xmlns:pic="http://schemas.openxmlformats.org/drawingml/2006/picture">
        <p:nvGrpSpPr>
          <p:cNvPr id="123" name=""/>
          <p:cNvGrpSpPr/>
          <p:nvPr/>
        </p:nvGrpSpPr>
        <p:grpSpPr>
          <a:xfrm>
            <a:off x="292608" y="1005840"/>
            <a:ext cx="8595360" cy="28575"/>
            <a:chOff x="292608" y="1005840"/>
            <a:chExt cx="8595360" cy="28575"/>
          </a:xfrm>
        </p:grpSpPr>
        <p:sp>
          <p:nvSpPr>
            <p:cNvPr id="12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AFRO-West, 2 out of 17 (12%) countries had DTP1 coverage below 80% in 2025.
There were 12 (71%) countries that achieved DTP1 of 90% or higher, accounting for 5.9 million (39%)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12 countries achieved at least 90% DTP1 coverage, while 2 had coverage below 80%.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874964"/>
              <a:ext cx="1607740" cy="1049815"/>
            </a:xfrm>
            <a:prstGeom prst="rect">
              <a:avLst/>
            </a:prstGeom>
            <a:solidFill>
              <a:srgbClr val="EBEBEB">
                <a:alpha val="100000"/>
              </a:srgbClr>
            </a:solidFill>
          </p:spPr>
          <p:txBody>
            <a:bodyPr/>
            <a:lstStyle/>
            <a:p/>
          </p:txBody>
        </p:sp>
        <p:sp>
          <p:nvSpPr>
            <p:cNvPr id="6" name="pl6"/>
            <p:cNvSpPr/>
            <p:nvPr/>
          </p:nvSpPr>
          <p:spPr>
            <a:xfrm>
              <a:off x="757350" y="179986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448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09812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92268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162443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1" name="pl11"/>
            <p:cNvSpPr/>
            <p:nvPr/>
          </p:nvSpPr>
          <p:spPr>
            <a:xfrm>
              <a:off x="757350" y="1273557"/>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 name="pl12"/>
            <p:cNvSpPr/>
            <p:nvPr/>
          </p:nvSpPr>
          <p:spPr>
            <a:xfrm>
              <a:off x="83042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03922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24802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456822"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66561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874417"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08321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292012"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830429" y="1526186"/>
              <a:ext cx="1461582" cy="112279"/>
            </a:xfrm>
            <a:custGeom>
              <a:avLst/>
              <a:pathLst>
                <a:path w="1461582" h="112279">
                  <a:moveTo>
                    <a:pt x="0" y="28069"/>
                  </a:moveTo>
                  <a:lnTo>
                    <a:pt x="208797" y="0"/>
                  </a:lnTo>
                  <a:lnTo>
                    <a:pt x="417595" y="42104"/>
                  </a:lnTo>
                  <a:lnTo>
                    <a:pt x="626392" y="112279"/>
                  </a:lnTo>
                  <a:lnTo>
                    <a:pt x="835190" y="70174"/>
                  </a:lnTo>
                  <a:lnTo>
                    <a:pt x="1043987" y="14034"/>
                  </a:lnTo>
                  <a:lnTo>
                    <a:pt x="1252785" y="0"/>
                  </a:lnTo>
                  <a:lnTo>
                    <a:pt x="1461582" y="14034"/>
                  </a:lnTo>
                </a:path>
              </a:pathLst>
            </a:custGeom>
            <a:ln w="20325" cap="flat">
              <a:solidFill>
                <a:srgbClr val="BEBEBE">
                  <a:alpha val="69803"/>
                </a:srgbClr>
              </a:solidFill>
              <a:prstDash val="solid"/>
              <a:round/>
            </a:ln>
          </p:spPr>
          <p:txBody>
            <a:bodyPr/>
            <a:lstStyle/>
            <a:p/>
          </p:txBody>
        </p:sp>
        <p:sp>
          <p:nvSpPr>
            <p:cNvPr id="21" name="pl21"/>
            <p:cNvSpPr/>
            <p:nvPr/>
          </p:nvSpPr>
          <p:spPr>
            <a:xfrm>
              <a:off x="830429" y="1287592"/>
              <a:ext cx="1461582" cy="112279"/>
            </a:xfrm>
            <a:custGeom>
              <a:avLst/>
              <a:pathLst>
                <a:path w="1461582" h="112279">
                  <a:moveTo>
                    <a:pt x="0" y="42104"/>
                  </a:moveTo>
                  <a:lnTo>
                    <a:pt x="208797" y="56139"/>
                  </a:lnTo>
                  <a:lnTo>
                    <a:pt x="417595" y="70174"/>
                  </a:lnTo>
                  <a:lnTo>
                    <a:pt x="626392" y="98244"/>
                  </a:lnTo>
                  <a:lnTo>
                    <a:pt x="835190" y="112279"/>
                  </a:lnTo>
                  <a:lnTo>
                    <a:pt x="1043987" y="14034"/>
                  </a:lnTo>
                  <a:lnTo>
                    <a:pt x="1252785" y="14034"/>
                  </a:lnTo>
                  <a:lnTo>
                    <a:pt x="1461582" y="0"/>
                  </a:lnTo>
                </a:path>
              </a:pathLst>
            </a:custGeom>
            <a:ln w="40651" cap="flat">
              <a:solidFill>
                <a:srgbClr val="BEBEBE">
                  <a:alpha val="69803"/>
                </a:srgbClr>
              </a:solidFill>
              <a:prstDash val="solid"/>
              <a:round/>
            </a:ln>
          </p:spPr>
          <p:txBody>
            <a:bodyPr/>
            <a:lstStyle/>
            <a:p/>
          </p:txBody>
        </p:sp>
        <p:sp>
          <p:nvSpPr>
            <p:cNvPr id="22" name="pl22"/>
            <p:cNvSpPr/>
            <p:nvPr/>
          </p:nvSpPr>
          <p:spPr>
            <a:xfrm>
              <a:off x="830429" y="1287592"/>
              <a:ext cx="1461582" cy="112279"/>
            </a:xfrm>
            <a:custGeom>
              <a:avLst/>
              <a:pathLst>
                <a:path w="1461582" h="112279">
                  <a:moveTo>
                    <a:pt x="0" y="42104"/>
                  </a:moveTo>
                  <a:lnTo>
                    <a:pt x="208797" y="56139"/>
                  </a:lnTo>
                  <a:lnTo>
                    <a:pt x="417595" y="70174"/>
                  </a:lnTo>
                  <a:lnTo>
                    <a:pt x="626392" y="98244"/>
                  </a:lnTo>
                  <a:lnTo>
                    <a:pt x="835190" y="112279"/>
                  </a:lnTo>
                  <a:lnTo>
                    <a:pt x="1043987" y="14034"/>
                  </a:lnTo>
                  <a:lnTo>
                    <a:pt x="1252785" y="14034"/>
                  </a:lnTo>
                  <a:lnTo>
                    <a:pt x="1461582" y="0"/>
                  </a:lnTo>
                </a:path>
              </a:pathLst>
            </a:custGeom>
            <a:ln w="35231" cap="flat">
              <a:solidFill>
                <a:srgbClr val="BEBEBE">
                  <a:alpha val="69803"/>
                </a:srgbClr>
              </a:solidFill>
              <a:prstDash val="solid"/>
              <a:round/>
            </a:ln>
          </p:spPr>
          <p:txBody>
            <a:bodyPr/>
            <a:lstStyle/>
            <a:p/>
          </p:txBody>
        </p:sp>
        <p:sp>
          <p:nvSpPr>
            <p:cNvPr id="23" name="pl23"/>
            <p:cNvSpPr/>
            <p:nvPr/>
          </p:nvSpPr>
          <p:spPr>
            <a:xfrm>
              <a:off x="830429" y="1526186"/>
              <a:ext cx="1461582" cy="112279"/>
            </a:xfrm>
            <a:custGeom>
              <a:avLst/>
              <a:pathLst>
                <a:path w="1461582" h="112279">
                  <a:moveTo>
                    <a:pt x="0" y="28069"/>
                  </a:moveTo>
                  <a:lnTo>
                    <a:pt x="208797" y="0"/>
                  </a:lnTo>
                  <a:lnTo>
                    <a:pt x="417595" y="42104"/>
                  </a:lnTo>
                  <a:lnTo>
                    <a:pt x="626392" y="112279"/>
                  </a:lnTo>
                  <a:lnTo>
                    <a:pt x="835190" y="70174"/>
                  </a:lnTo>
                  <a:lnTo>
                    <a:pt x="1043987" y="14034"/>
                  </a:lnTo>
                  <a:lnTo>
                    <a:pt x="1252785" y="0"/>
                  </a:lnTo>
                  <a:lnTo>
                    <a:pt x="1461582" y="14034"/>
                  </a:lnTo>
                </a:path>
              </a:pathLst>
            </a:custGeom>
            <a:ln w="20325" cap="flat">
              <a:solidFill>
                <a:srgbClr val="6B6B6B">
                  <a:alpha val="100000"/>
                </a:srgbClr>
              </a:solidFill>
              <a:prstDash val="solid"/>
              <a:round/>
            </a:ln>
          </p:spPr>
          <p:txBody>
            <a:bodyPr/>
            <a:lstStyle/>
            <a:p/>
          </p:txBody>
        </p:sp>
        <p:sp>
          <p:nvSpPr>
            <p:cNvPr id="24" name="pl24"/>
            <p:cNvSpPr/>
            <p:nvPr/>
          </p:nvSpPr>
          <p:spPr>
            <a:xfrm>
              <a:off x="830429" y="1287592"/>
              <a:ext cx="1461582" cy="112279"/>
            </a:xfrm>
            <a:custGeom>
              <a:avLst/>
              <a:pathLst>
                <a:path w="1461582" h="112279">
                  <a:moveTo>
                    <a:pt x="0" y="42104"/>
                  </a:moveTo>
                  <a:lnTo>
                    <a:pt x="208797" y="56139"/>
                  </a:lnTo>
                  <a:lnTo>
                    <a:pt x="417595" y="70174"/>
                  </a:lnTo>
                  <a:lnTo>
                    <a:pt x="626392" y="98244"/>
                  </a:lnTo>
                  <a:lnTo>
                    <a:pt x="835190" y="112279"/>
                  </a:lnTo>
                  <a:lnTo>
                    <a:pt x="1043987" y="14034"/>
                  </a:lnTo>
                  <a:lnTo>
                    <a:pt x="1252785" y="14034"/>
                  </a:lnTo>
                  <a:lnTo>
                    <a:pt x="1461582" y="0"/>
                  </a:lnTo>
                </a:path>
              </a:pathLst>
            </a:custGeom>
            <a:ln w="40651" cap="flat">
              <a:solidFill>
                <a:srgbClr val="000000">
                  <a:alpha val="100000"/>
                </a:srgbClr>
              </a:solidFill>
              <a:prstDash val="solid"/>
              <a:round/>
            </a:ln>
          </p:spPr>
          <p:txBody>
            <a:bodyPr/>
            <a:lstStyle/>
            <a:p/>
          </p:txBody>
        </p:sp>
        <p:sp>
          <p:nvSpPr>
            <p:cNvPr id="25" name="pl25"/>
            <p:cNvSpPr/>
            <p:nvPr/>
          </p:nvSpPr>
          <p:spPr>
            <a:xfrm>
              <a:off x="830429" y="1287592"/>
              <a:ext cx="1461582" cy="112279"/>
            </a:xfrm>
            <a:custGeom>
              <a:avLst/>
              <a:pathLst>
                <a:path w="1461582" h="112279">
                  <a:moveTo>
                    <a:pt x="0" y="42104"/>
                  </a:moveTo>
                  <a:lnTo>
                    <a:pt x="208797" y="56139"/>
                  </a:lnTo>
                  <a:lnTo>
                    <a:pt x="417595" y="70174"/>
                  </a:lnTo>
                  <a:lnTo>
                    <a:pt x="626392" y="98244"/>
                  </a:lnTo>
                  <a:lnTo>
                    <a:pt x="835190" y="112279"/>
                  </a:lnTo>
                  <a:lnTo>
                    <a:pt x="1043987" y="14034"/>
                  </a:lnTo>
                  <a:lnTo>
                    <a:pt x="1252785" y="14034"/>
                  </a:lnTo>
                  <a:lnTo>
                    <a:pt x="1461582" y="0"/>
                  </a:lnTo>
                </a:path>
              </a:pathLst>
            </a:custGeom>
            <a:ln w="35231" cap="flat">
              <a:solidFill>
                <a:srgbClr val="1CABE2">
                  <a:alpha val="100000"/>
                </a:srgbClr>
              </a:solidFill>
              <a:prstDash val="solid"/>
              <a:round/>
            </a:ln>
          </p:spPr>
          <p:txBody>
            <a:bodyPr/>
            <a:lstStyle/>
            <a:p/>
          </p:txBody>
        </p:sp>
        <p:sp>
          <p:nvSpPr>
            <p:cNvPr id="26" name="tx26"/>
            <p:cNvSpPr/>
            <p:nvPr/>
          </p:nvSpPr>
          <p:spPr>
            <a:xfrm>
              <a:off x="770170" y="11511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7" name="tx27"/>
            <p:cNvSpPr/>
            <p:nvPr/>
          </p:nvSpPr>
          <p:spPr>
            <a:xfrm>
              <a:off x="978968" y="11651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8" name="tx28"/>
            <p:cNvSpPr/>
            <p:nvPr/>
          </p:nvSpPr>
          <p:spPr>
            <a:xfrm>
              <a:off x="1187765" y="1179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9" name="tx29"/>
            <p:cNvSpPr/>
            <p:nvPr/>
          </p:nvSpPr>
          <p:spPr>
            <a:xfrm>
              <a:off x="1396563" y="1207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0" name="tx30"/>
            <p:cNvSpPr/>
            <p:nvPr/>
          </p:nvSpPr>
          <p:spPr>
            <a:xfrm>
              <a:off x="1605360" y="12213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1" name="tx31"/>
            <p:cNvSpPr/>
            <p:nvPr/>
          </p:nvSpPr>
          <p:spPr>
            <a:xfrm>
              <a:off x="1814158" y="11230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 name="tx32"/>
            <p:cNvSpPr/>
            <p:nvPr/>
          </p:nvSpPr>
          <p:spPr>
            <a:xfrm>
              <a:off x="2022955" y="11230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3" name="tx33"/>
            <p:cNvSpPr/>
            <p:nvPr/>
          </p:nvSpPr>
          <p:spPr>
            <a:xfrm>
              <a:off x="2231753" y="11090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4" name="rc34"/>
            <p:cNvSpPr/>
            <p:nvPr/>
          </p:nvSpPr>
          <p:spPr>
            <a:xfrm>
              <a:off x="757350" y="2209221"/>
              <a:ext cx="1607740" cy="1049815"/>
            </a:xfrm>
            <a:prstGeom prst="rect">
              <a:avLst/>
            </a:prstGeom>
            <a:solidFill>
              <a:srgbClr val="EBEBEB">
                <a:alpha val="100000"/>
              </a:srgbClr>
            </a:solidFill>
          </p:spPr>
          <p:txBody>
            <a:bodyPr/>
            <a:lstStyle/>
            <a:p/>
          </p:txBody>
        </p:sp>
        <p:sp>
          <p:nvSpPr>
            <p:cNvPr id="35" name="pl35"/>
            <p:cNvSpPr/>
            <p:nvPr/>
          </p:nvSpPr>
          <p:spPr>
            <a:xfrm>
              <a:off x="757350" y="313412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 name="pl36"/>
            <p:cNvSpPr/>
            <p:nvPr/>
          </p:nvSpPr>
          <p:spPr>
            <a:xfrm>
              <a:off x="757350" y="278325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 name="pl37"/>
            <p:cNvSpPr/>
            <p:nvPr/>
          </p:nvSpPr>
          <p:spPr>
            <a:xfrm>
              <a:off x="757350" y="24323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22569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95868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 name="pl40"/>
            <p:cNvSpPr/>
            <p:nvPr/>
          </p:nvSpPr>
          <p:spPr>
            <a:xfrm>
              <a:off x="757350" y="260781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 name="pl41"/>
            <p:cNvSpPr/>
            <p:nvPr/>
          </p:nvSpPr>
          <p:spPr>
            <a:xfrm>
              <a:off x="83042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03922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24802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456822"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66561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874417"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208321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2292012"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830429" y="2860443"/>
              <a:ext cx="1461582" cy="112279"/>
            </a:xfrm>
            <a:custGeom>
              <a:avLst/>
              <a:pathLst>
                <a:path w="1461582" h="112279">
                  <a:moveTo>
                    <a:pt x="0" y="28069"/>
                  </a:moveTo>
                  <a:lnTo>
                    <a:pt x="208797" y="0"/>
                  </a:lnTo>
                  <a:lnTo>
                    <a:pt x="417595" y="42104"/>
                  </a:lnTo>
                  <a:lnTo>
                    <a:pt x="626392" y="112279"/>
                  </a:lnTo>
                  <a:lnTo>
                    <a:pt x="835190" y="70174"/>
                  </a:lnTo>
                  <a:lnTo>
                    <a:pt x="1043987" y="14034"/>
                  </a:lnTo>
                  <a:lnTo>
                    <a:pt x="1252785" y="0"/>
                  </a:lnTo>
                  <a:lnTo>
                    <a:pt x="1461582" y="14034"/>
                  </a:lnTo>
                </a:path>
              </a:pathLst>
            </a:custGeom>
            <a:ln w="20325" cap="flat">
              <a:solidFill>
                <a:srgbClr val="BEBEBE">
                  <a:alpha val="69803"/>
                </a:srgbClr>
              </a:solidFill>
              <a:prstDash val="solid"/>
              <a:round/>
            </a:ln>
          </p:spPr>
          <p:txBody>
            <a:bodyPr/>
            <a:lstStyle/>
            <a:p/>
          </p:txBody>
        </p:sp>
        <p:sp>
          <p:nvSpPr>
            <p:cNvPr id="50" name="pl50"/>
            <p:cNvSpPr/>
            <p:nvPr/>
          </p:nvSpPr>
          <p:spPr>
            <a:xfrm>
              <a:off x="830429" y="2692024"/>
              <a:ext cx="1461582" cy="168419"/>
            </a:xfrm>
            <a:custGeom>
              <a:avLst/>
              <a:pathLst>
                <a:path w="1461582" h="168419">
                  <a:moveTo>
                    <a:pt x="0" y="0"/>
                  </a:moveTo>
                  <a:lnTo>
                    <a:pt x="208797" y="14034"/>
                  </a:lnTo>
                  <a:lnTo>
                    <a:pt x="417595" y="84209"/>
                  </a:lnTo>
                  <a:lnTo>
                    <a:pt x="626392" y="168419"/>
                  </a:lnTo>
                  <a:lnTo>
                    <a:pt x="835190" y="126314"/>
                  </a:lnTo>
                  <a:lnTo>
                    <a:pt x="1043987" y="140349"/>
                  </a:lnTo>
                  <a:lnTo>
                    <a:pt x="1252785" y="168419"/>
                  </a:lnTo>
                  <a:lnTo>
                    <a:pt x="1461582" y="140349"/>
                  </a:lnTo>
                </a:path>
              </a:pathLst>
            </a:custGeom>
            <a:ln w="40651" cap="flat">
              <a:solidFill>
                <a:srgbClr val="BEBEBE">
                  <a:alpha val="69803"/>
                </a:srgbClr>
              </a:solidFill>
              <a:prstDash val="solid"/>
              <a:round/>
            </a:ln>
          </p:spPr>
          <p:txBody>
            <a:bodyPr/>
            <a:lstStyle/>
            <a:p/>
          </p:txBody>
        </p:sp>
        <p:sp>
          <p:nvSpPr>
            <p:cNvPr id="51" name="pl51"/>
            <p:cNvSpPr/>
            <p:nvPr/>
          </p:nvSpPr>
          <p:spPr>
            <a:xfrm>
              <a:off x="830429" y="2692024"/>
              <a:ext cx="1461582" cy="168419"/>
            </a:xfrm>
            <a:custGeom>
              <a:avLst/>
              <a:pathLst>
                <a:path w="1461582" h="168419">
                  <a:moveTo>
                    <a:pt x="0" y="0"/>
                  </a:moveTo>
                  <a:lnTo>
                    <a:pt x="208797" y="14034"/>
                  </a:lnTo>
                  <a:lnTo>
                    <a:pt x="417595" y="84209"/>
                  </a:lnTo>
                  <a:lnTo>
                    <a:pt x="626392" y="168419"/>
                  </a:lnTo>
                  <a:lnTo>
                    <a:pt x="835190" y="126314"/>
                  </a:lnTo>
                  <a:lnTo>
                    <a:pt x="1043987" y="140349"/>
                  </a:lnTo>
                  <a:lnTo>
                    <a:pt x="1252785" y="168419"/>
                  </a:lnTo>
                  <a:lnTo>
                    <a:pt x="1461582" y="140349"/>
                  </a:lnTo>
                </a:path>
              </a:pathLst>
            </a:custGeom>
            <a:ln w="35231" cap="flat">
              <a:solidFill>
                <a:srgbClr val="BEBEBE">
                  <a:alpha val="69803"/>
                </a:srgbClr>
              </a:solidFill>
              <a:prstDash val="solid"/>
              <a:round/>
            </a:ln>
          </p:spPr>
          <p:txBody>
            <a:bodyPr/>
            <a:lstStyle/>
            <a:p/>
          </p:txBody>
        </p:sp>
        <p:sp>
          <p:nvSpPr>
            <p:cNvPr id="52" name="pl52"/>
            <p:cNvSpPr/>
            <p:nvPr/>
          </p:nvSpPr>
          <p:spPr>
            <a:xfrm>
              <a:off x="830429" y="2860443"/>
              <a:ext cx="1461582" cy="112279"/>
            </a:xfrm>
            <a:custGeom>
              <a:avLst/>
              <a:pathLst>
                <a:path w="1461582" h="112279">
                  <a:moveTo>
                    <a:pt x="0" y="28069"/>
                  </a:moveTo>
                  <a:lnTo>
                    <a:pt x="208797" y="0"/>
                  </a:lnTo>
                  <a:lnTo>
                    <a:pt x="417595" y="42104"/>
                  </a:lnTo>
                  <a:lnTo>
                    <a:pt x="626392" y="112279"/>
                  </a:lnTo>
                  <a:lnTo>
                    <a:pt x="835190" y="70174"/>
                  </a:lnTo>
                  <a:lnTo>
                    <a:pt x="1043987" y="14034"/>
                  </a:lnTo>
                  <a:lnTo>
                    <a:pt x="1252785" y="0"/>
                  </a:lnTo>
                  <a:lnTo>
                    <a:pt x="1461582" y="14034"/>
                  </a:lnTo>
                </a:path>
              </a:pathLst>
            </a:custGeom>
            <a:ln w="20325" cap="flat">
              <a:solidFill>
                <a:srgbClr val="6B6B6B">
                  <a:alpha val="100000"/>
                </a:srgbClr>
              </a:solidFill>
              <a:prstDash val="solid"/>
              <a:round/>
            </a:ln>
          </p:spPr>
          <p:txBody>
            <a:bodyPr/>
            <a:lstStyle/>
            <a:p/>
          </p:txBody>
        </p:sp>
        <p:sp>
          <p:nvSpPr>
            <p:cNvPr id="53" name="pl53"/>
            <p:cNvSpPr/>
            <p:nvPr/>
          </p:nvSpPr>
          <p:spPr>
            <a:xfrm>
              <a:off x="830429" y="2692024"/>
              <a:ext cx="1461582" cy="168419"/>
            </a:xfrm>
            <a:custGeom>
              <a:avLst/>
              <a:pathLst>
                <a:path w="1461582" h="168419">
                  <a:moveTo>
                    <a:pt x="0" y="0"/>
                  </a:moveTo>
                  <a:lnTo>
                    <a:pt x="208797" y="14034"/>
                  </a:lnTo>
                  <a:lnTo>
                    <a:pt x="417595" y="84209"/>
                  </a:lnTo>
                  <a:lnTo>
                    <a:pt x="626392" y="168419"/>
                  </a:lnTo>
                  <a:lnTo>
                    <a:pt x="835190" y="126314"/>
                  </a:lnTo>
                  <a:lnTo>
                    <a:pt x="1043987" y="140349"/>
                  </a:lnTo>
                  <a:lnTo>
                    <a:pt x="1252785" y="168419"/>
                  </a:lnTo>
                  <a:lnTo>
                    <a:pt x="1461582" y="140349"/>
                  </a:lnTo>
                </a:path>
              </a:pathLst>
            </a:custGeom>
            <a:ln w="40651" cap="flat">
              <a:solidFill>
                <a:srgbClr val="000000">
                  <a:alpha val="100000"/>
                </a:srgbClr>
              </a:solidFill>
              <a:prstDash val="solid"/>
              <a:round/>
            </a:ln>
          </p:spPr>
          <p:txBody>
            <a:bodyPr/>
            <a:lstStyle/>
            <a:p/>
          </p:txBody>
        </p:sp>
        <p:sp>
          <p:nvSpPr>
            <p:cNvPr id="54" name="pl54"/>
            <p:cNvSpPr/>
            <p:nvPr/>
          </p:nvSpPr>
          <p:spPr>
            <a:xfrm>
              <a:off x="830429" y="2692024"/>
              <a:ext cx="1461582" cy="168419"/>
            </a:xfrm>
            <a:custGeom>
              <a:avLst/>
              <a:pathLst>
                <a:path w="1461582" h="168419">
                  <a:moveTo>
                    <a:pt x="0" y="0"/>
                  </a:moveTo>
                  <a:lnTo>
                    <a:pt x="208797" y="14034"/>
                  </a:lnTo>
                  <a:lnTo>
                    <a:pt x="417595" y="84209"/>
                  </a:lnTo>
                  <a:lnTo>
                    <a:pt x="626392" y="168419"/>
                  </a:lnTo>
                  <a:lnTo>
                    <a:pt x="835190" y="126314"/>
                  </a:lnTo>
                  <a:lnTo>
                    <a:pt x="1043987" y="140349"/>
                  </a:lnTo>
                  <a:lnTo>
                    <a:pt x="1252785" y="168419"/>
                  </a:lnTo>
                  <a:lnTo>
                    <a:pt x="1461582" y="140349"/>
                  </a:lnTo>
                </a:path>
              </a:pathLst>
            </a:custGeom>
            <a:ln w="35231" cap="flat">
              <a:solidFill>
                <a:srgbClr val="1CABE2">
                  <a:alpha val="100000"/>
                </a:srgbClr>
              </a:solidFill>
              <a:prstDash val="solid"/>
              <a:round/>
            </a:ln>
          </p:spPr>
          <p:txBody>
            <a:bodyPr/>
            <a:lstStyle/>
            <a:p/>
          </p:txBody>
        </p:sp>
        <p:sp>
          <p:nvSpPr>
            <p:cNvPr id="55" name="tx55"/>
            <p:cNvSpPr/>
            <p:nvPr/>
          </p:nvSpPr>
          <p:spPr>
            <a:xfrm>
              <a:off x="770170" y="25134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6" name="tx56"/>
            <p:cNvSpPr/>
            <p:nvPr/>
          </p:nvSpPr>
          <p:spPr>
            <a:xfrm>
              <a:off x="978968" y="25275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7" name="tx57"/>
            <p:cNvSpPr/>
            <p:nvPr/>
          </p:nvSpPr>
          <p:spPr>
            <a:xfrm>
              <a:off x="1187765" y="25976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8" name="tx58"/>
            <p:cNvSpPr/>
            <p:nvPr/>
          </p:nvSpPr>
          <p:spPr>
            <a:xfrm>
              <a:off x="1396563" y="2681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9" name="tx59"/>
            <p:cNvSpPr/>
            <p:nvPr/>
          </p:nvSpPr>
          <p:spPr>
            <a:xfrm>
              <a:off x="1605360" y="2639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0" name="tx60"/>
            <p:cNvSpPr/>
            <p:nvPr/>
          </p:nvSpPr>
          <p:spPr>
            <a:xfrm>
              <a:off x="1814158" y="26538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1" name="tx61"/>
            <p:cNvSpPr/>
            <p:nvPr/>
          </p:nvSpPr>
          <p:spPr>
            <a:xfrm>
              <a:off x="2022955" y="2681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2" name="tx62"/>
            <p:cNvSpPr/>
            <p:nvPr/>
          </p:nvSpPr>
          <p:spPr>
            <a:xfrm>
              <a:off x="2231753" y="26538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3" name="rc63"/>
            <p:cNvSpPr/>
            <p:nvPr/>
          </p:nvSpPr>
          <p:spPr>
            <a:xfrm>
              <a:off x="757350" y="3543478"/>
              <a:ext cx="1607740" cy="1049815"/>
            </a:xfrm>
            <a:prstGeom prst="rect">
              <a:avLst/>
            </a:prstGeom>
            <a:solidFill>
              <a:srgbClr val="EBEBEB">
                <a:alpha val="100000"/>
              </a:srgbClr>
            </a:solidFill>
          </p:spPr>
          <p:txBody>
            <a:bodyPr/>
            <a:lstStyle/>
            <a:p/>
          </p:txBody>
        </p:sp>
        <p:sp>
          <p:nvSpPr>
            <p:cNvPr id="64" name="pl64"/>
            <p:cNvSpPr/>
            <p:nvPr/>
          </p:nvSpPr>
          <p:spPr>
            <a:xfrm>
              <a:off x="757350" y="44683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5" name="pl65"/>
            <p:cNvSpPr/>
            <p:nvPr/>
          </p:nvSpPr>
          <p:spPr>
            <a:xfrm>
              <a:off x="757350" y="41175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6" name="pl66"/>
            <p:cNvSpPr/>
            <p:nvPr/>
          </p:nvSpPr>
          <p:spPr>
            <a:xfrm>
              <a:off x="757350" y="376663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7" name="pl67"/>
            <p:cNvSpPr/>
            <p:nvPr/>
          </p:nvSpPr>
          <p:spPr>
            <a:xfrm>
              <a:off x="757350" y="3591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8" name="pl68"/>
            <p:cNvSpPr/>
            <p:nvPr/>
          </p:nvSpPr>
          <p:spPr>
            <a:xfrm>
              <a:off x="757350" y="429294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9" name="pl69"/>
            <p:cNvSpPr/>
            <p:nvPr/>
          </p:nvSpPr>
          <p:spPr>
            <a:xfrm>
              <a:off x="757350" y="39420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0" name="pl70"/>
            <p:cNvSpPr/>
            <p:nvPr/>
          </p:nvSpPr>
          <p:spPr>
            <a:xfrm>
              <a:off x="83042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03922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124802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1456822"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66561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1874417"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208321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2292012"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830429" y="4194700"/>
              <a:ext cx="1461582" cy="112279"/>
            </a:xfrm>
            <a:custGeom>
              <a:avLst/>
              <a:pathLst>
                <a:path w="1461582" h="112279">
                  <a:moveTo>
                    <a:pt x="0" y="28069"/>
                  </a:moveTo>
                  <a:lnTo>
                    <a:pt x="208797" y="0"/>
                  </a:lnTo>
                  <a:lnTo>
                    <a:pt x="417595" y="42104"/>
                  </a:lnTo>
                  <a:lnTo>
                    <a:pt x="626392" y="112279"/>
                  </a:lnTo>
                  <a:lnTo>
                    <a:pt x="835190" y="70174"/>
                  </a:lnTo>
                  <a:lnTo>
                    <a:pt x="1043987" y="14034"/>
                  </a:lnTo>
                  <a:lnTo>
                    <a:pt x="1252785" y="0"/>
                  </a:lnTo>
                  <a:lnTo>
                    <a:pt x="1461582" y="14034"/>
                  </a:lnTo>
                </a:path>
              </a:pathLst>
            </a:custGeom>
            <a:ln w="20325" cap="flat">
              <a:solidFill>
                <a:srgbClr val="BEBEBE">
                  <a:alpha val="69803"/>
                </a:srgbClr>
              </a:solidFill>
              <a:prstDash val="solid"/>
              <a:round/>
            </a:ln>
          </p:spPr>
          <p:txBody>
            <a:bodyPr/>
            <a:lstStyle/>
            <a:p/>
          </p:txBody>
        </p:sp>
        <p:sp>
          <p:nvSpPr>
            <p:cNvPr id="79" name="pl79"/>
            <p:cNvSpPr/>
            <p:nvPr/>
          </p:nvSpPr>
          <p:spPr>
            <a:xfrm>
              <a:off x="830429" y="4068385"/>
              <a:ext cx="1461582" cy="224559"/>
            </a:xfrm>
            <a:custGeom>
              <a:avLst/>
              <a:pathLst>
                <a:path w="1461582" h="224559">
                  <a:moveTo>
                    <a:pt x="0" y="126314"/>
                  </a:moveTo>
                  <a:lnTo>
                    <a:pt x="208797" y="126314"/>
                  </a:lnTo>
                  <a:lnTo>
                    <a:pt x="417595" y="224559"/>
                  </a:lnTo>
                  <a:lnTo>
                    <a:pt x="626392" y="140349"/>
                  </a:lnTo>
                  <a:lnTo>
                    <a:pt x="835190" y="98244"/>
                  </a:lnTo>
                  <a:lnTo>
                    <a:pt x="1043987" y="84209"/>
                  </a:lnTo>
                  <a:lnTo>
                    <a:pt x="1252785" y="0"/>
                  </a:lnTo>
                  <a:lnTo>
                    <a:pt x="1461582" y="14034"/>
                  </a:lnTo>
                </a:path>
              </a:pathLst>
            </a:custGeom>
            <a:ln w="40651" cap="flat">
              <a:solidFill>
                <a:srgbClr val="BEBEBE">
                  <a:alpha val="69803"/>
                </a:srgbClr>
              </a:solidFill>
              <a:prstDash val="solid"/>
              <a:round/>
            </a:ln>
          </p:spPr>
          <p:txBody>
            <a:bodyPr/>
            <a:lstStyle/>
            <a:p/>
          </p:txBody>
        </p:sp>
        <p:sp>
          <p:nvSpPr>
            <p:cNvPr id="80" name="pl80"/>
            <p:cNvSpPr/>
            <p:nvPr/>
          </p:nvSpPr>
          <p:spPr>
            <a:xfrm>
              <a:off x="830429" y="4068385"/>
              <a:ext cx="1461582" cy="224559"/>
            </a:xfrm>
            <a:custGeom>
              <a:avLst/>
              <a:pathLst>
                <a:path w="1461582" h="224559">
                  <a:moveTo>
                    <a:pt x="0" y="126314"/>
                  </a:moveTo>
                  <a:lnTo>
                    <a:pt x="208797" y="126314"/>
                  </a:lnTo>
                  <a:lnTo>
                    <a:pt x="417595" y="224559"/>
                  </a:lnTo>
                  <a:lnTo>
                    <a:pt x="626392" y="140349"/>
                  </a:lnTo>
                  <a:lnTo>
                    <a:pt x="835190" y="98244"/>
                  </a:lnTo>
                  <a:lnTo>
                    <a:pt x="1043987" y="84209"/>
                  </a:lnTo>
                  <a:lnTo>
                    <a:pt x="1252785" y="0"/>
                  </a:lnTo>
                  <a:lnTo>
                    <a:pt x="1461582" y="14034"/>
                  </a:lnTo>
                </a:path>
              </a:pathLst>
            </a:custGeom>
            <a:ln w="35231" cap="flat">
              <a:solidFill>
                <a:srgbClr val="BEBEBE">
                  <a:alpha val="69803"/>
                </a:srgbClr>
              </a:solidFill>
              <a:prstDash val="solid"/>
              <a:round/>
            </a:ln>
          </p:spPr>
          <p:txBody>
            <a:bodyPr/>
            <a:lstStyle/>
            <a:p/>
          </p:txBody>
        </p:sp>
        <p:sp>
          <p:nvSpPr>
            <p:cNvPr id="81" name="pl81"/>
            <p:cNvSpPr/>
            <p:nvPr/>
          </p:nvSpPr>
          <p:spPr>
            <a:xfrm>
              <a:off x="830429" y="4194700"/>
              <a:ext cx="1461582" cy="112279"/>
            </a:xfrm>
            <a:custGeom>
              <a:avLst/>
              <a:pathLst>
                <a:path w="1461582" h="112279">
                  <a:moveTo>
                    <a:pt x="0" y="28069"/>
                  </a:moveTo>
                  <a:lnTo>
                    <a:pt x="208797" y="0"/>
                  </a:lnTo>
                  <a:lnTo>
                    <a:pt x="417595" y="42104"/>
                  </a:lnTo>
                  <a:lnTo>
                    <a:pt x="626392" y="112279"/>
                  </a:lnTo>
                  <a:lnTo>
                    <a:pt x="835190" y="70174"/>
                  </a:lnTo>
                  <a:lnTo>
                    <a:pt x="1043987" y="14034"/>
                  </a:lnTo>
                  <a:lnTo>
                    <a:pt x="1252785" y="0"/>
                  </a:lnTo>
                  <a:lnTo>
                    <a:pt x="1461582" y="14034"/>
                  </a:lnTo>
                </a:path>
              </a:pathLst>
            </a:custGeom>
            <a:ln w="20325" cap="flat">
              <a:solidFill>
                <a:srgbClr val="6B6B6B">
                  <a:alpha val="100000"/>
                </a:srgbClr>
              </a:solidFill>
              <a:prstDash val="solid"/>
              <a:round/>
            </a:ln>
          </p:spPr>
          <p:txBody>
            <a:bodyPr/>
            <a:lstStyle/>
            <a:p/>
          </p:txBody>
        </p:sp>
        <p:sp>
          <p:nvSpPr>
            <p:cNvPr id="82" name="pl82"/>
            <p:cNvSpPr/>
            <p:nvPr/>
          </p:nvSpPr>
          <p:spPr>
            <a:xfrm>
              <a:off x="830429" y="4068385"/>
              <a:ext cx="1461582" cy="224559"/>
            </a:xfrm>
            <a:custGeom>
              <a:avLst/>
              <a:pathLst>
                <a:path w="1461582" h="224559">
                  <a:moveTo>
                    <a:pt x="0" y="126314"/>
                  </a:moveTo>
                  <a:lnTo>
                    <a:pt x="208797" y="126314"/>
                  </a:lnTo>
                  <a:lnTo>
                    <a:pt x="417595" y="224559"/>
                  </a:lnTo>
                  <a:lnTo>
                    <a:pt x="626392" y="140349"/>
                  </a:lnTo>
                  <a:lnTo>
                    <a:pt x="835190" y="98244"/>
                  </a:lnTo>
                  <a:lnTo>
                    <a:pt x="1043987" y="84209"/>
                  </a:lnTo>
                  <a:lnTo>
                    <a:pt x="1252785" y="0"/>
                  </a:lnTo>
                  <a:lnTo>
                    <a:pt x="1461582" y="14034"/>
                  </a:lnTo>
                </a:path>
              </a:pathLst>
            </a:custGeom>
            <a:ln w="40651" cap="flat">
              <a:solidFill>
                <a:srgbClr val="000000">
                  <a:alpha val="100000"/>
                </a:srgbClr>
              </a:solidFill>
              <a:prstDash val="solid"/>
              <a:round/>
            </a:ln>
          </p:spPr>
          <p:txBody>
            <a:bodyPr/>
            <a:lstStyle/>
            <a:p/>
          </p:txBody>
        </p:sp>
        <p:sp>
          <p:nvSpPr>
            <p:cNvPr id="83" name="pl83"/>
            <p:cNvSpPr/>
            <p:nvPr/>
          </p:nvSpPr>
          <p:spPr>
            <a:xfrm>
              <a:off x="830429" y="4068385"/>
              <a:ext cx="1461582" cy="224559"/>
            </a:xfrm>
            <a:custGeom>
              <a:avLst/>
              <a:pathLst>
                <a:path w="1461582" h="224559">
                  <a:moveTo>
                    <a:pt x="0" y="126314"/>
                  </a:moveTo>
                  <a:lnTo>
                    <a:pt x="208797" y="126314"/>
                  </a:lnTo>
                  <a:lnTo>
                    <a:pt x="417595" y="224559"/>
                  </a:lnTo>
                  <a:lnTo>
                    <a:pt x="626392" y="140349"/>
                  </a:lnTo>
                  <a:lnTo>
                    <a:pt x="835190" y="98244"/>
                  </a:lnTo>
                  <a:lnTo>
                    <a:pt x="1043987" y="84209"/>
                  </a:lnTo>
                  <a:lnTo>
                    <a:pt x="1252785" y="0"/>
                  </a:lnTo>
                  <a:lnTo>
                    <a:pt x="1461582" y="14034"/>
                  </a:lnTo>
                </a:path>
              </a:pathLst>
            </a:custGeom>
            <a:ln w="35231" cap="flat">
              <a:solidFill>
                <a:srgbClr val="1CABE2">
                  <a:alpha val="100000"/>
                </a:srgbClr>
              </a:solidFill>
              <a:prstDash val="solid"/>
              <a:round/>
            </a:ln>
          </p:spPr>
          <p:txBody>
            <a:bodyPr/>
            <a:lstStyle/>
            <a:p/>
          </p:txBody>
        </p:sp>
        <p:sp>
          <p:nvSpPr>
            <p:cNvPr id="84" name="tx84"/>
            <p:cNvSpPr/>
            <p:nvPr/>
          </p:nvSpPr>
          <p:spPr>
            <a:xfrm>
              <a:off x="770170" y="40161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5" name="tx85"/>
            <p:cNvSpPr/>
            <p:nvPr/>
          </p:nvSpPr>
          <p:spPr>
            <a:xfrm>
              <a:off x="978968" y="40161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6" name="tx86"/>
            <p:cNvSpPr/>
            <p:nvPr/>
          </p:nvSpPr>
          <p:spPr>
            <a:xfrm>
              <a:off x="1187765" y="41143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7" name="tx87"/>
            <p:cNvSpPr/>
            <p:nvPr/>
          </p:nvSpPr>
          <p:spPr>
            <a:xfrm>
              <a:off x="1396563" y="40301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8" name="tx88"/>
            <p:cNvSpPr/>
            <p:nvPr/>
          </p:nvSpPr>
          <p:spPr>
            <a:xfrm>
              <a:off x="1605360" y="39880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9" name="tx89"/>
            <p:cNvSpPr/>
            <p:nvPr/>
          </p:nvSpPr>
          <p:spPr>
            <a:xfrm>
              <a:off x="1814158" y="39740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0" name="tx90"/>
            <p:cNvSpPr/>
            <p:nvPr/>
          </p:nvSpPr>
          <p:spPr>
            <a:xfrm>
              <a:off x="2022955" y="3889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1" name="tx91"/>
            <p:cNvSpPr/>
            <p:nvPr/>
          </p:nvSpPr>
          <p:spPr>
            <a:xfrm>
              <a:off x="2231753" y="39038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2" name="rc92"/>
            <p:cNvSpPr/>
            <p:nvPr/>
          </p:nvSpPr>
          <p:spPr>
            <a:xfrm>
              <a:off x="757350" y="4877735"/>
              <a:ext cx="1607740" cy="1049815"/>
            </a:xfrm>
            <a:prstGeom prst="rect">
              <a:avLst/>
            </a:prstGeom>
            <a:solidFill>
              <a:srgbClr val="EBEBEB">
                <a:alpha val="100000"/>
              </a:srgbClr>
            </a:solidFill>
          </p:spPr>
          <p:txBody>
            <a:bodyPr/>
            <a:lstStyle/>
            <a:p/>
          </p:txBody>
        </p:sp>
        <p:sp>
          <p:nvSpPr>
            <p:cNvPr id="93" name="pl93"/>
            <p:cNvSpPr/>
            <p:nvPr/>
          </p:nvSpPr>
          <p:spPr>
            <a:xfrm>
              <a:off x="757350" y="580263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4" name="pl94"/>
            <p:cNvSpPr/>
            <p:nvPr/>
          </p:nvSpPr>
          <p:spPr>
            <a:xfrm>
              <a:off x="757350" y="54517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5" name="pl95"/>
            <p:cNvSpPr/>
            <p:nvPr/>
          </p:nvSpPr>
          <p:spPr>
            <a:xfrm>
              <a:off x="757350" y="510089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6" name="pl96"/>
            <p:cNvSpPr/>
            <p:nvPr/>
          </p:nvSpPr>
          <p:spPr>
            <a:xfrm>
              <a:off x="757350" y="49254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7" name="pl97"/>
            <p:cNvSpPr/>
            <p:nvPr/>
          </p:nvSpPr>
          <p:spPr>
            <a:xfrm>
              <a:off x="757350" y="562720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98" name="pl98"/>
            <p:cNvSpPr/>
            <p:nvPr/>
          </p:nvSpPr>
          <p:spPr>
            <a:xfrm>
              <a:off x="757350" y="527632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99" name="pl99"/>
            <p:cNvSpPr/>
            <p:nvPr/>
          </p:nvSpPr>
          <p:spPr>
            <a:xfrm>
              <a:off x="83042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103922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124802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1456822"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166561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1874417"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208321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2292012"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830429" y="5528957"/>
              <a:ext cx="1461582" cy="112279"/>
            </a:xfrm>
            <a:custGeom>
              <a:avLst/>
              <a:pathLst>
                <a:path w="1461582" h="112279">
                  <a:moveTo>
                    <a:pt x="0" y="28069"/>
                  </a:moveTo>
                  <a:lnTo>
                    <a:pt x="208797" y="0"/>
                  </a:lnTo>
                  <a:lnTo>
                    <a:pt x="417595" y="42104"/>
                  </a:lnTo>
                  <a:lnTo>
                    <a:pt x="626392" y="112279"/>
                  </a:lnTo>
                  <a:lnTo>
                    <a:pt x="835190" y="70174"/>
                  </a:lnTo>
                  <a:lnTo>
                    <a:pt x="1043987" y="14034"/>
                  </a:lnTo>
                  <a:lnTo>
                    <a:pt x="1252785" y="0"/>
                  </a:lnTo>
                  <a:lnTo>
                    <a:pt x="1461582" y="14034"/>
                  </a:lnTo>
                </a:path>
              </a:pathLst>
            </a:custGeom>
            <a:ln w="20325" cap="flat">
              <a:solidFill>
                <a:srgbClr val="BEBEBE">
                  <a:alpha val="69803"/>
                </a:srgbClr>
              </a:solidFill>
              <a:prstDash val="solid"/>
              <a:round/>
            </a:ln>
          </p:spPr>
          <p:txBody>
            <a:bodyPr/>
            <a:lstStyle/>
            <a:p/>
          </p:txBody>
        </p:sp>
        <p:sp>
          <p:nvSpPr>
            <p:cNvPr id="108" name="pl108"/>
            <p:cNvSpPr/>
            <p:nvPr/>
          </p:nvSpPr>
          <p:spPr>
            <a:xfrm>
              <a:off x="830429" y="5318433"/>
              <a:ext cx="1461582" cy="70174"/>
            </a:xfrm>
            <a:custGeom>
              <a:avLst/>
              <a:pathLst>
                <a:path w="1461582" h="70174">
                  <a:moveTo>
                    <a:pt x="0" y="0"/>
                  </a:moveTo>
                  <a:lnTo>
                    <a:pt x="208797" y="28069"/>
                  </a:lnTo>
                  <a:lnTo>
                    <a:pt x="417595" y="56139"/>
                  </a:lnTo>
                  <a:lnTo>
                    <a:pt x="626392" y="42104"/>
                  </a:lnTo>
                  <a:lnTo>
                    <a:pt x="835190" y="70174"/>
                  </a:lnTo>
                  <a:lnTo>
                    <a:pt x="1043987" y="70174"/>
                  </a:lnTo>
                  <a:lnTo>
                    <a:pt x="1252785" y="70174"/>
                  </a:lnTo>
                  <a:lnTo>
                    <a:pt x="1461582" y="70174"/>
                  </a:lnTo>
                </a:path>
              </a:pathLst>
            </a:custGeom>
            <a:ln w="40651" cap="flat">
              <a:solidFill>
                <a:srgbClr val="BEBEBE">
                  <a:alpha val="69803"/>
                </a:srgbClr>
              </a:solidFill>
              <a:prstDash val="solid"/>
              <a:round/>
            </a:ln>
          </p:spPr>
          <p:txBody>
            <a:bodyPr/>
            <a:lstStyle/>
            <a:p/>
          </p:txBody>
        </p:sp>
        <p:sp>
          <p:nvSpPr>
            <p:cNvPr id="109" name="pl109"/>
            <p:cNvSpPr/>
            <p:nvPr/>
          </p:nvSpPr>
          <p:spPr>
            <a:xfrm>
              <a:off x="830429" y="5318433"/>
              <a:ext cx="1461582" cy="70174"/>
            </a:xfrm>
            <a:custGeom>
              <a:avLst/>
              <a:pathLst>
                <a:path w="1461582" h="70174">
                  <a:moveTo>
                    <a:pt x="0" y="0"/>
                  </a:moveTo>
                  <a:lnTo>
                    <a:pt x="208797" y="28069"/>
                  </a:lnTo>
                  <a:lnTo>
                    <a:pt x="417595" y="56139"/>
                  </a:lnTo>
                  <a:lnTo>
                    <a:pt x="626392" y="42104"/>
                  </a:lnTo>
                  <a:lnTo>
                    <a:pt x="835190" y="70174"/>
                  </a:lnTo>
                  <a:lnTo>
                    <a:pt x="1043987" y="70174"/>
                  </a:lnTo>
                  <a:lnTo>
                    <a:pt x="1252785" y="70174"/>
                  </a:lnTo>
                  <a:lnTo>
                    <a:pt x="1461582" y="70174"/>
                  </a:lnTo>
                </a:path>
              </a:pathLst>
            </a:custGeom>
            <a:ln w="35231" cap="flat">
              <a:solidFill>
                <a:srgbClr val="BEBEBE">
                  <a:alpha val="69803"/>
                </a:srgbClr>
              </a:solidFill>
              <a:prstDash val="solid"/>
              <a:round/>
            </a:ln>
          </p:spPr>
          <p:txBody>
            <a:bodyPr/>
            <a:lstStyle/>
            <a:p/>
          </p:txBody>
        </p:sp>
        <p:sp>
          <p:nvSpPr>
            <p:cNvPr id="110" name="pl110"/>
            <p:cNvSpPr/>
            <p:nvPr/>
          </p:nvSpPr>
          <p:spPr>
            <a:xfrm>
              <a:off x="830429" y="5528957"/>
              <a:ext cx="1461582" cy="112279"/>
            </a:xfrm>
            <a:custGeom>
              <a:avLst/>
              <a:pathLst>
                <a:path w="1461582" h="112279">
                  <a:moveTo>
                    <a:pt x="0" y="28069"/>
                  </a:moveTo>
                  <a:lnTo>
                    <a:pt x="208797" y="0"/>
                  </a:lnTo>
                  <a:lnTo>
                    <a:pt x="417595" y="42104"/>
                  </a:lnTo>
                  <a:lnTo>
                    <a:pt x="626392" y="112279"/>
                  </a:lnTo>
                  <a:lnTo>
                    <a:pt x="835190" y="70174"/>
                  </a:lnTo>
                  <a:lnTo>
                    <a:pt x="1043987" y="14034"/>
                  </a:lnTo>
                  <a:lnTo>
                    <a:pt x="1252785" y="0"/>
                  </a:lnTo>
                  <a:lnTo>
                    <a:pt x="1461582" y="14034"/>
                  </a:lnTo>
                </a:path>
              </a:pathLst>
            </a:custGeom>
            <a:ln w="20325" cap="flat">
              <a:solidFill>
                <a:srgbClr val="6B6B6B">
                  <a:alpha val="100000"/>
                </a:srgbClr>
              </a:solidFill>
              <a:prstDash val="solid"/>
              <a:round/>
            </a:ln>
          </p:spPr>
          <p:txBody>
            <a:bodyPr/>
            <a:lstStyle/>
            <a:p/>
          </p:txBody>
        </p:sp>
        <p:sp>
          <p:nvSpPr>
            <p:cNvPr id="111" name="pl111"/>
            <p:cNvSpPr/>
            <p:nvPr/>
          </p:nvSpPr>
          <p:spPr>
            <a:xfrm>
              <a:off x="830429" y="5318433"/>
              <a:ext cx="1461582" cy="70174"/>
            </a:xfrm>
            <a:custGeom>
              <a:avLst/>
              <a:pathLst>
                <a:path w="1461582" h="70174">
                  <a:moveTo>
                    <a:pt x="0" y="0"/>
                  </a:moveTo>
                  <a:lnTo>
                    <a:pt x="208797" y="28069"/>
                  </a:lnTo>
                  <a:lnTo>
                    <a:pt x="417595" y="56139"/>
                  </a:lnTo>
                  <a:lnTo>
                    <a:pt x="626392" y="42104"/>
                  </a:lnTo>
                  <a:lnTo>
                    <a:pt x="835190" y="70174"/>
                  </a:lnTo>
                  <a:lnTo>
                    <a:pt x="1043987" y="70174"/>
                  </a:lnTo>
                  <a:lnTo>
                    <a:pt x="1252785" y="70174"/>
                  </a:lnTo>
                  <a:lnTo>
                    <a:pt x="1461582" y="70174"/>
                  </a:lnTo>
                </a:path>
              </a:pathLst>
            </a:custGeom>
            <a:ln w="40651" cap="flat">
              <a:solidFill>
                <a:srgbClr val="000000">
                  <a:alpha val="100000"/>
                </a:srgbClr>
              </a:solidFill>
              <a:prstDash val="solid"/>
              <a:round/>
            </a:ln>
          </p:spPr>
          <p:txBody>
            <a:bodyPr/>
            <a:lstStyle/>
            <a:p/>
          </p:txBody>
        </p:sp>
        <p:sp>
          <p:nvSpPr>
            <p:cNvPr id="112" name="pl112"/>
            <p:cNvSpPr/>
            <p:nvPr/>
          </p:nvSpPr>
          <p:spPr>
            <a:xfrm>
              <a:off x="830429" y="5318433"/>
              <a:ext cx="1461582" cy="70174"/>
            </a:xfrm>
            <a:custGeom>
              <a:avLst/>
              <a:pathLst>
                <a:path w="1461582" h="70174">
                  <a:moveTo>
                    <a:pt x="0" y="0"/>
                  </a:moveTo>
                  <a:lnTo>
                    <a:pt x="208797" y="28069"/>
                  </a:lnTo>
                  <a:lnTo>
                    <a:pt x="417595" y="56139"/>
                  </a:lnTo>
                  <a:lnTo>
                    <a:pt x="626392" y="42104"/>
                  </a:lnTo>
                  <a:lnTo>
                    <a:pt x="835190" y="70174"/>
                  </a:lnTo>
                  <a:lnTo>
                    <a:pt x="1043987" y="70174"/>
                  </a:lnTo>
                  <a:lnTo>
                    <a:pt x="1252785" y="70174"/>
                  </a:lnTo>
                  <a:lnTo>
                    <a:pt x="1461582" y="70174"/>
                  </a:lnTo>
                </a:path>
              </a:pathLst>
            </a:custGeom>
            <a:ln w="35231" cap="flat">
              <a:solidFill>
                <a:srgbClr val="1CABE2">
                  <a:alpha val="100000"/>
                </a:srgbClr>
              </a:solidFill>
              <a:prstDash val="solid"/>
              <a:round/>
            </a:ln>
          </p:spPr>
          <p:txBody>
            <a:bodyPr/>
            <a:lstStyle/>
            <a:p/>
          </p:txBody>
        </p:sp>
        <p:sp>
          <p:nvSpPr>
            <p:cNvPr id="113" name="tx113"/>
            <p:cNvSpPr/>
            <p:nvPr/>
          </p:nvSpPr>
          <p:spPr>
            <a:xfrm>
              <a:off x="770170" y="5139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4" name="tx114"/>
            <p:cNvSpPr/>
            <p:nvPr/>
          </p:nvSpPr>
          <p:spPr>
            <a:xfrm>
              <a:off x="978968" y="5167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5" name="tx115"/>
            <p:cNvSpPr/>
            <p:nvPr/>
          </p:nvSpPr>
          <p:spPr>
            <a:xfrm>
              <a:off x="1187765" y="51960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6" name="tx116"/>
            <p:cNvSpPr/>
            <p:nvPr/>
          </p:nvSpPr>
          <p:spPr>
            <a:xfrm>
              <a:off x="1396563" y="51819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7" name="tx117"/>
            <p:cNvSpPr/>
            <p:nvPr/>
          </p:nvSpPr>
          <p:spPr>
            <a:xfrm>
              <a:off x="1605360" y="5210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8" name="tx118"/>
            <p:cNvSpPr/>
            <p:nvPr/>
          </p:nvSpPr>
          <p:spPr>
            <a:xfrm>
              <a:off x="1814158" y="5210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9" name="tx119"/>
            <p:cNvSpPr/>
            <p:nvPr/>
          </p:nvSpPr>
          <p:spPr>
            <a:xfrm>
              <a:off x="2022955" y="5210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0" name="tx120"/>
            <p:cNvSpPr/>
            <p:nvPr/>
          </p:nvSpPr>
          <p:spPr>
            <a:xfrm>
              <a:off x="2231753" y="5210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1" name="rc121"/>
            <p:cNvSpPr/>
            <p:nvPr/>
          </p:nvSpPr>
          <p:spPr>
            <a:xfrm>
              <a:off x="2434680" y="874964"/>
              <a:ext cx="1607740" cy="1049815"/>
            </a:xfrm>
            <a:prstGeom prst="rect">
              <a:avLst/>
            </a:prstGeom>
            <a:solidFill>
              <a:srgbClr val="EBEBEB">
                <a:alpha val="100000"/>
              </a:srgbClr>
            </a:solidFill>
          </p:spPr>
          <p:txBody>
            <a:bodyPr/>
            <a:lstStyle/>
            <a:p/>
          </p:txBody>
        </p:sp>
        <p:sp>
          <p:nvSpPr>
            <p:cNvPr id="122" name="pl122"/>
            <p:cNvSpPr/>
            <p:nvPr/>
          </p:nvSpPr>
          <p:spPr>
            <a:xfrm>
              <a:off x="2434680" y="179986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3" name="pl123"/>
            <p:cNvSpPr/>
            <p:nvPr/>
          </p:nvSpPr>
          <p:spPr>
            <a:xfrm>
              <a:off x="2434680" y="1448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4" name="pl124"/>
            <p:cNvSpPr/>
            <p:nvPr/>
          </p:nvSpPr>
          <p:spPr>
            <a:xfrm>
              <a:off x="2434680" y="109812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5" name="pl125"/>
            <p:cNvSpPr/>
            <p:nvPr/>
          </p:nvSpPr>
          <p:spPr>
            <a:xfrm>
              <a:off x="2434680" y="92268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6" name="pl126"/>
            <p:cNvSpPr/>
            <p:nvPr/>
          </p:nvSpPr>
          <p:spPr>
            <a:xfrm>
              <a:off x="2434680" y="162443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7" name="pl127"/>
            <p:cNvSpPr/>
            <p:nvPr/>
          </p:nvSpPr>
          <p:spPr>
            <a:xfrm>
              <a:off x="2434680" y="1273557"/>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8" name="pl128"/>
            <p:cNvSpPr/>
            <p:nvPr/>
          </p:nvSpPr>
          <p:spPr>
            <a:xfrm>
              <a:off x="250775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271655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292535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1" name="pl131"/>
            <p:cNvSpPr/>
            <p:nvPr/>
          </p:nvSpPr>
          <p:spPr>
            <a:xfrm>
              <a:off x="313415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2" name="pl132"/>
            <p:cNvSpPr/>
            <p:nvPr/>
          </p:nvSpPr>
          <p:spPr>
            <a:xfrm>
              <a:off x="334294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355174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376054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3969342"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6" name="pl136"/>
            <p:cNvSpPr/>
            <p:nvPr/>
          </p:nvSpPr>
          <p:spPr>
            <a:xfrm>
              <a:off x="2507759" y="1526186"/>
              <a:ext cx="1461582" cy="112279"/>
            </a:xfrm>
            <a:custGeom>
              <a:avLst/>
              <a:pathLst>
                <a:path w="1461582" h="112279">
                  <a:moveTo>
                    <a:pt x="0" y="28069"/>
                  </a:moveTo>
                  <a:lnTo>
                    <a:pt x="208797" y="0"/>
                  </a:lnTo>
                  <a:lnTo>
                    <a:pt x="417595" y="42104"/>
                  </a:lnTo>
                  <a:lnTo>
                    <a:pt x="626392" y="112279"/>
                  </a:lnTo>
                  <a:lnTo>
                    <a:pt x="835190" y="70174"/>
                  </a:lnTo>
                  <a:lnTo>
                    <a:pt x="1043987" y="14034"/>
                  </a:lnTo>
                  <a:lnTo>
                    <a:pt x="1252785" y="0"/>
                  </a:lnTo>
                  <a:lnTo>
                    <a:pt x="1461582" y="14034"/>
                  </a:lnTo>
                </a:path>
              </a:pathLst>
            </a:custGeom>
            <a:ln w="20325" cap="flat">
              <a:solidFill>
                <a:srgbClr val="BEBEBE">
                  <a:alpha val="69803"/>
                </a:srgbClr>
              </a:solidFill>
              <a:prstDash val="solid"/>
              <a:round/>
            </a:ln>
          </p:spPr>
          <p:txBody>
            <a:bodyPr/>
            <a:lstStyle/>
            <a:p/>
          </p:txBody>
        </p:sp>
        <p:sp>
          <p:nvSpPr>
            <p:cNvPr id="137" name="pl137"/>
            <p:cNvSpPr/>
            <p:nvPr/>
          </p:nvSpPr>
          <p:spPr>
            <a:xfrm>
              <a:off x="2507759" y="1526186"/>
              <a:ext cx="1461582" cy="42104"/>
            </a:xfrm>
            <a:custGeom>
              <a:avLst/>
              <a:pathLst>
                <a:path w="1461582" h="42104">
                  <a:moveTo>
                    <a:pt x="0" y="0"/>
                  </a:moveTo>
                  <a:lnTo>
                    <a:pt x="208797" y="14034"/>
                  </a:lnTo>
                  <a:lnTo>
                    <a:pt x="417595" y="28069"/>
                  </a:lnTo>
                  <a:lnTo>
                    <a:pt x="626392" y="28069"/>
                  </a:lnTo>
                  <a:lnTo>
                    <a:pt x="835190" y="42104"/>
                  </a:lnTo>
                  <a:lnTo>
                    <a:pt x="1043987" y="42104"/>
                  </a:lnTo>
                  <a:lnTo>
                    <a:pt x="1252785" y="14034"/>
                  </a:lnTo>
                  <a:lnTo>
                    <a:pt x="1461582" y="0"/>
                  </a:lnTo>
                </a:path>
              </a:pathLst>
            </a:custGeom>
            <a:ln w="40651" cap="flat">
              <a:solidFill>
                <a:srgbClr val="BEBEBE">
                  <a:alpha val="69803"/>
                </a:srgbClr>
              </a:solidFill>
              <a:prstDash val="solid"/>
              <a:round/>
            </a:ln>
          </p:spPr>
          <p:txBody>
            <a:bodyPr/>
            <a:lstStyle/>
            <a:p/>
          </p:txBody>
        </p:sp>
        <p:sp>
          <p:nvSpPr>
            <p:cNvPr id="138" name="pl138"/>
            <p:cNvSpPr/>
            <p:nvPr/>
          </p:nvSpPr>
          <p:spPr>
            <a:xfrm>
              <a:off x="2507759" y="1526186"/>
              <a:ext cx="1461582" cy="42104"/>
            </a:xfrm>
            <a:custGeom>
              <a:avLst/>
              <a:pathLst>
                <a:path w="1461582" h="42104">
                  <a:moveTo>
                    <a:pt x="0" y="0"/>
                  </a:moveTo>
                  <a:lnTo>
                    <a:pt x="208797" y="14034"/>
                  </a:lnTo>
                  <a:lnTo>
                    <a:pt x="417595" y="28069"/>
                  </a:lnTo>
                  <a:lnTo>
                    <a:pt x="626392" y="28069"/>
                  </a:lnTo>
                  <a:lnTo>
                    <a:pt x="835190" y="42104"/>
                  </a:lnTo>
                  <a:lnTo>
                    <a:pt x="1043987" y="42104"/>
                  </a:lnTo>
                  <a:lnTo>
                    <a:pt x="1252785" y="14034"/>
                  </a:lnTo>
                  <a:lnTo>
                    <a:pt x="1461582" y="0"/>
                  </a:lnTo>
                </a:path>
              </a:pathLst>
            </a:custGeom>
            <a:ln w="35231" cap="flat">
              <a:solidFill>
                <a:srgbClr val="BEBEBE">
                  <a:alpha val="69803"/>
                </a:srgbClr>
              </a:solidFill>
              <a:prstDash val="solid"/>
              <a:round/>
            </a:ln>
          </p:spPr>
          <p:txBody>
            <a:bodyPr/>
            <a:lstStyle/>
            <a:p/>
          </p:txBody>
        </p:sp>
        <p:sp>
          <p:nvSpPr>
            <p:cNvPr id="139" name="pl139"/>
            <p:cNvSpPr/>
            <p:nvPr/>
          </p:nvSpPr>
          <p:spPr>
            <a:xfrm>
              <a:off x="2507759" y="1526186"/>
              <a:ext cx="1461582" cy="112279"/>
            </a:xfrm>
            <a:custGeom>
              <a:avLst/>
              <a:pathLst>
                <a:path w="1461582" h="112279">
                  <a:moveTo>
                    <a:pt x="0" y="28069"/>
                  </a:moveTo>
                  <a:lnTo>
                    <a:pt x="208797" y="0"/>
                  </a:lnTo>
                  <a:lnTo>
                    <a:pt x="417595" y="42104"/>
                  </a:lnTo>
                  <a:lnTo>
                    <a:pt x="626392" y="112279"/>
                  </a:lnTo>
                  <a:lnTo>
                    <a:pt x="835190" y="70174"/>
                  </a:lnTo>
                  <a:lnTo>
                    <a:pt x="1043987" y="14034"/>
                  </a:lnTo>
                  <a:lnTo>
                    <a:pt x="1252785" y="0"/>
                  </a:lnTo>
                  <a:lnTo>
                    <a:pt x="1461582" y="14034"/>
                  </a:lnTo>
                </a:path>
              </a:pathLst>
            </a:custGeom>
            <a:ln w="20325" cap="flat">
              <a:solidFill>
                <a:srgbClr val="6B6B6B">
                  <a:alpha val="100000"/>
                </a:srgbClr>
              </a:solidFill>
              <a:prstDash val="solid"/>
              <a:round/>
            </a:ln>
          </p:spPr>
          <p:txBody>
            <a:bodyPr/>
            <a:lstStyle/>
            <a:p/>
          </p:txBody>
        </p:sp>
        <p:sp>
          <p:nvSpPr>
            <p:cNvPr id="140" name="pl140"/>
            <p:cNvSpPr/>
            <p:nvPr/>
          </p:nvSpPr>
          <p:spPr>
            <a:xfrm>
              <a:off x="2507759" y="1526186"/>
              <a:ext cx="1461582" cy="42104"/>
            </a:xfrm>
            <a:custGeom>
              <a:avLst/>
              <a:pathLst>
                <a:path w="1461582" h="42104">
                  <a:moveTo>
                    <a:pt x="0" y="0"/>
                  </a:moveTo>
                  <a:lnTo>
                    <a:pt x="208797" y="14034"/>
                  </a:lnTo>
                  <a:lnTo>
                    <a:pt x="417595" y="28069"/>
                  </a:lnTo>
                  <a:lnTo>
                    <a:pt x="626392" y="28069"/>
                  </a:lnTo>
                  <a:lnTo>
                    <a:pt x="835190" y="42104"/>
                  </a:lnTo>
                  <a:lnTo>
                    <a:pt x="1043987" y="42104"/>
                  </a:lnTo>
                  <a:lnTo>
                    <a:pt x="1252785" y="14034"/>
                  </a:lnTo>
                  <a:lnTo>
                    <a:pt x="1461582" y="0"/>
                  </a:lnTo>
                </a:path>
              </a:pathLst>
            </a:custGeom>
            <a:ln w="40651" cap="flat">
              <a:solidFill>
                <a:srgbClr val="000000">
                  <a:alpha val="100000"/>
                </a:srgbClr>
              </a:solidFill>
              <a:prstDash val="solid"/>
              <a:round/>
            </a:ln>
          </p:spPr>
          <p:txBody>
            <a:bodyPr/>
            <a:lstStyle/>
            <a:p/>
          </p:txBody>
        </p:sp>
        <p:sp>
          <p:nvSpPr>
            <p:cNvPr id="141" name="pl141"/>
            <p:cNvSpPr/>
            <p:nvPr/>
          </p:nvSpPr>
          <p:spPr>
            <a:xfrm>
              <a:off x="2507759" y="1526186"/>
              <a:ext cx="1461582" cy="42104"/>
            </a:xfrm>
            <a:custGeom>
              <a:avLst/>
              <a:pathLst>
                <a:path w="1461582" h="42104">
                  <a:moveTo>
                    <a:pt x="0" y="0"/>
                  </a:moveTo>
                  <a:lnTo>
                    <a:pt x="208797" y="14034"/>
                  </a:lnTo>
                  <a:lnTo>
                    <a:pt x="417595" y="28069"/>
                  </a:lnTo>
                  <a:lnTo>
                    <a:pt x="626392" y="28069"/>
                  </a:lnTo>
                  <a:lnTo>
                    <a:pt x="835190" y="42104"/>
                  </a:lnTo>
                  <a:lnTo>
                    <a:pt x="1043987" y="42104"/>
                  </a:lnTo>
                  <a:lnTo>
                    <a:pt x="1252785" y="14034"/>
                  </a:lnTo>
                  <a:lnTo>
                    <a:pt x="1461582" y="0"/>
                  </a:lnTo>
                </a:path>
              </a:pathLst>
            </a:custGeom>
            <a:ln w="35231" cap="flat">
              <a:solidFill>
                <a:srgbClr val="1CABE2">
                  <a:alpha val="100000"/>
                </a:srgbClr>
              </a:solidFill>
              <a:prstDash val="solid"/>
              <a:round/>
            </a:ln>
          </p:spPr>
          <p:txBody>
            <a:bodyPr/>
            <a:lstStyle/>
            <a:p/>
          </p:txBody>
        </p:sp>
        <p:sp>
          <p:nvSpPr>
            <p:cNvPr id="142" name="tx142"/>
            <p:cNvSpPr/>
            <p:nvPr/>
          </p:nvSpPr>
          <p:spPr>
            <a:xfrm>
              <a:off x="2447500" y="1347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43" name="tx143"/>
            <p:cNvSpPr/>
            <p:nvPr/>
          </p:nvSpPr>
          <p:spPr>
            <a:xfrm>
              <a:off x="2656297" y="1361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44" name="tx144"/>
            <p:cNvSpPr/>
            <p:nvPr/>
          </p:nvSpPr>
          <p:spPr>
            <a:xfrm>
              <a:off x="2865095" y="1375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45" name="tx145"/>
            <p:cNvSpPr/>
            <p:nvPr/>
          </p:nvSpPr>
          <p:spPr>
            <a:xfrm>
              <a:off x="3073892" y="1375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46" name="tx146"/>
            <p:cNvSpPr/>
            <p:nvPr/>
          </p:nvSpPr>
          <p:spPr>
            <a:xfrm>
              <a:off x="3282690" y="13897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47" name="tx147"/>
            <p:cNvSpPr/>
            <p:nvPr/>
          </p:nvSpPr>
          <p:spPr>
            <a:xfrm>
              <a:off x="3491488" y="13897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48" name="tx148"/>
            <p:cNvSpPr/>
            <p:nvPr/>
          </p:nvSpPr>
          <p:spPr>
            <a:xfrm>
              <a:off x="3700285" y="1361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49" name="tx149"/>
            <p:cNvSpPr/>
            <p:nvPr/>
          </p:nvSpPr>
          <p:spPr>
            <a:xfrm>
              <a:off x="3909083" y="1347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50" name="rc150"/>
            <p:cNvSpPr/>
            <p:nvPr/>
          </p:nvSpPr>
          <p:spPr>
            <a:xfrm>
              <a:off x="2434680" y="2209221"/>
              <a:ext cx="1607740" cy="1049815"/>
            </a:xfrm>
            <a:prstGeom prst="rect">
              <a:avLst/>
            </a:prstGeom>
            <a:solidFill>
              <a:srgbClr val="EBEBEB">
                <a:alpha val="100000"/>
              </a:srgbClr>
            </a:solidFill>
          </p:spPr>
          <p:txBody>
            <a:bodyPr/>
            <a:lstStyle/>
            <a:p/>
          </p:txBody>
        </p:sp>
        <p:sp>
          <p:nvSpPr>
            <p:cNvPr id="151" name="pl151"/>
            <p:cNvSpPr/>
            <p:nvPr/>
          </p:nvSpPr>
          <p:spPr>
            <a:xfrm>
              <a:off x="2434680" y="313412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2" name="pl152"/>
            <p:cNvSpPr/>
            <p:nvPr/>
          </p:nvSpPr>
          <p:spPr>
            <a:xfrm>
              <a:off x="2434680" y="278325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3" name="pl153"/>
            <p:cNvSpPr/>
            <p:nvPr/>
          </p:nvSpPr>
          <p:spPr>
            <a:xfrm>
              <a:off x="2434680" y="24323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4" name="pl154"/>
            <p:cNvSpPr/>
            <p:nvPr/>
          </p:nvSpPr>
          <p:spPr>
            <a:xfrm>
              <a:off x="2434680" y="22569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5" name="pl155"/>
            <p:cNvSpPr/>
            <p:nvPr/>
          </p:nvSpPr>
          <p:spPr>
            <a:xfrm>
              <a:off x="2434680" y="295868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56" name="pl156"/>
            <p:cNvSpPr/>
            <p:nvPr/>
          </p:nvSpPr>
          <p:spPr>
            <a:xfrm>
              <a:off x="2434680" y="260781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57" name="pl157"/>
            <p:cNvSpPr/>
            <p:nvPr/>
          </p:nvSpPr>
          <p:spPr>
            <a:xfrm>
              <a:off x="250775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271655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59" name="pl159"/>
            <p:cNvSpPr/>
            <p:nvPr/>
          </p:nvSpPr>
          <p:spPr>
            <a:xfrm>
              <a:off x="292535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0" name="pl160"/>
            <p:cNvSpPr/>
            <p:nvPr/>
          </p:nvSpPr>
          <p:spPr>
            <a:xfrm>
              <a:off x="313415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1" name="pl161"/>
            <p:cNvSpPr/>
            <p:nvPr/>
          </p:nvSpPr>
          <p:spPr>
            <a:xfrm>
              <a:off x="334294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2" name="pl162"/>
            <p:cNvSpPr/>
            <p:nvPr/>
          </p:nvSpPr>
          <p:spPr>
            <a:xfrm>
              <a:off x="355174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376054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3969342"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2507759" y="2860443"/>
              <a:ext cx="1461582" cy="112279"/>
            </a:xfrm>
            <a:custGeom>
              <a:avLst/>
              <a:pathLst>
                <a:path w="1461582" h="112279">
                  <a:moveTo>
                    <a:pt x="0" y="28069"/>
                  </a:moveTo>
                  <a:lnTo>
                    <a:pt x="208797" y="0"/>
                  </a:lnTo>
                  <a:lnTo>
                    <a:pt x="417595" y="42104"/>
                  </a:lnTo>
                  <a:lnTo>
                    <a:pt x="626392" y="112279"/>
                  </a:lnTo>
                  <a:lnTo>
                    <a:pt x="835190" y="70174"/>
                  </a:lnTo>
                  <a:lnTo>
                    <a:pt x="1043987" y="14034"/>
                  </a:lnTo>
                  <a:lnTo>
                    <a:pt x="1252785" y="0"/>
                  </a:lnTo>
                  <a:lnTo>
                    <a:pt x="1461582" y="14034"/>
                  </a:lnTo>
                </a:path>
              </a:pathLst>
            </a:custGeom>
            <a:ln w="20325" cap="flat">
              <a:solidFill>
                <a:srgbClr val="BEBEBE">
                  <a:alpha val="69803"/>
                </a:srgbClr>
              </a:solidFill>
              <a:prstDash val="solid"/>
              <a:round/>
            </a:ln>
          </p:spPr>
          <p:txBody>
            <a:bodyPr/>
            <a:lstStyle/>
            <a:p/>
          </p:txBody>
        </p:sp>
        <p:sp>
          <p:nvSpPr>
            <p:cNvPr id="166" name="pl166"/>
            <p:cNvSpPr/>
            <p:nvPr/>
          </p:nvSpPr>
          <p:spPr>
            <a:xfrm>
              <a:off x="2507759" y="2621849"/>
              <a:ext cx="1461582" cy="70174"/>
            </a:xfrm>
            <a:custGeom>
              <a:avLst/>
              <a:pathLst>
                <a:path w="1461582" h="70174">
                  <a:moveTo>
                    <a:pt x="0" y="28069"/>
                  </a:moveTo>
                  <a:lnTo>
                    <a:pt x="208797" y="28069"/>
                  </a:lnTo>
                  <a:lnTo>
                    <a:pt x="417595" y="70174"/>
                  </a:lnTo>
                  <a:lnTo>
                    <a:pt x="626392" y="0"/>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167" name="pl167"/>
            <p:cNvSpPr/>
            <p:nvPr/>
          </p:nvSpPr>
          <p:spPr>
            <a:xfrm>
              <a:off x="2507759" y="2621849"/>
              <a:ext cx="1461582" cy="70174"/>
            </a:xfrm>
            <a:custGeom>
              <a:avLst/>
              <a:pathLst>
                <a:path w="1461582" h="70174">
                  <a:moveTo>
                    <a:pt x="0" y="28069"/>
                  </a:moveTo>
                  <a:lnTo>
                    <a:pt x="208797" y="28069"/>
                  </a:lnTo>
                  <a:lnTo>
                    <a:pt x="417595" y="70174"/>
                  </a:lnTo>
                  <a:lnTo>
                    <a:pt x="626392" y="0"/>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168" name="pl168"/>
            <p:cNvSpPr/>
            <p:nvPr/>
          </p:nvSpPr>
          <p:spPr>
            <a:xfrm>
              <a:off x="2507759" y="2860443"/>
              <a:ext cx="1461582" cy="112279"/>
            </a:xfrm>
            <a:custGeom>
              <a:avLst/>
              <a:pathLst>
                <a:path w="1461582" h="112279">
                  <a:moveTo>
                    <a:pt x="0" y="28069"/>
                  </a:moveTo>
                  <a:lnTo>
                    <a:pt x="208797" y="0"/>
                  </a:lnTo>
                  <a:lnTo>
                    <a:pt x="417595" y="42104"/>
                  </a:lnTo>
                  <a:lnTo>
                    <a:pt x="626392" y="112279"/>
                  </a:lnTo>
                  <a:lnTo>
                    <a:pt x="835190" y="70174"/>
                  </a:lnTo>
                  <a:lnTo>
                    <a:pt x="1043987" y="14034"/>
                  </a:lnTo>
                  <a:lnTo>
                    <a:pt x="1252785" y="0"/>
                  </a:lnTo>
                  <a:lnTo>
                    <a:pt x="1461582" y="14034"/>
                  </a:lnTo>
                </a:path>
              </a:pathLst>
            </a:custGeom>
            <a:ln w="20325" cap="flat">
              <a:solidFill>
                <a:srgbClr val="6B6B6B">
                  <a:alpha val="100000"/>
                </a:srgbClr>
              </a:solidFill>
              <a:prstDash val="solid"/>
              <a:round/>
            </a:ln>
          </p:spPr>
          <p:txBody>
            <a:bodyPr/>
            <a:lstStyle/>
            <a:p/>
          </p:txBody>
        </p:sp>
        <p:sp>
          <p:nvSpPr>
            <p:cNvPr id="169" name="pl169"/>
            <p:cNvSpPr/>
            <p:nvPr/>
          </p:nvSpPr>
          <p:spPr>
            <a:xfrm>
              <a:off x="2507759" y="2621849"/>
              <a:ext cx="1461582" cy="70174"/>
            </a:xfrm>
            <a:custGeom>
              <a:avLst/>
              <a:pathLst>
                <a:path w="1461582" h="70174">
                  <a:moveTo>
                    <a:pt x="0" y="28069"/>
                  </a:moveTo>
                  <a:lnTo>
                    <a:pt x="208797" y="28069"/>
                  </a:lnTo>
                  <a:lnTo>
                    <a:pt x="417595" y="70174"/>
                  </a:lnTo>
                  <a:lnTo>
                    <a:pt x="626392" y="0"/>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170" name="pl170"/>
            <p:cNvSpPr/>
            <p:nvPr/>
          </p:nvSpPr>
          <p:spPr>
            <a:xfrm>
              <a:off x="2507759" y="2621849"/>
              <a:ext cx="1461582" cy="70174"/>
            </a:xfrm>
            <a:custGeom>
              <a:avLst/>
              <a:pathLst>
                <a:path w="1461582" h="70174">
                  <a:moveTo>
                    <a:pt x="0" y="28069"/>
                  </a:moveTo>
                  <a:lnTo>
                    <a:pt x="208797" y="28069"/>
                  </a:lnTo>
                  <a:lnTo>
                    <a:pt x="417595" y="70174"/>
                  </a:lnTo>
                  <a:lnTo>
                    <a:pt x="626392" y="0"/>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171" name="tx171"/>
            <p:cNvSpPr/>
            <p:nvPr/>
          </p:nvSpPr>
          <p:spPr>
            <a:xfrm>
              <a:off x="2447500" y="24713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72" name="tx172"/>
            <p:cNvSpPr/>
            <p:nvPr/>
          </p:nvSpPr>
          <p:spPr>
            <a:xfrm>
              <a:off x="2656297" y="24713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73" name="tx173"/>
            <p:cNvSpPr/>
            <p:nvPr/>
          </p:nvSpPr>
          <p:spPr>
            <a:xfrm>
              <a:off x="2865095" y="25134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74" name="tx174"/>
            <p:cNvSpPr/>
            <p:nvPr/>
          </p:nvSpPr>
          <p:spPr>
            <a:xfrm>
              <a:off x="3073892" y="24432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75" name="tx175"/>
            <p:cNvSpPr/>
            <p:nvPr/>
          </p:nvSpPr>
          <p:spPr>
            <a:xfrm>
              <a:off x="3282690" y="24432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76" name="tx176"/>
            <p:cNvSpPr/>
            <p:nvPr/>
          </p:nvSpPr>
          <p:spPr>
            <a:xfrm>
              <a:off x="3491488" y="24432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77" name="tx177"/>
            <p:cNvSpPr/>
            <p:nvPr/>
          </p:nvSpPr>
          <p:spPr>
            <a:xfrm>
              <a:off x="3700285" y="24432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78" name="tx178"/>
            <p:cNvSpPr/>
            <p:nvPr/>
          </p:nvSpPr>
          <p:spPr>
            <a:xfrm>
              <a:off x="3909083" y="24432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79" name="rc179"/>
            <p:cNvSpPr/>
            <p:nvPr/>
          </p:nvSpPr>
          <p:spPr>
            <a:xfrm>
              <a:off x="2434680" y="3543478"/>
              <a:ext cx="1607740" cy="1049815"/>
            </a:xfrm>
            <a:prstGeom prst="rect">
              <a:avLst/>
            </a:prstGeom>
            <a:solidFill>
              <a:srgbClr val="EBEBEB">
                <a:alpha val="100000"/>
              </a:srgbClr>
            </a:solidFill>
          </p:spPr>
          <p:txBody>
            <a:bodyPr/>
            <a:lstStyle/>
            <a:p/>
          </p:txBody>
        </p:sp>
        <p:sp>
          <p:nvSpPr>
            <p:cNvPr id="180" name="pl180"/>
            <p:cNvSpPr/>
            <p:nvPr/>
          </p:nvSpPr>
          <p:spPr>
            <a:xfrm>
              <a:off x="2434680" y="44683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1" name="pl181"/>
            <p:cNvSpPr/>
            <p:nvPr/>
          </p:nvSpPr>
          <p:spPr>
            <a:xfrm>
              <a:off x="2434680" y="41175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2" name="pl182"/>
            <p:cNvSpPr/>
            <p:nvPr/>
          </p:nvSpPr>
          <p:spPr>
            <a:xfrm>
              <a:off x="2434680" y="376663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3" name="pl183"/>
            <p:cNvSpPr/>
            <p:nvPr/>
          </p:nvSpPr>
          <p:spPr>
            <a:xfrm>
              <a:off x="2434680" y="3591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4" name="pl184"/>
            <p:cNvSpPr/>
            <p:nvPr/>
          </p:nvSpPr>
          <p:spPr>
            <a:xfrm>
              <a:off x="2434680" y="429294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85" name="pl185"/>
            <p:cNvSpPr/>
            <p:nvPr/>
          </p:nvSpPr>
          <p:spPr>
            <a:xfrm>
              <a:off x="2434680" y="39420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86" name="pl186"/>
            <p:cNvSpPr/>
            <p:nvPr/>
          </p:nvSpPr>
          <p:spPr>
            <a:xfrm>
              <a:off x="250775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87" name="pl187"/>
            <p:cNvSpPr/>
            <p:nvPr/>
          </p:nvSpPr>
          <p:spPr>
            <a:xfrm>
              <a:off x="271655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88" name="pl188"/>
            <p:cNvSpPr/>
            <p:nvPr/>
          </p:nvSpPr>
          <p:spPr>
            <a:xfrm>
              <a:off x="292535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89" name="pl189"/>
            <p:cNvSpPr/>
            <p:nvPr/>
          </p:nvSpPr>
          <p:spPr>
            <a:xfrm>
              <a:off x="313415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0" name="pl190"/>
            <p:cNvSpPr/>
            <p:nvPr/>
          </p:nvSpPr>
          <p:spPr>
            <a:xfrm>
              <a:off x="334294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1" name="pl191"/>
            <p:cNvSpPr/>
            <p:nvPr/>
          </p:nvSpPr>
          <p:spPr>
            <a:xfrm>
              <a:off x="355174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2" name="pl192"/>
            <p:cNvSpPr/>
            <p:nvPr/>
          </p:nvSpPr>
          <p:spPr>
            <a:xfrm>
              <a:off x="376054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3969342"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4" name="pl194"/>
            <p:cNvSpPr/>
            <p:nvPr/>
          </p:nvSpPr>
          <p:spPr>
            <a:xfrm>
              <a:off x="2507759" y="4194700"/>
              <a:ext cx="1461582" cy="112279"/>
            </a:xfrm>
            <a:custGeom>
              <a:avLst/>
              <a:pathLst>
                <a:path w="1461582" h="112279">
                  <a:moveTo>
                    <a:pt x="0" y="28069"/>
                  </a:moveTo>
                  <a:lnTo>
                    <a:pt x="208797" y="0"/>
                  </a:lnTo>
                  <a:lnTo>
                    <a:pt x="417595" y="42104"/>
                  </a:lnTo>
                  <a:lnTo>
                    <a:pt x="626392" y="112279"/>
                  </a:lnTo>
                  <a:lnTo>
                    <a:pt x="835190" y="70174"/>
                  </a:lnTo>
                  <a:lnTo>
                    <a:pt x="1043987" y="14034"/>
                  </a:lnTo>
                  <a:lnTo>
                    <a:pt x="1252785" y="0"/>
                  </a:lnTo>
                  <a:lnTo>
                    <a:pt x="1461582" y="14034"/>
                  </a:lnTo>
                </a:path>
              </a:pathLst>
            </a:custGeom>
            <a:ln w="20325" cap="flat">
              <a:solidFill>
                <a:srgbClr val="BEBEBE">
                  <a:alpha val="69803"/>
                </a:srgbClr>
              </a:solidFill>
              <a:prstDash val="solid"/>
              <a:round/>
            </a:ln>
          </p:spPr>
          <p:txBody>
            <a:bodyPr/>
            <a:lstStyle/>
            <a:p/>
          </p:txBody>
        </p:sp>
        <p:sp>
          <p:nvSpPr>
            <p:cNvPr id="195" name="pl195"/>
            <p:cNvSpPr/>
            <p:nvPr/>
          </p:nvSpPr>
          <p:spPr>
            <a:xfrm>
              <a:off x="2507759" y="3998211"/>
              <a:ext cx="1461582" cy="140349"/>
            </a:xfrm>
            <a:custGeom>
              <a:avLst/>
              <a:pathLst>
                <a:path w="1461582" h="140349">
                  <a:moveTo>
                    <a:pt x="0" y="140349"/>
                  </a:moveTo>
                  <a:lnTo>
                    <a:pt x="208797" y="112279"/>
                  </a:lnTo>
                  <a:lnTo>
                    <a:pt x="417595" y="56139"/>
                  </a:lnTo>
                  <a:lnTo>
                    <a:pt x="626392" y="126314"/>
                  </a:lnTo>
                  <a:lnTo>
                    <a:pt x="835190" y="0"/>
                  </a:lnTo>
                  <a:lnTo>
                    <a:pt x="1043987" y="0"/>
                  </a:lnTo>
                  <a:lnTo>
                    <a:pt x="1252785" y="14034"/>
                  </a:lnTo>
                  <a:lnTo>
                    <a:pt x="1461582" y="14034"/>
                  </a:lnTo>
                </a:path>
              </a:pathLst>
            </a:custGeom>
            <a:ln w="40651" cap="flat">
              <a:solidFill>
                <a:srgbClr val="BEBEBE">
                  <a:alpha val="69803"/>
                </a:srgbClr>
              </a:solidFill>
              <a:prstDash val="solid"/>
              <a:round/>
            </a:ln>
          </p:spPr>
          <p:txBody>
            <a:bodyPr/>
            <a:lstStyle/>
            <a:p/>
          </p:txBody>
        </p:sp>
        <p:sp>
          <p:nvSpPr>
            <p:cNvPr id="196" name="pl196"/>
            <p:cNvSpPr/>
            <p:nvPr/>
          </p:nvSpPr>
          <p:spPr>
            <a:xfrm>
              <a:off x="2507759" y="3998211"/>
              <a:ext cx="1461582" cy="140349"/>
            </a:xfrm>
            <a:custGeom>
              <a:avLst/>
              <a:pathLst>
                <a:path w="1461582" h="140349">
                  <a:moveTo>
                    <a:pt x="0" y="140349"/>
                  </a:moveTo>
                  <a:lnTo>
                    <a:pt x="208797" y="112279"/>
                  </a:lnTo>
                  <a:lnTo>
                    <a:pt x="417595" y="56139"/>
                  </a:lnTo>
                  <a:lnTo>
                    <a:pt x="626392" y="126314"/>
                  </a:lnTo>
                  <a:lnTo>
                    <a:pt x="835190" y="0"/>
                  </a:lnTo>
                  <a:lnTo>
                    <a:pt x="1043987" y="0"/>
                  </a:lnTo>
                  <a:lnTo>
                    <a:pt x="1252785" y="14034"/>
                  </a:lnTo>
                  <a:lnTo>
                    <a:pt x="1461582" y="14034"/>
                  </a:lnTo>
                </a:path>
              </a:pathLst>
            </a:custGeom>
            <a:ln w="35231" cap="flat">
              <a:solidFill>
                <a:srgbClr val="BEBEBE">
                  <a:alpha val="69803"/>
                </a:srgbClr>
              </a:solidFill>
              <a:prstDash val="solid"/>
              <a:round/>
            </a:ln>
          </p:spPr>
          <p:txBody>
            <a:bodyPr/>
            <a:lstStyle/>
            <a:p/>
          </p:txBody>
        </p:sp>
        <p:sp>
          <p:nvSpPr>
            <p:cNvPr id="197" name="pl197"/>
            <p:cNvSpPr/>
            <p:nvPr/>
          </p:nvSpPr>
          <p:spPr>
            <a:xfrm>
              <a:off x="2507759" y="4194700"/>
              <a:ext cx="1461582" cy="112279"/>
            </a:xfrm>
            <a:custGeom>
              <a:avLst/>
              <a:pathLst>
                <a:path w="1461582" h="112279">
                  <a:moveTo>
                    <a:pt x="0" y="28069"/>
                  </a:moveTo>
                  <a:lnTo>
                    <a:pt x="208797" y="0"/>
                  </a:lnTo>
                  <a:lnTo>
                    <a:pt x="417595" y="42104"/>
                  </a:lnTo>
                  <a:lnTo>
                    <a:pt x="626392" y="112279"/>
                  </a:lnTo>
                  <a:lnTo>
                    <a:pt x="835190" y="70174"/>
                  </a:lnTo>
                  <a:lnTo>
                    <a:pt x="1043987" y="14034"/>
                  </a:lnTo>
                  <a:lnTo>
                    <a:pt x="1252785" y="0"/>
                  </a:lnTo>
                  <a:lnTo>
                    <a:pt x="1461582" y="14034"/>
                  </a:lnTo>
                </a:path>
              </a:pathLst>
            </a:custGeom>
            <a:ln w="20325" cap="flat">
              <a:solidFill>
                <a:srgbClr val="6B6B6B">
                  <a:alpha val="100000"/>
                </a:srgbClr>
              </a:solidFill>
              <a:prstDash val="solid"/>
              <a:round/>
            </a:ln>
          </p:spPr>
          <p:txBody>
            <a:bodyPr/>
            <a:lstStyle/>
            <a:p/>
          </p:txBody>
        </p:sp>
        <p:sp>
          <p:nvSpPr>
            <p:cNvPr id="198" name="pl198"/>
            <p:cNvSpPr/>
            <p:nvPr/>
          </p:nvSpPr>
          <p:spPr>
            <a:xfrm>
              <a:off x="2507759" y="3998211"/>
              <a:ext cx="1461582" cy="140349"/>
            </a:xfrm>
            <a:custGeom>
              <a:avLst/>
              <a:pathLst>
                <a:path w="1461582" h="140349">
                  <a:moveTo>
                    <a:pt x="0" y="140349"/>
                  </a:moveTo>
                  <a:lnTo>
                    <a:pt x="208797" y="112279"/>
                  </a:lnTo>
                  <a:lnTo>
                    <a:pt x="417595" y="56139"/>
                  </a:lnTo>
                  <a:lnTo>
                    <a:pt x="626392" y="126314"/>
                  </a:lnTo>
                  <a:lnTo>
                    <a:pt x="835190" y="0"/>
                  </a:lnTo>
                  <a:lnTo>
                    <a:pt x="1043987" y="0"/>
                  </a:lnTo>
                  <a:lnTo>
                    <a:pt x="1252785" y="14034"/>
                  </a:lnTo>
                  <a:lnTo>
                    <a:pt x="1461582" y="14034"/>
                  </a:lnTo>
                </a:path>
              </a:pathLst>
            </a:custGeom>
            <a:ln w="40651" cap="flat">
              <a:solidFill>
                <a:srgbClr val="000000">
                  <a:alpha val="100000"/>
                </a:srgbClr>
              </a:solidFill>
              <a:prstDash val="solid"/>
              <a:round/>
            </a:ln>
          </p:spPr>
          <p:txBody>
            <a:bodyPr/>
            <a:lstStyle/>
            <a:p/>
          </p:txBody>
        </p:sp>
        <p:sp>
          <p:nvSpPr>
            <p:cNvPr id="199" name="pl199"/>
            <p:cNvSpPr/>
            <p:nvPr/>
          </p:nvSpPr>
          <p:spPr>
            <a:xfrm>
              <a:off x="2507759" y="3998211"/>
              <a:ext cx="1461582" cy="140349"/>
            </a:xfrm>
            <a:custGeom>
              <a:avLst/>
              <a:pathLst>
                <a:path w="1461582" h="140349">
                  <a:moveTo>
                    <a:pt x="0" y="140349"/>
                  </a:moveTo>
                  <a:lnTo>
                    <a:pt x="208797" y="112279"/>
                  </a:lnTo>
                  <a:lnTo>
                    <a:pt x="417595" y="56139"/>
                  </a:lnTo>
                  <a:lnTo>
                    <a:pt x="626392" y="126314"/>
                  </a:lnTo>
                  <a:lnTo>
                    <a:pt x="835190" y="0"/>
                  </a:lnTo>
                  <a:lnTo>
                    <a:pt x="1043987" y="0"/>
                  </a:lnTo>
                  <a:lnTo>
                    <a:pt x="1252785" y="14034"/>
                  </a:lnTo>
                  <a:lnTo>
                    <a:pt x="1461582" y="14034"/>
                  </a:lnTo>
                </a:path>
              </a:pathLst>
            </a:custGeom>
            <a:ln w="35231" cap="flat">
              <a:solidFill>
                <a:srgbClr val="1CABE2">
                  <a:alpha val="100000"/>
                </a:srgbClr>
              </a:solidFill>
              <a:prstDash val="solid"/>
              <a:round/>
            </a:ln>
          </p:spPr>
          <p:txBody>
            <a:bodyPr/>
            <a:lstStyle/>
            <a:p/>
          </p:txBody>
        </p:sp>
        <p:sp>
          <p:nvSpPr>
            <p:cNvPr id="200" name="tx200"/>
            <p:cNvSpPr/>
            <p:nvPr/>
          </p:nvSpPr>
          <p:spPr>
            <a:xfrm>
              <a:off x="2447500" y="3960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01" name="tx201"/>
            <p:cNvSpPr/>
            <p:nvPr/>
          </p:nvSpPr>
          <p:spPr>
            <a:xfrm>
              <a:off x="2656297" y="39319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02" name="tx202"/>
            <p:cNvSpPr/>
            <p:nvPr/>
          </p:nvSpPr>
          <p:spPr>
            <a:xfrm>
              <a:off x="2865095" y="38757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03" name="tx203"/>
            <p:cNvSpPr/>
            <p:nvPr/>
          </p:nvSpPr>
          <p:spPr>
            <a:xfrm>
              <a:off x="3073892" y="39459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04" name="tx204"/>
            <p:cNvSpPr/>
            <p:nvPr/>
          </p:nvSpPr>
          <p:spPr>
            <a:xfrm>
              <a:off x="3282690" y="3819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05" name="tx205"/>
            <p:cNvSpPr/>
            <p:nvPr/>
          </p:nvSpPr>
          <p:spPr>
            <a:xfrm>
              <a:off x="3491488" y="3819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06" name="tx206"/>
            <p:cNvSpPr/>
            <p:nvPr/>
          </p:nvSpPr>
          <p:spPr>
            <a:xfrm>
              <a:off x="3700285" y="38336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07" name="tx207"/>
            <p:cNvSpPr/>
            <p:nvPr/>
          </p:nvSpPr>
          <p:spPr>
            <a:xfrm>
              <a:off x="3909083" y="38336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08" name="rc208"/>
            <p:cNvSpPr/>
            <p:nvPr/>
          </p:nvSpPr>
          <p:spPr>
            <a:xfrm>
              <a:off x="2434680" y="4877735"/>
              <a:ext cx="1607740" cy="1049815"/>
            </a:xfrm>
            <a:prstGeom prst="rect">
              <a:avLst/>
            </a:prstGeom>
            <a:solidFill>
              <a:srgbClr val="EBEBEB">
                <a:alpha val="100000"/>
              </a:srgbClr>
            </a:solidFill>
          </p:spPr>
          <p:txBody>
            <a:bodyPr/>
            <a:lstStyle/>
            <a:p/>
          </p:txBody>
        </p:sp>
        <p:sp>
          <p:nvSpPr>
            <p:cNvPr id="209" name="pl209"/>
            <p:cNvSpPr/>
            <p:nvPr/>
          </p:nvSpPr>
          <p:spPr>
            <a:xfrm>
              <a:off x="2434680" y="580263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0" name="pl210"/>
            <p:cNvSpPr/>
            <p:nvPr/>
          </p:nvSpPr>
          <p:spPr>
            <a:xfrm>
              <a:off x="2434680" y="545176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1" name="pl211"/>
            <p:cNvSpPr/>
            <p:nvPr/>
          </p:nvSpPr>
          <p:spPr>
            <a:xfrm>
              <a:off x="2434680" y="510089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2" name="pl212"/>
            <p:cNvSpPr/>
            <p:nvPr/>
          </p:nvSpPr>
          <p:spPr>
            <a:xfrm>
              <a:off x="2434680" y="49254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3" name="pl213"/>
            <p:cNvSpPr/>
            <p:nvPr/>
          </p:nvSpPr>
          <p:spPr>
            <a:xfrm>
              <a:off x="2434680" y="562720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14" name="pl214"/>
            <p:cNvSpPr/>
            <p:nvPr/>
          </p:nvSpPr>
          <p:spPr>
            <a:xfrm>
              <a:off x="2434680" y="527632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15" name="pl215"/>
            <p:cNvSpPr/>
            <p:nvPr/>
          </p:nvSpPr>
          <p:spPr>
            <a:xfrm>
              <a:off x="250775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16" name="pl216"/>
            <p:cNvSpPr/>
            <p:nvPr/>
          </p:nvSpPr>
          <p:spPr>
            <a:xfrm>
              <a:off x="271655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17" name="pl217"/>
            <p:cNvSpPr/>
            <p:nvPr/>
          </p:nvSpPr>
          <p:spPr>
            <a:xfrm>
              <a:off x="292535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18" name="pl218"/>
            <p:cNvSpPr/>
            <p:nvPr/>
          </p:nvSpPr>
          <p:spPr>
            <a:xfrm>
              <a:off x="3134151"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19" name="pl219"/>
            <p:cNvSpPr/>
            <p:nvPr/>
          </p:nvSpPr>
          <p:spPr>
            <a:xfrm>
              <a:off x="334294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0" name="pl220"/>
            <p:cNvSpPr/>
            <p:nvPr/>
          </p:nvSpPr>
          <p:spPr>
            <a:xfrm>
              <a:off x="355174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1" name="pl221"/>
            <p:cNvSpPr/>
            <p:nvPr/>
          </p:nvSpPr>
          <p:spPr>
            <a:xfrm>
              <a:off x="376054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2" name="pl222"/>
            <p:cNvSpPr/>
            <p:nvPr/>
          </p:nvSpPr>
          <p:spPr>
            <a:xfrm>
              <a:off x="3969342"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3" name="pl223"/>
            <p:cNvSpPr/>
            <p:nvPr/>
          </p:nvSpPr>
          <p:spPr>
            <a:xfrm>
              <a:off x="2507759" y="5528957"/>
              <a:ext cx="1461582" cy="112279"/>
            </a:xfrm>
            <a:custGeom>
              <a:avLst/>
              <a:pathLst>
                <a:path w="1461582" h="112279">
                  <a:moveTo>
                    <a:pt x="0" y="28069"/>
                  </a:moveTo>
                  <a:lnTo>
                    <a:pt x="208797" y="0"/>
                  </a:lnTo>
                  <a:lnTo>
                    <a:pt x="417595" y="42104"/>
                  </a:lnTo>
                  <a:lnTo>
                    <a:pt x="626392" y="112279"/>
                  </a:lnTo>
                  <a:lnTo>
                    <a:pt x="835190" y="70174"/>
                  </a:lnTo>
                  <a:lnTo>
                    <a:pt x="1043987" y="14034"/>
                  </a:lnTo>
                  <a:lnTo>
                    <a:pt x="1252785" y="0"/>
                  </a:lnTo>
                  <a:lnTo>
                    <a:pt x="1461582" y="14034"/>
                  </a:lnTo>
                </a:path>
              </a:pathLst>
            </a:custGeom>
            <a:ln w="20325" cap="flat">
              <a:solidFill>
                <a:srgbClr val="BEBEBE">
                  <a:alpha val="69803"/>
                </a:srgbClr>
              </a:solidFill>
              <a:prstDash val="solid"/>
              <a:round/>
            </a:ln>
          </p:spPr>
          <p:txBody>
            <a:bodyPr/>
            <a:lstStyle/>
            <a:p/>
          </p:txBody>
        </p:sp>
        <p:sp>
          <p:nvSpPr>
            <p:cNvPr id="224" name="pl224"/>
            <p:cNvSpPr/>
            <p:nvPr/>
          </p:nvSpPr>
          <p:spPr>
            <a:xfrm>
              <a:off x="2507759" y="5346502"/>
              <a:ext cx="1461582" cy="70174"/>
            </a:xfrm>
            <a:custGeom>
              <a:avLst/>
              <a:pathLst>
                <a:path w="1461582" h="70174">
                  <a:moveTo>
                    <a:pt x="0" y="70174"/>
                  </a:moveTo>
                  <a:lnTo>
                    <a:pt x="208797" y="28069"/>
                  </a:lnTo>
                  <a:lnTo>
                    <a:pt x="417595" y="42104"/>
                  </a:lnTo>
                  <a:lnTo>
                    <a:pt x="626392" y="14034"/>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225" name="pl225"/>
            <p:cNvSpPr/>
            <p:nvPr/>
          </p:nvSpPr>
          <p:spPr>
            <a:xfrm>
              <a:off x="2507759" y="5346502"/>
              <a:ext cx="1461582" cy="70174"/>
            </a:xfrm>
            <a:custGeom>
              <a:avLst/>
              <a:pathLst>
                <a:path w="1461582" h="70174">
                  <a:moveTo>
                    <a:pt x="0" y="70174"/>
                  </a:moveTo>
                  <a:lnTo>
                    <a:pt x="208797" y="28069"/>
                  </a:lnTo>
                  <a:lnTo>
                    <a:pt x="417595" y="42104"/>
                  </a:lnTo>
                  <a:lnTo>
                    <a:pt x="626392" y="14034"/>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226" name="pl226"/>
            <p:cNvSpPr/>
            <p:nvPr/>
          </p:nvSpPr>
          <p:spPr>
            <a:xfrm>
              <a:off x="2507759" y="5528957"/>
              <a:ext cx="1461582" cy="112279"/>
            </a:xfrm>
            <a:custGeom>
              <a:avLst/>
              <a:pathLst>
                <a:path w="1461582" h="112279">
                  <a:moveTo>
                    <a:pt x="0" y="28069"/>
                  </a:moveTo>
                  <a:lnTo>
                    <a:pt x="208797" y="0"/>
                  </a:lnTo>
                  <a:lnTo>
                    <a:pt x="417595" y="42104"/>
                  </a:lnTo>
                  <a:lnTo>
                    <a:pt x="626392" y="112279"/>
                  </a:lnTo>
                  <a:lnTo>
                    <a:pt x="835190" y="70174"/>
                  </a:lnTo>
                  <a:lnTo>
                    <a:pt x="1043987" y="14034"/>
                  </a:lnTo>
                  <a:lnTo>
                    <a:pt x="1252785" y="0"/>
                  </a:lnTo>
                  <a:lnTo>
                    <a:pt x="1461582" y="14034"/>
                  </a:lnTo>
                </a:path>
              </a:pathLst>
            </a:custGeom>
            <a:ln w="20325" cap="flat">
              <a:solidFill>
                <a:srgbClr val="6B6B6B">
                  <a:alpha val="100000"/>
                </a:srgbClr>
              </a:solidFill>
              <a:prstDash val="solid"/>
              <a:round/>
            </a:ln>
          </p:spPr>
          <p:txBody>
            <a:bodyPr/>
            <a:lstStyle/>
            <a:p/>
          </p:txBody>
        </p:sp>
        <p:sp>
          <p:nvSpPr>
            <p:cNvPr id="227" name="pl227"/>
            <p:cNvSpPr/>
            <p:nvPr/>
          </p:nvSpPr>
          <p:spPr>
            <a:xfrm>
              <a:off x="2507759" y="5346502"/>
              <a:ext cx="1461582" cy="70174"/>
            </a:xfrm>
            <a:custGeom>
              <a:avLst/>
              <a:pathLst>
                <a:path w="1461582" h="70174">
                  <a:moveTo>
                    <a:pt x="0" y="70174"/>
                  </a:moveTo>
                  <a:lnTo>
                    <a:pt x="208797" y="28069"/>
                  </a:lnTo>
                  <a:lnTo>
                    <a:pt x="417595" y="42104"/>
                  </a:lnTo>
                  <a:lnTo>
                    <a:pt x="626392" y="14034"/>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228" name="pl228"/>
            <p:cNvSpPr/>
            <p:nvPr/>
          </p:nvSpPr>
          <p:spPr>
            <a:xfrm>
              <a:off x="2507759" y="5346502"/>
              <a:ext cx="1461582" cy="70174"/>
            </a:xfrm>
            <a:custGeom>
              <a:avLst/>
              <a:pathLst>
                <a:path w="1461582" h="70174">
                  <a:moveTo>
                    <a:pt x="0" y="70174"/>
                  </a:moveTo>
                  <a:lnTo>
                    <a:pt x="208797" y="28069"/>
                  </a:lnTo>
                  <a:lnTo>
                    <a:pt x="417595" y="42104"/>
                  </a:lnTo>
                  <a:lnTo>
                    <a:pt x="626392" y="14034"/>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229" name="tx229"/>
            <p:cNvSpPr/>
            <p:nvPr/>
          </p:nvSpPr>
          <p:spPr>
            <a:xfrm>
              <a:off x="2447500" y="52381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30" name="tx230"/>
            <p:cNvSpPr/>
            <p:nvPr/>
          </p:nvSpPr>
          <p:spPr>
            <a:xfrm>
              <a:off x="2656297" y="51960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31" name="tx231"/>
            <p:cNvSpPr/>
            <p:nvPr/>
          </p:nvSpPr>
          <p:spPr>
            <a:xfrm>
              <a:off x="2865095" y="52100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32" name="tx232"/>
            <p:cNvSpPr/>
            <p:nvPr/>
          </p:nvSpPr>
          <p:spPr>
            <a:xfrm>
              <a:off x="3073892" y="51819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33" name="tx233"/>
            <p:cNvSpPr/>
            <p:nvPr/>
          </p:nvSpPr>
          <p:spPr>
            <a:xfrm>
              <a:off x="3282690" y="5167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34" name="tx234"/>
            <p:cNvSpPr/>
            <p:nvPr/>
          </p:nvSpPr>
          <p:spPr>
            <a:xfrm>
              <a:off x="3491488" y="5167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35" name="tx235"/>
            <p:cNvSpPr/>
            <p:nvPr/>
          </p:nvSpPr>
          <p:spPr>
            <a:xfrm>
              <a:off x="3700285" y="5167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36" name="tx236"/>
            <p:cNvSpPr/>
            <p:nvPr/>
          </p:nvSpPr>
          <p:spPr>
            <a:xfrm>
              <a:off x="3909083" y="5167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37" name="rc237"/>
            <p:cNvSpPr/>
            <p:nvPr/>
          </p:nvSpPr>
          <p:spPr>
            <a:xfrm>
              <a:off x="4112010" y="874964"/>
              <a:ext cx="1607740" cy="1049815"/>
            </a:xfrm>
            <a:prstGeom prst="rect">
              <a:avLst/>
            </a:prstGeom>
            <a:solidFill>
              <a:srgbClr val="EBEBEB">
                <a:alpha val="100000"/>
              </a:srgbClr>
            </a:solidFill>
          </p:spPr>
          <p:txBody>
            <a:bodyPr/>
            <a:lstStyle/>
            <a:p/>
          </p:txBody>
        </p:sp>
        <p:sp>
          <p:nvSpPr>
            <p:cNvPr id="238" name="pl238"/>
            <p:cNvSpPr/>
            <p:nvPr/>
          </p:nvSpPr>
          <p:spPr>
            <a:xfrm>
              <a:off x="4112010" y="179986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39" name="pl239"/>
            <p:cNvSpPr/>
            <p:nvPr/>
          </p:nvSpPr>
          <p:spPr>
            <a:xfrm>
              <a:off x="4112010" y="1448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0" name="pl240"/>
            <p:cNvSpPr/>
            <p:nvPr/>
          </p:nvSpPr>
          <p:spPr>
            <a:xfrm>
              <a:off x="4112010" y="109812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1" name="pl241"/>
            <p:cNvSpPr/>
            <p:nvPr/>
          </p:nvSpPr>
          <p:spPr>
            <a:xfrm>
              <a:off x="4112010" y="92268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2" name="pl242"/>
            <p:cNvSpPr/>
            <p:nvPr/>
          </p:nvSpPr>
          <p:spPr>
            <a:xfrm>
              <a:off x="4112010" y="162443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43" name="pl243"/>
            <p:cNvSpPr/>
            <p:nvPr/>
          </p:nvSpPr>
          <p:spPr>
            <a:xfrm>
              <a:off x="4112010" y="1273557"/>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44" name="pl244"/>
            <p:cNvSpPr/>
            <p:nvPr/>
          </p:nvSpPr>
          <p:spPr>
            <a:xfrm>
              <a:off x="418508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45" name="pl245"/>
            <p:cNvSpPr/>
            <p:nvPr/>
          </p:nvSpPr>
          <p:spPr>
            <a:xfrm>
              <a:off x="439388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46" name="pl246"/>
            <p:cNvSpPr/>
            <p:nvPr/>
          </p:nvSpPr>
          <p:spPr>
            <a:xfrm>
              <a:off x="460268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47" name="pl247"/>
            <p:cNvSpPr/>
            <p:nvPr/>
          </p:nvSpPr>
          <p:spPr>
            <a:xfrm>
              <a:off x="481148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48" name="pl248"/>
            <p:cNvSpPr/>
            <p:nvPr/>
          </p:nvSpPr>
          <p:spPr>
            <a:xfrm>
              <a:off x="502027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49" name="pl249"/>
            <p:cNvSpPr/>
            <p:nvPr/>
          </p:nvSpPr>
          <p:spPr>
            <a:xfrm>
              <a:off x="522907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0" name="pl250"/>
            <p:cNvSpPr/>
            <p:nvPr/>
          </p:nvSpPr>
          <p:spPr>
            <a:xfrm>
              <a:off x="543787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1" name="pl251"/>
            <p:cNvSpPr/>
            <p:nvPr/>
          </p:nvSpPr>
          <p:spPr>
            <a:xfrm>
              <a:off x="564667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2" name="pl252"/>
            <p:cNvSpPr/>
            <p:nvPr/>
          </p:nvSpPr>
          <p:spPr>
            <a:xfrm>
              <a:off x="4185089" y="1526186"/>
              <a:ext cx="1461582" cy="112279"/>
            </a:xfrm>
            <a:custGeom>
              <a:avLst/>
              <a:pathLst>
                <a:path w="1461582" h="112279">
                  <a:moveTo>
                    <a:pt x="0" y="28069"/>
                  </a:moveTo>
                  <a:lnTo>
                    <a:pt x="208797" y="0"/>
                  </a:lnTo>
                  <a:lnTo>
                    <a:pt x="417595" y="42104"/>
                  </a:lnTo>
                  <a:lnTo>
                    <a:pt x="626392" y="112279"/>
                  </a:lnTo>
                  <a:lnTo>
                    <a:pt x="835190" y="70174"/>
                  </a:lnTo>
                  <a:lnTo>
                    <a:pt x="1043987" y="14034"/>
                  </a:lnTo>
                  <a:lnTo>
                    <a:pt x="1252785" y="0"/>
                  </a:lnTo>
                  <a:lnTo>
                    <a:pt x="1461582" y="14034"/>
                  </a:lnTo>
                </a:path>
              </a:pathLst>
            </a:custGeom>
            <a:ln w="20325" cap="flat">
              <a:solidFill>
                <a:srgbClr val="BEBEBE">
                  <a:alpha val="69803"/>
                </a:srgbClr>
              </a:solidFill>
              <a:prstDash val="solid"/>
              <a:round/>
            </a:ln>
          </p:spPr>
          <p:txBody>
            <a:bodyPr/>
            <a:lstStyle/>
            <a:p/>
          </p:txBody>
        </p:sp>
        <p:sp>
          <p:nvSpPr>
            <p:cNvPr id="253" name="pl253"/>
            <p:cNvSpPr/>
            <p:nvPr/>
          </p:nvSpPr>
          <p:spPr>
            <a:xfrm>
              <a:off x="4185089" y="1343732"/>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254" name="pl254"/>
            <p:cNvSpPr/>
            <p:nvPr/>
          </p:nvSpPr>
          <p:spPr>
            <a:xfrm>
              <a:off x="4185089" y="1343732"/>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255" name="pl255"/>
            <p:cNvSpPr/>
            <p:nvPr/>
          </p:nvSpPr>
          <p:spPr>
            <a:xfrm>
              <a:off x="4185089" y="1526186"/>
              <a:ext cx="1461582" cy="112279"/>
            </a:xfrm>
            <a:custGeom>
              <a:avLst/>
              <a:pathLst>
                <a:path w="1461582" h="112279">
                  <a:moveTo>
                    <a:pt x="0" y="28069"/>
                  </a:moveTo>
                  <a:lnTo>
                    <a:pt x="208797" y="0"/>
                  </a:lnTo>
                  <a:lnTo>
                    <a:pt x="417595" y="42104"/>
                  </a:lnTo>
                  <a:lnTo>
                    <a:pt x="626392" y="112279"/>
                  </a:lnTo>
                  <a:lnTo>
                    <a:pt x="835190" y="70174"/>
                  </a:lnTo>
                  <a:lnTo>
                    <a:pt x="1043987" y="14034"/>
                  </a:lnTo>
                  <a:lnTo>
                    <a:pt x="1252785" y="0"/>
                  </a:lnTo>
                  <a:lnTo>
                    <a:pt x="1461582" y="14034"/>
                  </a:lnTo>
                </a:path>
              </a:pathLst>
            </a:custGeom>
            <a:ln w="20325" cap="flat">
              <a:solidFill>
                <a:srgbClr val="6B6B6B">
                  <a:alpha val="100000"/>
                </a:srgbClr>
              </a:solidFill>
              <a:prstDash val="solid"/>
              <a:round/>
            </a:ln>
          </p:spPr>
          <p:txBody>
            <a:bodyPr/>
            <a:lstStyle/>
            <a:p/>
          </p:txBody>
        </p:sp>
        <p:sp>
          <p:nvSpPr>
            <p:cNvPr id="256" name="pl256"/>
            <p:cNvSpPr/>
            <p:nvPr/>
          </p:nvSpPr>
          <p:spPr>
            <a:xfrm>
              <a:off x="4185089" y="1343732"/>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257" name="pl257"/>
            <p:cNvSpPr/>
            <p:nvPr/>
          </p:nvSpPr>
          <p:spPr>
            <a:xfrm>
              <a:off x="4185089" y="1343732"/>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258" name="tx258"/>
            <p:cNvSpPr/>
            <p:nvPr/>
          </p:nvSpPr>
          <p:spPr>
            <a:xfrm>
              <a:off x="4124830" y="11651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59" name="tx259"/>
            <p:cNvSpPr/>
            <p:nvPr/>
          </p:nvSpPr>
          <p:spPr>
            <a:xfrm>
              <a:off x="4333627" y="11651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60" name="tx260"/>
            <p:cNvSpPr/>
            <p:nvPr/>
          </p:nvSpPr>
          <p:spPr>
            <a:xfrm>
              <a:off x="4542425" y="11651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61" name="tx261"/>
            <p:cNvSpPr/>
            <p:nvPr/>
          </p:nvSpPr>
          <p:spPr>
            <a:xfrm>
              <a:off x="4751222" y="11651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62" name="tx262"/>
            <p:cNvSpPr/>
            <p:nvPr/>
          </p:nvSpPr>
          <p:spPr>
            <a:xfrm>
              <a:off x="4960020" y="11651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63" name="tx263"/>
            <p:cNvSpPr/>
            <p:nvPr/>
          </p:nvSpPr>
          <p:spPr>
            <a:xfrm>
              <a:off x="5168817" y="11651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64" name="tx264"/>
            <p:cNvSpPr/>
            <p:nvPr/>
          </p:nvSpPr>
          <p:spPr>
            <a:xfrm>
              <a:off x="5377615" y="11651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65" name="tx265"/>
            <p:cNvSpPr/>
            <p:nvPr/>
          </p:nvSpPr>
          <p:spPr>
            <a:xfrm>
              <a:off x="5586413" y="11651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66" name="rc266"/>
            <p:cNvSpPr/>
            <p:nvPr/>
          </p:nvSpPr>
          <p:spPr>
            <a:xfrm>
              <a:off x="4112010" y="2209221"/>
              <a:ext cx="1607740" cy="1049815"/>
            </a:xfrm>
            <a:prstGeom prst="rect">
              <a:avLst/>
            </a:prstGeom>
            <a:solidFill>
              <a:srgbClr val="EBEBEB">
                <a:alpha val="100000"/>
              </a:srgbClr>
            </a:solidFill>
          </p:spPr>
          <p:txBody>
            <a:bodyPr/>
            <a:lstStyle/>
            <a:p/>
          </p:txBody>
        </p:sp>
        <p:sp>
          <p:nvSpPr>
            <p:cNvPr id="267" name="pl267"/>
            <p:cNvSpPr/>
            <p:nvPr/>
          </p:nvSpPr>
          <p:spPr>
            <a:xfrm>
              <a:off x="4112010" y="313412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68" name="pl268"/>
            <p:cNvSpPr/>
            <p:nvPr/>
          </p:nvSpPr>
          <p:spPr>
            <a:xfrm>
              <a:off x="4112010" y="278325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69" name="pl269"/>
            <p:cNvSpPr/>
            <p:nvPr/>
          </p:nvSpPr>
          <p:spPr>
            <a:xfrm>
              <a:off x="4112010" y="24323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0" name="pl270"/>
            <p:cNvSpPr/>
            <p:nvPr/>
          </p:nvSpPr>
          <p:spPr>
            <a:xfrm>
              <a:off x="4112010" y="22569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1" name="pl271"/>
            <p:cNvSpPr/>
            <p:nvPr/>
          </p:nvSpPr>
          <p:spPr>
            <a:xfrm>
              <a:off x="4112010" y="295868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72" name="pl272"/>
            <p:cNvSpPr/>
            <p:nvPr/>
          </p:nvSpPr>
          <p:spPr>
            <a:xfrm>
              <a:off x="4112010" y="260781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73" name="pl273"/>
            <p:cNvSpPr/>
            <p:nvPr/>
          </p:nvSpPr>
          <p:spPr>
            <a:xfrm>
              <a:off x="418508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74" name="pl274"/>
            <p:cNvSpPr/>
            <p:nvPr/>
          </p:nvSpPr>
          <p:spPr>
            <a:xfrm>
              <a:off x="439388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75" name="pl275"/>
            <p:cNvSpPr/>
            <p:nvPr/>
          </p:nvSpPr>
          <p:spPr>
            <a:xfrm>
              <a:off x="460268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76" name="pl276"/>
            <p:cNvSpPr/>
            <p:nvPr/>
          </p:nvSpPr>
          <p:spPr>
            <a:xfrm>
              <a:off x="481148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77" name="pl277"/>
            <p:cNvSpPr/>
            <p:nvPr/>
          </p:nvSpPr>
          <p:spPr>
            <a:xfrm>
              <a:off x="502027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78" name="pl278"/>
            <p:cNvSpPr/>
            <p:nvPr/>
          </p:nvSpPr>
          <p:spPr>
            <a:xfrm>
              <a:off x="522907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79" name="pl279"/>
            <p:cNvSpPr/>
            <p:nvPr/>
          </p:nvSpPr>
          <p:spPr>
            <a:xfrm>
              <a:off x="543787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80" name="pl280"/>
            <p:cNvSpPr/>
            <p:nvPr/>
          </p:nvSpPr>
          <p:spPr>
            <a:xfrm>
              <a:off x="564667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81" name="pl281"/>
            <p:cNvSpPr/>
            <p:nvPr/>
          </p:nvSpPr>
          <p:spPr>
            <a:xfrm>
              <a:off x="4185089" y="2860443"/>
              <a:ext cx="1461582" cy="112279"/>
            </a:xfrm>
            <a:custGeom>
              <a:avLst/>
              <a:pathLst>
                <a:path w="1461582" h="112279">
                  <a:moveTo>
                    <a:pt x="0" y="28069"/>
                  </a:moveTo>
                  <a:lnTo>
                    <a:pt x="208797" y="0"/>
                  </a:lnTo>
                  <a:lnTo>
                    <a:pt x="417595" y="42104"/>
                  </a:lnTo>
                  <a:lnTo>
                    <a:pt x="626392" y="112279"/>
                  </a:lnTo>
                  <a:lnTo>
                    <a:pt x="835190" y="70174"/>
                  </a:lnTo>
                  <a:lnTo>
                    <a:pt x="1043987" y="14034"/>
                  </a:lnTo>
                  <a:lnTo>
                    <a:pt x="1252785" y="0"/>
                  </a:lnTo>
                  <a:lnTo>
                    <a:pt x="1461582" y="14034"/>
                  </a:lnTo>
                </a:path>
              </a:pathLst>
            </a:custGeom>
            <a:ln w="20325" cap="flat">
              <a:solidFill>
                <a:srgbClr val="BEBEBE">
                  <a:alpha val="69803"/>
                </a:srgbClr>
              </a:solidFill>
              <a:prstDash val="solid"/>
              <a:round/>
            </a:ln>
          </p:spPr>
          <p:txBody>
            <a:bodyPr/>
            <a:lstStyle/>
            <a:p/>
          </p:txBody>
        </p:sp>
        <p:sp>
          <p:nvSpPr>
            <p:cNvPr id="282" name="pl282"/>
            <p:cNvSpPr/>
            <p:nvPr/>
          </p:nvSpPr>
          <p:spPr>
            <a:xfrm>
              <a:off x="4185089" y="2916583"/>
              <a:ext cx="1461582" cy="182454"/>
            </a:xfrm>
            <a:custGeom>
              <a:avLst/>
              <a:pathLst>
                <a:path w="1461582" h="182454">
                  <a:moveTo>
                    <a:pt x="0" y="182454"/>
                  </a:moveTo>
                  <a:lnTo>
                    <a:pt x="208797" y="154384"/>
                  </a:lnTo>
                  <a:lnTo>
                    <a:pt x="417595" y="140349"/>
                  </a:lnTo>
                  <a:lnTo>
                    <a:pt x="626392" y="112279"/>
                  </a:lnTo>
                  <a:lnTo>
                    <a:pt x="835190" y="98244"/>
                  </a:lnTo>
                  <a:lnTo>
                    <a:pt x="1043987" y="70174"/>
                  </a:lnTo>
                  <a:lnTo>
                    <a:pt x="1252785" y="14034"/>
                  </a:lnTo>
                  <a:lnTo>
                    <a:pt x="1461582" y="0"/>
                  </a:lnTo>
                </a:path>
              </a:pathLst>
            </a:custGeom>
            <a:ln w="40651" cap="flat">
              <a:solidFill>
                <a:srgbClr val="BEBEBE">
                  <a:alpha val="69803"/>
                </a:srgbClr>
              </a:solidFill>
              <a:prstDash val="solid"/>
              <a:round/>
            </a:ln>
          </p:spPr>
          <p:txBody>
            <a:bodyPr/>
            <a:lstStyle/>
            <a:p/>
          </p:txBody>
        </p:sp>
        <p:sp>
          <p:nvSpPr>
            <p:cNvPr id="283" name="pl283"/>
            <p:cNvSpPr/>
            <p:nvPr/>
          </p:nvSpPr>
          <p:spPr>
            <a:xfrm>
              <a:off x="4185089" y="2916583"/>
              <a:ext cx="1461582" cy="182454"/>
            </a:xfrm>
            <a:custGeom>
              <a:avLst/>
              <a:pathLst>
                <a:path w="1461582" h="182454">
                  <a:moveTo>
                    <a:pt x="0" y="182454"/>
                  </a:moveTo>
                  <a:lnTo>
                    <a:pt x="208797" y="154384"/>
                  </a:lnTo>
                  <a:lnTo>
                    <a:pt x="417595" y="140349"/>
                  </a:lnTo>
                  <a:lnTo>
                    <a:pt x="626392" y="112279"/>
                  </a:lnTo>
                  <a:lnTo>
                    <a:pt x="835190" y="98244"/>
                  </a:lnTo>
                  <a:lnTo>
                    <a:pt x="1043987" y="70174"/>
                  </a:lnTo>
                  <a:lnTo>
                    <a:pt x="1252785" y="14034"/>
                  </a:lnTo>
                  <a:lnTo>
                    <a:pt x="1461582" y="0"/>
                  </a:lnTo>
                </a:path>
              </a:pathLst>
            </a:custGeom>
            <a:ln w="35231" cap="flat">
              <a:solidFill>
                <a:srgbClr val="BEBEBE">
                  <a:alpha val="69803"/>
                </a:srgbClr>
              </a:solidFill>
              <a:prstDash val="solid"/>
              <a:round/>
            </a:ln>
          </p:spPr>
          <p:txBody>
            <a:bodyPr/>
            <a:lstStyle/>
            <a:p/>
          </p:txBody>
        </p:sp>
        <p:sp>
          <p:nvSpPr>
            <p:cNvPr id="284" name="pl284"/>
            <p:cNvSpPr/>
            <p:nvPr/>
          </p:nvSpPr>
          <p:spPr>
            <a:xfrm>
              <a:off x="4185089" y="2860443"/>
              <a:ext cx="1461582" cy="112279"/>
            </a:xfrm>
            <a:custGeom>
              <a:avLst/>
              <a:pathLst>
                <a:path w="1461582" h="112279">
                  <a:moveTo>
                    <a:pt x="0" y="28069"/>
                  </a:moveTo>
                  <a:lnTo>
                    <a:pt x="208797" y="0"/>
                  </a:lnTo>
                  <a:lnTo>
                    <a:pt x="417595" y="42104"/>
                  </a:lnTo>
                  <a:lnTo>
                    <a:pt x="626392" y="112279"/>
                  </a:lnTo>
                  <a:lnTo>
                    <a:pt x="835190" y="70174"/>
                  </a:lnTo>
                  <a:lnTo>
                    <a:pt x="1043987" y="14034"/>
                  </a:lnTo>
                  <a:lnTo>
                    <a:pt x="1252785" y="0"/>
                  </a:lnTo>
                  <a:lnTo>
                    <a:pt x="1461582" y="14034"/>
                  </a:lnTo>
                </a:path>
              </a:pathLst>
            </a:custGeom>
            <a:ln w="20325" cap="flat">
              <a:solidFill>
                <a:srgbClr val="6B6B6B">
                  <a:alpha val="100000"/>
                </a:srgbClr>
              </a:solidFill>
              <a:prstDash val="solid"/>
              <a:round/>
            </a:ln>
          </p:spPr>
          <p:txBody>
            <a:bodyPr/>
            <a:lstStyle/>
            <a:p/>
          </p:txBody>
        </p:sp>
        <p:sp>
          <p:nvSpPr>
            <p:cNvPr id="285" name="pl285"/>
            <p:cNvSpPr/>
            <p:nvPr/>
          </p:nvSpPr>
          <p:spPr>
            <a:xfrm>
              <a:off x="4185089" y="2916583"/>
              <a:ext cx="1461582" cy="182454"/>
            </a:xfrm>
            <a:custGeom>
              <a:avLst/>
              <a:pathLst>
                <a:path w="1461582" h="182454">
                  <a:moveTo>
                    <a:pt x="0" y="182454"/>
                  </a:moveTo>
                  <a:lnTo>
                    <a:pt x="208797" y="154384"/>
                  </a:lnTo>
                  <a:lnTo>
                    <a:pt x="417595" y="140349"/>
                  </a:lnTo>
                  <a:lnTo>
                    <a:pt x="626392" y="112279"/>
                  </a:lnTo>
                  <a:lnTo>
                    <a:pt x="835190" y="98244"/>
                  </a:lnTo>
                  <a:lnTo>
                    <a:pt x="1043987" y="70174"/>
                  </a:lnTo>
                  <a:lnTo>
                    <a:pt x="1252785" y="14034"/>
                  </a:lnTo>
                  <a:lnTo>
                    <a:pt x="1461582" y="0"/>
                  </a:lnTo>
                </a:path>
              </a:pathLst>
            </a:custGeom>
            <a:ln w="40651" cap="flat">
              <a:solidFill>
                <a:srgbClr val="000000">
                  <a:alpha val="100000"/>
                </a:srgbClr>
              </a:solidFill>
              <a:prstDash val="solid"/>
              <a:round/>
            </a:ln>
          </p:spPr>
          <p:txBody>
            <a:bodyPr/>
            <a:lstStyle/>
            <a:p/>
          </p:txBody>
        </p:sp>
        <p:sp>
          <p:nvSpPr>
            <p:cNvPr id="286" name="pl286"/>
            <p:cNvSpPr/>
            <p:nvPr/>
          </p:nvSpPr>
          <p:spPr>
            <a:xfrm>
              <a:off x="4185089" y="2916583"/>
              <a:ext cx="1461582" cy="182454"/>
            </a:xfrm>
            <a:custGeom>
              <a:avLst/>
              <a:pathLst>
                <a:path w="1461582" h="182454">
                  <a:moveTo>
                    <a:pt x="0" y="182454"/>
                  </a:moveTo>
                  <a:lnTo>
                    <a:pt x="208797" y="154384"/>
                  </a:lnTo>
                  <a:lnTo>
                    <a:pt x="417595" y="140349"/>
                  </a:lnTo>
                  <a:lnTo>
                    <a:pt x="626392" y="112279"/>
                  </a:lnTo>
                  <a:lnTo>
                    <a:pt x="835190" y="98244"/>
                  </a:lnTo>
                  <a:lnTo>
                    <a:pt x="1043987" y="70174"/>
                  </a:lnTo>
                  <a:lnTo>
                    <a:pt x="1252785" y="14034"/>
                  </a:lnTo>
                  <a:lnTo>
                    <a:pt x="1461582" y="0"/>
                  </a:lnTo>
                </a:path>
              </a:pathLst>
            </a:custGeom>
            <a:ln w="35231" cap="flat">
              <a:solidFill>
                <a:srgbClr val="1CABE2">
                  <a:alpha val="100000"/>
                </a:srgbClr>
              </a:solidFill>
              <a:prstDash val="solid"/>
              <a:round/>
            </a:ln>
          </p:spPr>
          <p:txBody>
            <a:bodyPr/>
            <a:lstStyle/>
            <a:p/>
          </p:txBody>
        </p:sp>
        <p:sp>
          <p:nvSpPr>
            <p:cNvPr id="287" name="tx287"/>
            <p:cNvSpPr/>
            <p:nvPr/>
          </p:nvSpPr>
          <p:spPr>
            <a:xfrm>
              <a:off x="4124830" y="29204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88" name="tx288"/>
            <p:cNvSpPr/>
            <p:nvPr/>
          </p:nvSpPr>
          <p:spPr>
            <a:xfrm>
              <a:off x="4333627" y="28924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89" name="tx289"/>
            <p:cNvSpPr/>
            <p:nvPr/>
          </p:nvSpPr>
          <p:spPr>
            <a:xfrm>
              <a:off x="4542425" y="2878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90" name="tx290"/>
            <p:cNvSpPr/>
            <p:nvPr/>
          </p:nvSpPr>
          <p:spPr>
            <a:xfrm>
              <a:off x="4751222" y="28503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91" name="tx291"/>
            <p:cNvSpPr/>
            <p:nvPr/>
          </p:nvSpPr>
          <p:spPr>
            <a:xfrm>
              <a:off x="4960020" y="28362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92" name="tx292"/>
            <p:cNvSpPr/>
            <p:nvPr/>
          </p:nvSpPr>
          <p:spPr>
            <a:xfrm>
              <a:off x="5168817" y="2808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93" name="tx293"/>
            <p:cNvSpPr/>
            <p:nvPr/>
          </p:nvSpPr>
          <p:spPr>
            <a:xfrm>
              <a:off x="5377615" y="27520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94" name="tx294"/>
            <p:cNvSpPr/>
            <p:nvPr/>
          </p:nvSpPr>
          <p:spPr>
            <a:xfrm>
              <a:off x="5586413" y="27380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95" name="rc295"/>
            <p:cNvSpPr/>
            <p:nvPr/>
          </p:nvSpPr>
          <p:spPr>
            <a:xfrm>
              <a:off x="4112010" y="3543478"/>
              <a:ext cx="1607740" cy="1049815"/>
            </a:xfrm>
            <a:prstGeom prst="rect">
              <a:avLst/>
            </a:prstGeom>
            <a:solidFill>
              <a:srgbClr val="EBEBEB">
                <a:alpha val="100000"/>
              </a:srgbClr>
            </a:solidFill>
          </p:spPr>
          <p:txBody>
            <a:bodyPr/>
            <a:lstStyle/>
            <a:p/>
          </p:txBody>
        </p:sp>
        <p:sp>
          <p:nvSpPr>
            <p:cNvPr id="296" name="pl296"/>
            <p:cNvSpPr/>
            <p:nvPr/>
          </p:nvSpPr>
          <p:spPr>
            <a:xfrm>
              <a:off x="4112010" y="44683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7" name="pl297"/>
            <p:cNvSpPr/>
            <p:nvPr/>
          </p:nvSpPr>
          <p:spPr>
            <a:xfrm>
              <a:off x="4112010" y="41175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8" name="pl298"/>
            <p:cNvSpPr/>
            <p:nvPr/>
          </p:nvSpPr>
          <p:spPr>
            <a:xfrm>
              <a:off x="4112010" y="376663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9" name="pl299"/>
            <p:cNvSpPr/>
            <p:nvPr/>
          </p:nvSpPr>
          <p:spPr>
            <a:xfrm>
              <a:off x="4112010" y="3591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00" name="pl300"/>
            <p:cNvSpPr/>
            <p:nvPr/>
          </p:nvSpPr>
          <p:spPr>
            <a:xfrm>
              <a:off x="4112010" y="429294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01" name="pl301"/>
            <p:cNvSpPr/>
            <p:nvPr/>
          </p:nvSpPr>
          <p:spPr>
            <a:xfrm>
              <a:off x="4112010" y="39420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02" name="pl302"/>
            <p:cNvSpPr/>
            <p:nvPr/>
          </p:nvSpPr>
          <p:spPr>
            <a:xfrm>
              <a:off x="418508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03" name="pl303"/>
            <p:cNvSpPr/>
            <p:nvPr/>
          </p:nvSpPr>
          <p:spPr>
            <a:xfrm>
              <a:off x="439388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04" name="pl304"/>
            <p:cNvSpPr/>
            <p:nvPr/>
          </p:nvSpPr>
          <p:spPr>
            <a:xfrm>
              <a:off x="460268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05" name="pl305"/>
            <p:cNvSpPr/>
            <p:nvPr/>
          </p:nvSpPr>
          <p:spPr>
            <a:xfrm>
              <a:off x="481148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06" name="pl306"/>
            <p:cNvSpPr/>
            <p:nvPr/>
          </p:nvSpPr>
          <p:spPr>
            <a:xfrm>
              <a:off x="502027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07" name="pl307"/>
            <p:cNvSpPr/>
            <p:nvPr/>
          </p:nvSpPr>
          <p:spPr>
            <a:xfrm>
              <a:off x="522907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08" name="pl308"/>
            <p:cNvSpPr/>
            <p:nvPr/>
          </p:nvSpPr>
          <p:spPr>
            <a:xfrm>
              <a:off x="543787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09" name="pl309"/>
            <p:cNvSpPr/>
            <p:nvPr/>
          </p:nvSpPr>
          <p:spPr>
            <a:xfrm>
              <a:off x="564667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10" name="pl310"/>
            <p:cNvSpPr/>
            <p:nvPr/>
          </p:nvSpPr>
          <p:spPr>
            <a:xfrm>
              <a:off x="4185089" y="4194700"/>
              <a:ext cx="1461582" cy="112279"/>
            </a:xfrm>
            <a:custGeom>
              <a:avLst/>
              <a:pathLst>
                <a:path w="1461582" h="112279">
                  <a:moveTo>
                    <a:pt x="0" y="28069"/>
                  </a:moveTo>
                  <a:lnTo>
                    <a:pt x="208797" y="0"/>
                  </a:lnTo>
                  <a:lnTo>
                    <a:pt x="417595" y="42104"/>
                  </a:lnTo>
                  <a:lnTo>
                    <a:pt x="626392" y="112279"/>
                  </a:lnTo>
                  <a:lnTo>
                    <a:pt x="835190" y="70174"/>
                  </a:lnTo>
                  <a:lnTo>
                    <a:pt x="1043987" y="14034"/>
                  </a:lnTo>
                  <a:lnTo>
                    <a:pt x="1252785" y="0"/>
                  </a:lnTo>
                  <a:lnTo>
                    <a:pt x="1461582" y="14034"/>
                  </a:lnTo>
                </a:path>
              </a:pathLst>
            </a:custGeom>
            <a:ln w="20325" cap="flat">
              <a:solidFill>
                <a:srgbClr val="BEBEBE">
                  <a:alpha val="69803"/>
                </a:srgbClr>
              </a:solidFill>
              <a:prstDash val="solid"/>
              <a:round/>
            </a:ln>
          </p:spPr>
          <p:txBody>
            <a:bodyPr/>
            <a:lstStyle/>
            <a:p/>
          </p:txBody>
        </p:sp>
        <p:sp>
          <p:nvSpPr>
            <p:cNvPr id="311" name="pl311"/>
            <p:cNvSpPr/>
            <p:nvPr/>
          </p:nvSpPr>
          <p:spPr>
            <a:xfrm>
              <a:off x="4185089" y="3998211"/>
              <a:ext cx="1461582" cy="70174"/>
            </a:xfrm>
            <a:custGeom>
              <a:avLst/>
              <a:pathLst>
                <a:path w="1461582" h="70174">
                  <a:moveTo>
                    <a:pt x="0" y="70174"/>
                  </a:moveTo>
                  <a:lnTo>
                    <a:pt x="208797" y="56139"/>
                  </a:lnTo>
                  <a:lnTo>
                    <a:pt x="417595" y="42104"/>
                  </a:lnTo>
                  <a:lnTo>
                    <a:pt x="626392" y="28069"/>
                  </a:lnTo>
                  <a:lnTo>
                    <a:pt x="835190" y="0"/>
                  </a:lnTo>
                  <a:lnTo>
                    <a:pt x="1043987" y="28069"/>
                  </a:lnTo>
                  <a:lnTo>
                    <a:pt x="1252785" y="14034"/>
                  </a:lnTo>
                  <a:lnTo>
                    <a:pt x="1461582" y="14034"/>
                  </a:lnTo>
                </a:path>
              </a:pathLst>
            </a:custGeom>
            <a:ln w="40651" cap="flat">
              <a:solidFill>
                <a:srgbClr val="BEBEBE">
                  <a:alpha val="69803"/>
                </a:srgbClr>
              </a:solidFill>
              <a:prstDash val="solid"/>
              <a:round/>
            </a:ln>
          </p:spPr>
          <p:txBody>
            <a:bodyPr/>
            <a:lstStyle/>
            <a:p/>
          </p:txBody>
        </p:sp>
        <p:sp>
          <p:nvSpPr>
            <p:cNvPr id="312" name="pl312"/>
            <p:cNvSpPr/>
            <p:nvPr/>
          </p:nvSpPr>
          <p:spPr>
            <a:xfrm>
              <a:off x="4185089" y="3998211"/>
              <a:ext cx="1461582" cy="70174"/>
            </a:xfrm>
            <a:custGeom>
              <a:avLst/>
              <a:pathLst>
                <a:path w="1461582" h="70174">
                  <a:moveTo>
                    <a:pt x="0" y="70174"/>
                  </a:moveTo>
                  <a:lnTo>
                    <a:pt x="208797" y="56139"/>
                  </a:lnTo>
                  <a:lnTo>
                    <a:pt x="417595" y="42104"/>
                  </a:lnTo>
                  <a:lnTo>
                    <a:pt x="626392" y="28069"/>
                  </a:lnTo>
                  <a:lnTo>
                    <a:pt x="835190" y="0"/>
                  </a:lnTo>
                  <a:lnTo>
                    <a:pt x="1043987" y="28069"/>
                  </a:lnTo>
                  <a:lnTo>
                    <a:pt x="1252785" y="14034"/>
                  </a:lnTo>
                  <a:lnTo>
                    <a:pt x="1461582" y="14034"/>
                  </a:lnTo>
                </a:path>
              </a:pathLst>
            </a:custGeom>
            <a:ln w="35231" cap="flat">
              <a:solidFill>
                <a:srgbClr val="BEBEBE">
                  <a:alpha val="69803"/>
                </a:srgbClr>
              </a:solidFill>
              <a:prstDash val="solid"/>
              <a:round/>
            </a:ln>
          </p:spPr>
          <p:txBody>
            <a:bodyPr/>
            <a:lstStyle/>
            <a:p/>
          </p:txBody>
        </p:sp>
        <p:sp>
          <p:nvSpPr>
            <p:cNvPr id="313" name="pl313"/>
            <p:cNvSpPr/>
            <p:nvPr/>
          </p:nvSpPr>
          <p:spPr>
            <a:xfrm>
              <a:off x="4185089" y="4194700"/>
              <a:ext cx="1461582" cy="112279"/>
            </a:xfrm>
            <a:custGeom>
              <a:avLst/>
              <a:pathLst>
                <a:path w="1461582" h="112279">
                  <a:moveTo>
                    <a:pt x="0" y="28069"/>
                  </a:moveTo>
                  <a:lnTo>
                    <a:pt x="208797" y="0"/>
                  </a:lnTo>
                  <a:lnTo>
                    <a:pt x="417595" y="42104"/>
                  </a:lnTo>
                  <a:lnTo>
                    <a:pt x="626392" y="112279"/>
                  </a:lnTo>
                  <a:lnTo>
                    <a:pt x="835190" y="70174"/>
                  </a:lnTo>
                  <a:lnTo>
                    <a:pt x="1043987" y="14034"/>
                  </a:lnTo>
                  <a:lnTo>
                    <a:pt x="1252785" y="0"/>
                  </a:lnTo>
                  <a:lnTo>
                    <a:pt x="1461582" y="14034"/>
                  </a:lnTo>
                </a:path>
              </a:pathLst>
            </a:custGeom>
            <a:ln w="20325" cap="flat">
              <a:solidFill>
                <a:srgbClr val="6B6B6B">
                  <a:alpha val="100000"/>
                </a:srgbClr>
              </a:solidFill>
              <a:prstDash val="solid"/>
              <a:round/>
            </a:ln>
          </p:spPr>
          <p:txBody>
            <a:bodyPr/>
            <a:lstStyle/>
            <a:p/>
          </p:txBody>
        </p:sp>
        <p:sp>
          <p:nvSpPr>
            <p:cNvPr id="314" name="pl314"/>
            <p:cNvSpPr/>
            <p:nvPr/>
          </p:nvSpPr>
          <p:spPr>
            <a:xfrm>
              <a:off x="4185089" y="3998211"/>
              <a:ext cx="1461582" cy="70174"/>
            </a:xfrm>
            <a:custGeom>
              <a:avLst/>
              <a:pathLst>
                <a:path w="1461582" h="70174">
                  <a:moveTo>
                    <a:pt x="0" y="70174"/>
                  </a:moveTo>
                  <a:lnTo>
                    <a:pt x="208797" y="56139"/>
                  </a:lnTo>
                  <a:lnTo>
                    <a:pt x="417595" y="42104"/>
                  </a:lnTo>
                  <a:lnTo>
                    <a:pt x="626392" y="28069"/>
                  </a:lnTo>
                  <a:lnTo>
                    <a:pt x="835190" y="0"/>
                  </a:lnTo>
                  <a:lnTo>
                    <a:pt x="1043987" y="28069"/>
                  </a:lnTo>
                  <a:lnTo>
                    <a:pt x="1252785" y="14034"/>
                  </a:lnTo>
                  <a:lnTo>
                    <a:pt x="1461582" y="14034"/>
                  </a:lnTo>
                </a:path>
              </a:pathLst>
            </a:custGeom>
            <a:ln w="40651" cap="flat">
              <a:solidFill>
                <a:srgbClr val="000000">
                  <a:alpha val="100000"/>
                </a:srgbClr>
              </a:solidFill>
              <a:prstDash val="solid"/>
              <a:round/>
            </a:ln>
          </p:spPr>
          <p:txBody>
            <a:bodyPr/>
            <a:lstStyle/>
            <a:p/>
          </p:txBody>
        </p:sp>
        <p:sp>
          <p:nvSpPr>
            <p:cNvPr id="315" name="pl315"/>
            <p:cNvSpPr/>
            <p:nvPr/>
          </p:nvSpPr>
          <p:spPr>
            <a:xfrm>
              <a:off x="4185089" y="3998211"/>
              <a:ext cx="1461582" cy="70174"/>
            </a:xfrm>
            <a:custGeom>
              <a:avLst/>
              <a:pathLst>
                <a:path w="1461582" h="70174">
                  <a:moveTo>
                    <a:pt x="0" y="70174"/>
                  </a:moveTo>
                  <a:lnTo>
                    <a:pt x="208797" y="56139"/>
                  </a:lnTo>
                  <a:lnTo>
                    <a:pt x="417595" y="42104"/>
                  </a:lnTo>
                  <a:lnTo>
                    <a:pt x="626392" y="28069"/>
                  </a:lnTo>
                  <a:lnTo>
                    <a:pt x="835190" y="0"/>
                  </a:lnTo>
                  <a:lnTo>
                    <a:pt x="1043987" y="28069"/>
                  </a:lnTo>
                  <a:lnTo>
                    <a:pt x="1252785" y="14034"/>
                  </a:lnTo>
                  <a:lnTo>
                    <a:pt x="1461582" y="14034"/>
                  </a:lnTo>
                </a:path>
              </a:pathLst>
            </a:custGeom>
            <a:ln w="35231" cap="flat">
              <a:solidFill>
                <a:srgbClr val="1CABE2">
                  <a:alpha val="100000"/>
                </a:srgbClr>
              </a:solidFill>
              <a:prstDash val="solid"/>
              <a:round/>
            </a:ln>
          </p:spPr>
          <p:txBody>
            <a:bodyPr/>
            <a:lstStyle/>
            <a:p/>
          </p:txBody>
        </p:sp>
        <p:sp>
          <p:nvSpPr>
            <p:cNvPr id="316" name="tx316"/>
            <p:cNvSpPr/>
            <p:nvPr/>
          </p:nvSpPr>
          <p:spPr>
            <a:xfrm>
              <a:off x="4124830" y="3889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17" name="tx317"/>
            <p:cNvSpPr/>
            <p:nvPr/>
          </p:nvSpPr>
          <p:spPr>
            <a:xfrm>
              <a:off x="4333627" y="38757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18" name="tx318"/>
            <p:cNvSpPr/>
            <p:nvPr/>
          </p:nvSpPr>
          <p:spPr>
            <a:xfrm>
              <a:off x="4542425" y="38617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19" name="tx319"/>
            <p:cNvSpPr/>
            <p:nvPr/>
          </p:nvSpPr>
          <p:spPr>
            <a:xfrm>
              <a:off x="4751222" y="38477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20" name="tx320"/>
            <p:cNvSpPr/>
            <p:nvPr/>
          </p:nvSpPr>
          <p:spPr>
            <a:xfrm>
              <a:off x="4960020" y="3819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21" name="tx321"/>
            <p:cNvSpPr/>
            <p:nvPr/>
          </p:nvSpPr>
          <p:spPr>
            <a:xfrm>
              <a:off x="5168817" y="38477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22" name="tx322"/>
            <p:cNvSpPr/>
            <p:nvPr/>
          </p:nvSpPr>
          <p:spPr>
            <a:xfrm>
              <a:off x="5377615" y="38336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23" name="tx323"/>
            <p:cNvSpPr/>
            <p:nvPr/>
          </p:nvSpPr>
          <p:spPr>
            <a:xfrm>
              <a:off x="5586413" y="38336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24" name="rc324"/>
            <p:cNvSpPr/>
            <p:nvPr/>
          </p:nvSpPr>
          <p:spPr>
            <a:xfrm>
              <a:off x="5789340" y="874964"/>
              <a:ext cx="1607740" cy="1049815"/>
            </a:xfrm>
            <a:prstGeom prst="rect">
              <a:avLst/>
            </a:prstGeom>
            <a:solidFill>
              <a:srgbClr val="EBEBEB">
                <a:alpha val="100000"/>
              </a:srgbClr>
            </a:solidFill>
          </p:spPr>
          <p:txBody>
            <a:bodyPr/>
            <a:lstStyle/>
            <a:p/>
          </p:txBody>
        </p:sp>
        <p:sp>
          <p:nvSpPr>
            <p:cNvPr id="325" name="pl325"/>
            <p:cNvSpPr/>
            <p:nvPr/>
          </p:nvSpPr>
          <p:spPr>
            <a:xfrm>
              <a:off x="5789340" y="179986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6" name="pl326"/>
            <p:cNvSpPr/>
            <p:nvPr/>
          </p:nvSpPr>
          <p:spPr>
            <a:xfrm>
              <a:off x="5789340" y="1448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7" name="pl327"/>
            <p:cNvSpPr/>
            <p:nvPr/>
          </p:nvSpPr>
          <p:spPr>
            <a:xfrm>
              <a:off x="5789340" y="109812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8" name="pl328"/>
            <p:cNvSpPr/>
            <p:nvPr/>
          </p:nvSpPr>
          <p:spPr>
            <a:xfrm>
              <a:off x="5789340" y="92268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9" name="pl329"/>
            <p:cNvSpPr/>
            <p:nvPr/>
          </p:nvSpPr>
          <p:spPr>
            <a:xfrm>
              <a:off x="5789340" y="162443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30" name="pl330"/>
            <p:cNvSpPr/>
            <p:nvPr/>
          </p:nvSpPr>
          <p:spPr>
            <a:xfrm>
              <a:off x="5789340" y="1273557"/>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31" name="pl331"/>
            <p:cNvSpPr/>
            <p:nvPr/>
          </p:nvSpPr>
          <p:spPr>
            <a:xfrm>
              <a:off x="586241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607121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3" name="pl333"/>
            <p:cNvSpPr/>
            <p:nvPr/>
          </p:nvSpPr>
          <p:spPr>
            <a:xfrm>
              <a:off x="628001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4" name="pl334"/>
            <p:cNvSpPr/>
            <p:nvPr/>
          </p:nvSpPr>
          <p:spPr>
            <a:xfrm>
              <a:off x="648881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5" name="pl335"/>
            <p:cNvSpPr/>
            <p:nvPr/>
          </p:nvSpPr>
          <p:spPr>
            <a:xfrm>
              <a:off x="669760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6" name="pl336"/>
            <p:cNvSpPr/>
            <p:nvPr/>
          </p:nvSpPr>
          <p:spPr>
            <a:xfrm>
              <a:off x="690640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7" name="pl337"/>
            <p:cNvSpPr/>
            <p:nvPr/>
          </p:nvSpPr>
          <p:spPr>
            <a:xfrm>
              <a:off x="711520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8" name="pl338"/>
            <p:cNvSpPr/>
            <p:nvPr/>
          </p:nvSpPr>
          <p:spPr>
            <a:xfrm>
              <a:off x="732400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9" name="pl339"/>
            <p:cNvSpPr/>
            <p:nvPr/>
          </p:nvSpPr>
          <p:spPr>
            <a:xfrm>
              <a:off x="5862419" y="1526186"/>
              <a:ext cx="1461582" cy="112279"/>
            </a:xfrm>
            <a:custGeom>
              <a:avLst/>
              <a:pathLst>
                <a:path w="1461582" h="112279">
                  <a:moveTo>
                    <a:pt x="0" y="28069"/>
                  </a:moveTo>
                  <a:lnTo>
                    <a:pt x="208797" y="0"/>
                  </a:lnTo>
                  <a:lnTo>
                    <a:pt x="417595" y="42104"/>
                  </a:lnTo>
                  <a:lnTo>
                    <a:pt x="626392" y="112279"/>
                  </a:lnTo>
                  <a:lnTo>
                    <a:pt x="835190" y="70174"/>
                  </a:lnTo>
                  <a:lnTo>
                    <a:pt x="1043987" y="14034"/>
                  </a:lnTo>
                  <a:lnTo>
                    <a:pt x="1252785" y="0"/>
                  </a:lnTo>
                  <a:lnTo>
                    <a:pt x="1461582" y="14034"/>
                  </a:lnTo>
                </a:path>
              </a:pathLst>
            </a:custGeom>
            <a:ln w="20325" cap="flat">
              <a:solidFill>
                <a:srgbClr val="BEBEBE">
                  <a:alpha val="69803"/>
                </a:srgbClr>
              </a:solidFill>
              <a:prstDash val="solid"/>
              <a:round/>
            </a:ln>
          </p:spPr>
          <p:txBody>
            <a:bodyPr/>
            <a:lstStyle/>
            <a:p/>
          </p:txBody>
        </p:sp>
        <p:sp>
          <p:nvSpPr>
            <p:cNvPr id="340" name="pl340"/>
            <p:cNvSpPr/>
            <p:nvPr/>
          </p:nvSpPr>
          <p:spPr>
            <a:xfrm>
              <a:off x="5862419" y="1287592"/>
              <a:ext cx="1461582" cy="84209"/>
            </a:xfrm>
            <a:custGeom>
              <a:avLst/>
              <a:pathLst>
                <a:path w="1461582" h="84209">
                  <a:moveTo>
                    <a:pt x="0" y="0"/>
                  </a:moveTo>
                  <a:lnTo>
                    <a:pt x="208797" y="42104"/>
                  </a:lnTo>
                  <a:lnTo>
                    <a:pt x="417595" y="84209"/>
                  </a:lnTo>
                  <a:lnTo>
                    <a:pt x="626392" y="84209"/>
                  </a:lnTo>
                  <a:lnTo>
                    <a:pt x="835190" y="84209"/>
                  </a:lnTo>
                  <a:lnTo>
                    <a:pt x="1043987" y="84209"/>
                  </a:lnTo>
                  <a:lnTo>
                    <a:pt x="1252785" y="84209"/>
                  </a:lnTo>
                  <a:lnTo>
                    <a:pt x="1461582" y="84209"/>
                  </a:lnTo>
                </a:path>
              </a:pathLst>
            </a:custGeom>
            <a:ln w="40651" cap="flat">
              <a:solidFill>
                <a:srgbClr val="BEBEBE">
                  <a:alpha val="69803"/>
                </a:srgbClr>
              </a:solidFill>
              <a:prstDash val="solid"/>
              <a:round/>
            </a:ln>
          </p:spPr>
          <p:txBody>
            <a:bodyPr/>
            <a:lstStyle/>
            <a:p/>
          </p:txBody>
        </p:sp>
        <p:sp>
          <p:nvSpPr>
            <p:cNvPr id="341" name="pl341"/>
            <p:cNvSpPr/>
            <p:nvPr/>
          </p:nvSpPr>
          <p:spPr>
            <a:xfrm>
              <a:off x="5862419" y="1287592"/>
              <a:ext cx="1461582" cy="84209"/>
            </a:xfrm>
            <a:custGeom>
              <a:avLst/>
              <a:pathLst>
                <a:path w="1461582" h="84209">
                  <a:moveTo>
                    <a:pt x="0" y="0"/>
                  </a:moveTo>
                  <a:lnTo>
                    <a:pt x="208797" y="42104"/>
                  </a:lnTo>
                  <a:lnTo>
                    <a:pt x="417595" y="84209"/>
                  </a:lnTo>
                  <a:lnTo>
                    <a:pt x="626392" y="84209"/>
                  </a:lnTo>
                  <a:lnTo>
                    <a:pt x="835190" y="84209"/>
                  </a:lnTo>
                  <a:lnTo>
                    <a:pt x="1043987" y="84209"/>
                  </a:lnTo>
                  <a:lnTo>
                    <a:pt x="1252785" y="84209"/>
                  </a:lnTo>
                  <a:lnTo>
                    <a:pt x="1461582" y="84209"/>
                  </a:lnTo>
                </a:path>
              </a:pathLst>
            </a:custGeom>
            <a:ln w="35231" cap="flat">
              <a:solidFill>
                <a:srgbClr val="BEBEBE">
                  <a:alpha val="69803"/>
                </a:srgbClr>
              </a:solidFill>
              <a:prstDash val="solid"/>
              <a:round/>
            </a:ln>
          </p:spPr>
          <p:txBody>
            <a:bodyPr/>
            <a:lstStyle/>
            <a:p/>
          </p:txBody>
        </p:sp>
        <p:sp>
          <p:nvSpPr>
            <p:cNvPr id="342" name="pl342"/>
            <p:cNvSpPr/>
            <p:nvPr/>
          </p:nvSpPr>
          <p:spPr>
            <a:xfrm>
              <a:off x="5862419" y="1526186"/>
              <a:ext cx="1461582" cy="112279"/>
            </a:xfrm>
            <a:custGeom>
              <a:avLst/>
              <a:pathLst>
                <a:path w="1461582" h="112279">
                  <a:moveTo>
                    <a:pt x="0" y="28069"/>
                  </a:moveTo>
                  <a:lnTo>
                    <a:pt x="208797" y="0"/>
                  </a:lnTo>
                  <a:lnTo>
                    <a:pt x="417595" y="42104"/>
                  </a:lnTo>
                  <a:lnTo>
                    <a:pt x="626392" y="112279"/>
                  </a:lnTo>
                  <a:lnTo>
                    <a:pt x="835190" y="70174"/>
                  </a:lnTo>
                  <a:lnTo>
                    <a:pt x="1043987" y="14034"/>
                  </a:lnTo>
                  <a:lnTo>
                    <a:pt x="1252785" y="0"/>
                  </a:lnTo>
                  <a:lnTo>
                    <a:pt x="1461582" y="14034"/>
                  </a:lnTo>
                </a:path>
              </a:pathLst>
            </a:custGeom>
            <a:ln w="20325" cap="flat">
              <a:solidFill>
                <a:srgbClr val="6B6B6B">
                  <a:alpha val="100000"/>
                </a:srgbClr>
              </a:solidFill>
              <a:prstDash val="solid"/>
              <a:round/>
            </a:ln>
          </p:spPr>
          <p:txBody>
            <a:bodyPr/>
            <a:lstStyle/>
            <a:p/>
          </p:txBody>
        </p:sp>
        <p:sp>
          <p:nvSpPr>
            <p:cNvPr id="343" name="pl343"/>
            <p:cNvSpPr/>
            <p:nvPr/>
          </p:nvSpPr>
          <p:spPr>
            <a:xfrm>
              <a:off x="5862419" y="1287592"/>
              <a:ext cx="1461582" cy="84209"/>
            </a:xfrm>
            <a:custGeom>
              <a:avLst/>
              <a:pathLst>
                <a:path w="1461582" h="84209">
                  <a:moveTo>
                    <a:pt x="0" y="0"/>
                  </a:moveTo>
                  <a:lnTo>
                    <a:pt x="208797" y="42104"/>
                  </a:lnTo>
                  <a:lnTo>
                    <a:pt x="417595" y="84209"/>
                  </a:lnTo>
                  <a:lnTo>
                    <a:pt x="626392" y="84209"/>
                  </a:lnTo>
                  <a:lnTo>
                    <a:pt x="835190" y="84209"/>
                  </a:lnTo>
                  <a:lnTo>
                    <a:pt x="1043987" y="84209"/>
                  </a:lnTo>
                  <a:lnTo>
                    <a:pt x="1252785" y="84209"/>
                  </a:lnTo>
                  <a:lnTo>
                    <a:pt x="1461582" y="84209"/>
                  </a:lnTo>
                </a:path>
              </a:pathLst>
            </a:custGeom>
            <a:ln w="40651" cap="flat">
              <a:solidFill>
                <a:srgbClr val="000000">
                  <a:alpha val="100000"/>
                </a:srgbClr>
              </a:solidFill>
              <a:prstDash val="solid"/>
              <a:round/>
            </a:ln>
          </p:spPr>
          <p:txBody>
            <a:bodyPr/>
            <a:lstStyle/>
            <a:p/>
          </p:txBody>
        </p:sp>
        <p:sp>
          <p:nvSpPr>
            <p:cNvPr id="344" name="pl344"/>
            <p:cNvSpPr/>
            <p:nvPr/>
          </p:nvSpPr>
          <p:spPr>
            <a:xfrm>
              <a:off x="5862419" y="1287592"/>
              <a:ext cx="1461582" cy="84209"/>
            </a:xfrm>
            <a:custGeom>
              <a:avLst/>
              <a:pathLst>
                <a:path w="1461582" h="84209">
                  <a:moveTo>
                    <a:pt x="0" y="0"/>
                  </a:moveTo>
                  <a:lnTo>
                    <a:pt x="208797" y="42104"/>
                  </a:lnTo>
                  <a:lnTo>
                    <a:pt x="417595" y="84209"/>
                  </a:lnTo>
                  <a:lnTo>
                    <a:pt x="626392" y="84209"/>
                  </a:lnTo>
                  <a:lnTo>
                    <a:pt x="835190" y="84209"/>
                  </a:lnTo>
                  <a:lnTo>
                    <a:pt x="1043987" y="84209"/>
                  </a:lnTo>
                  <a:lnTo>
                    <a:pt x="1252785" y="84209"/>
                  </a:lnTo>
                  <a:lnTo>
                    <a:pt x="1461582" y="84209"/>
                  </a:lnTo>
                </a:path>
              </a:pathLst>
            </a:custGeom>
            <a:ln w="35231" cap="flat">
              <a:solidFill>
                <a:srgbClr val="1CABE2">
                  <a:alpha val="100000"/>
                </a:srgbClr>
              </a:solidFill>
              <a:prstDash val="solid"/>
              <a:round/>
            </a:ln>
          </p:spPr>
          <p:txBody>
            <a:bodyPr/>
            <a:lstStyle/>
            <a:p/>
          </p:txBody>
        </p:sp>
        <p:sp>
          <p:nvSpPr>
            <p:cNvPr id="345" name="tx345"/>
            <p:cNvSpPr/>
            <p:nvPr/>
          </p:nvSpPr>
          <p:spPr>
            <a:xfrm>
              <a:off x="5802160" y="11090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46" name="tx346"/>
            <p:cNvSpPr/>
            <p:nvPr/>
          </p:nvSpPr>
          <p:spPr>
            <a:xfrm>
              <a:off x="6010957" y="11511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47" name="tx347"/>
            <p:cNvSpPr/>
            <p:nvPr/>
          </p:nvSpPr>
          <p:spPr>
            <a:xfrm>
              <a:off x="6219755" y="11932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48" name="tx348"/>
            <p:cNvSpPr/>
            <p:nvPr/>
          </p:nvSpPr>
          <p:spPr>
            <a:xfrm>
              <a:off x="6428552" y="11932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49" name="tx349"/>
            <p:cNvSpPr/>
            <p:nvPr/>
          </p:nvSpPr>
          <p:spPr>
            <a:xfrm>
              <a:off x="6637350" y="11932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50" name="tx350"/>
            <p:cNvSpPr/>
            <p:nvPr/>
          </p:nvSpPr>
          <p:spPr>
            <a:xfrm>
              <a:off x="6846147" y="11932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51" name="tx351"/>
            <p:cNvSpPr/>
            <p:nvPr/>
          </p:nvSpPr>
          <p:spPr>
            <a:xfrm>
              <a:off x="7054945" y="11932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52" name="tx352"/>
            <p:cNvSpPr/>
            <p:nvPr/>
          </p:nvSpPr>
          <p:spPr>
            <a:xfrm>
              <a:off x="7263742" y="11932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53" name="rc353"/>
            <p:cNvSpPr/>
            <p:nvPr/>
          </p:nvSpPr>
          <p:spPr>
            <a:xfrm>
              <a:off x="5789340" y="2209221"/>
              <a:ext cx="1607740" cy="1049815"/>
            </a:xfrm>
            <a:prstGeom prst="rect">
              <a:avLst/>
            </a:prstGeom>
            <a:solidFill>
              <a:srgbClr val="EBEBEB">
                <a:alpha val="100000"/>
              </a:srgbClr>
            </a:solidFill>
          </p:spPr>
          <p:txBody>
            <a:bodyPr/>
            <a:lstStyle/>
            <a:p/>
          </p:txBody>
        </p:sp>
        <p:sp>
          <p:nvSpPr>
            <p:cNvPr id="354" name="pl354"/>
            <p:cNvSpPr/>
            <p:nvPr/>
          </p:nvSpPr>
          <p:spPr>
            <a:xfrm>
              <a:off x="5789340" y="313412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5" name="pl355"/>
            <p:cNvSpPr/>
            <p:nvPr/>
          </p:nvSpPr>
          <p:spPr>
            <a:xfrm>
              <a:off x="5789340" y="278325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6" name="pl356"/>
            <p:cNvSpPr/>
            <p:nvPr/>
          </p:nvSpPr>
          <p:spPr>
            <a:xfrm>
              <a:off x="5789340" y="24323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7" name="pl357"/>
            <p:cNvSpPr/>
            <p:nvPr/>
          </p:nvSpPr>
          <p:spPr>
            <a:xfrm>
              <a:off x="5789340" y="22569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8" name="pl358"/>
            <p:cNvSpPr/>
            <p:nvPr/>
          </p:nvSpPr>
          <p:spPr>
            <a:xfrm>
              <a:off x="5789340" y="295868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9" name="pl359"/>
            <p:cNvSpPr/>
            <p:nvPr/>
          </p:nvSpPr>
          <p:spPr>
            <a:xfrm>
              <a:off x="5789340" y="260781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60" name="pl360"/>
            <p:cNvSpPr/>
            <p:nvPr/>
          </p:nvSpPr>
          <p:spPr>
            <a:xfrm>
              <a:off x="586241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607121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628001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648881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4" name="pl364"/>
            <p:cNvSpPr/>
            <p:nvPr/>
          </p:nvSpPr>
          <p:spPr>
            <a:xfrm>
              <a:off x="669760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5" name="pl365"/>
            <p:cNvSpPr/>
            <p:nvPr/>
          </p:nvSpPr>
          <p:spPr>
            <a:xfrm>
              <a:off x="690640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6" name="pl366"/>
            <p:cNvSpPr/>
            <p:nvPr/>
          </p:nvSpPr>
          <p:spPr>
            <a:xfrm>
              <a:off x="711520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7" name="pl367"/>
            <p:cNvSpPr/>
            <p:nvPr/>
          </p:nvSpPr>
          <p:spPr>
            <a:xfrm>
              <a:off x="732400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8" name="pl368"/>
            <p:cNvSpPr/>
            <p:nvPr/>
          </p:nvSpPr>
          <p:spPr>
            <a:xfrm>
              <a:off x="5862419" y="2860443"/>
              <a:ext cx="1461582" cy="112279"/>
            </a:xfrm>
            <a:custGeom>
              <a:avLst/>
              <a:pathLst>
                <a:path w="1461582" h="112279">
                  <a:moveTo>
                    <a:pt x="0" y="28069"/>
                  </a:moveTo>
                  <a:lnTo>
                    <a:pt x="208797" y="0"/>
                  </a:lnTo>
                  <a:lnTo>
                    <a:pt x="417595" y="42104"/>
                  </a:lnTo>
                  <a:lnTo>
                    <a:pt x="626392" y="112279"/>
                  </a:lnTo>
                  <a:lnTo>
                    <a:pt x="835190" y="70174"/>
                  </a:lnTo>
                  <a:lnTo>
                    <a:pt x="1043987" y="14034"/>
                  </a:lnTo>
                  <a:lnTo>
                    <a:pt x="1252785" y="0"/>
                  </a:lnTo>
                  <a:lnTo>
                    <a:pt x="1461582" y="14034"/>
                  </a:lnTo>
                </a:path>
              </a:pathLst>
            </a:custGeom>
            <a:ln w="20325" cap="flat">
              <a:solidFill>
                <a:srgbClr val="BEBEBE">
                  <a:alpha val="69803"/>
                </a:srgbClr>
              </a:solidFill>
              <a:prstDash val="solid"/>
              <a:round/>
            </a:ln>
          </p:spPr>
          <p:txBody>
            <a:bodyPr/>
            <a:lstStyle/>
            <a:p/>
          </p:txBody>
        </p:sp>
        <p:sp>
          <p:nvSpPr>
            <p:cNvPr id="369" name="pl369"/>
            <p:cNvSpPr/>
            <p:nvPr/>
          </p:nvSpPr>
          <p:spPr>
            <a:xfrm>
              <a:off x="5862419" y="2677989"/>
              <a:ext cx="1461582" cy="84209"/>
            </a:xfrm>
            <a:custGeom>
              <a:avLst/>
              <a:pathLst>
                <a:path w="1461582" h="84209">
                  <a:moveTo>
                    <a:pt x="0" y="0"/>
                  </a:moveTo>
                  <a:lnTo>
                    <a:pt x="208797" y="56139"/>
                  </a:lnTo>
                  <a:lnTo>
                    <a:pt x="417595" y="14034"/>
                  </a:lnTo>
                  <a:lnTo>
                    <a:pt x="626392" y="56139"/>
                  </a:lnTo>
                  <a:lnTo>
                    <a:pt x="835190" y="28069"/>
                  </a:lnTo>
                  <a:lnTo>
                    <a:pt x="1043987" y="0"/>
                  </a:lnTo>
                  <a:lnTo>
                    <a:pt x="1252785" y="84209"/>
                  </a:lnTo>
                  <a:lnTo>
                    <a:pt x="1461582" y="70174"/>
                  </a:lnTo>
                </a:path>
              </a:pathLst>
            </a:custGeom>
            <a:ln w="40651" cap="flat">
              <a:solidFill>
                <a:srgbClr val="BEBEBE">
                  <a:alpha val="69803"/>
                </a:srgbClr>
              </a:solidFill>
              <a:prstDash val="solid"/>
              <a:round/>
            </a:ln>
          </p:spPr>
          <p:txBody>
            <a:bodyPr/>
            <a:lstStyle/>
            <a:p/>
          </p:txBody>
        </p:sp>
        <p:sp>
          <p:nvSpPr>
            <p:cNvPr id="370" name="pl370"/>
            <p:cNvSpPr/>
            <p:nvPr/>
          </p:nvSpPr>
          <p:spPr>
            <a:xfrm>
              <a:off x="5862419" y="2677989"/>
              <a:ext cx="1461582" cy="84209"/>
            </a:xfrm>
            <a:custGeom>
              <a:avLst/>
              <a:pathLst>
                <a:path w="1461582" h="84209">
                  <a:moveTo>
                    <a:pt x="0" y="0"/>
                  </a:moveTo>
                  <a:lnTo>
                    <a:pt x="208797" y="56139"/>
                  </a:lnTo>
                  <a:lnTo>
                    <a:pt x="417595" y="14034"/>
                  </a:lnTo>
                  <a:lnTo>
                    <a:pt x="626392" y="56139"/>
                  </a:lnTo>
                  <a:lnTo>
                    <a:pt x="835190" y="28069"/>
                  </a:lnTo>
                  <a:lnTo>
                    <a:pt x="1043987" y="0"/>
                  </a:lnTo>
                  <a:lnTo>
                    <a:pt x="1252785" y="84209"/>
                  </a:lnTo>
                  <a:lnTo>
                    <a:pt x="1461582" y="70174"/>
                  </a:lnTo>
                </a:path>
              </a:pathLst>
            </a:custGeom>
            <a:ln w="35231" cap="flat">
              <a:solidFill>
                <a:srgbClr val="BEBEBE">
                  <a:alpha val="69803"/>
                </a:srgbClr>
              </a:solidFill>
              <a:prstDash val="solid"/>
              <a:round/>
            </a:ln>
          </p:spPr>
          <p:txBody>
            <a:bodyPr/>
            <a:lstStyle/>
            <a:p/>
          </p:txBody>
        </p:sp>
        <p:sp>
          <p:nvSpPr>
            <p:cNvPr id="371" name="pl371"/>
            <p:cNvSpPr/>
            <p:nvPr/>
          </p:nvSpPr>
          <p:spPr>
            <a:xfrm>
              <a:off x="5862419" y="2860443"/>
              <a:ext cx="1461582" cy="112279"/>
            </a:xfrm>
            <a:custGeom>
              <a:avLst/>
              <a:pathLst>
                <a:path w="1461582" h="112279">
                  <a:moveTo>
                    <a:pt x="0" y="28069"/>
                  </a:moveTo>
                  <a:lnTo>
                    <a:pt x="208797" y="0"/>
                  </a:lnTo>
                  <a:lnTo>
                    <a:pt x="417595" y="42104"/>
                  </a:lnTo>
                  <a:lnTo>
                    <a:pt x="626392" y="112279"/>
                  </a:lnTo>
                  <a:lnTo>
                    <a:pt x="835190" y="70174"/>
                  </a:lnTo>
                  <a:lnTo>
                    <a:pt x="1043987" y="14034"/>
                  </a:lnTo>
                  <a:lnTo>
                    <a:pt x="1252785" y="0"/>
                  </a:lnTo>
                  <a:lnTo>
                    <a:pt x="1461582" y="14034"/>
                  </a:lnTo>
                </a:path>
              </a:pathLst>
            </a:custGeom>
            <a:ln w="20325" cap="flat">
              <a:solidFill>
                <a:srgbClr val="6B6B6B">
                  <a:alpha val="100000"/>
                </a:srgbClr>
              </a:solidFill>
              <a:prstDash val="solid"/>
              <a:round/>
            </a:ln>
          </p:spPr>
          <p:txBody>
            <a:bodyPr/>
            <a:lstStyle/>
            <a:p/>
          </p:txBody>
        </p:sp>
        <p:sp>
          <p:nvSpPr>
            <p:cNvPr id="372" name="pl372"/>
            <p:cNvSpPr/>
            <p:nvPr/>
          </p:nvSpPr>
          <p:spPr>
            <a:xfrm>
              <a:off x="5862419" y="2677989"/>
              <a:ext cx="1461582" cy="84209"/>
            </a:xfrm>
            <a:custGeom>
              <a:avLst/>
              <a:pathLst>
                <a:path w="1461582" h="84209">
                  <a:moveTo>
                    <a:pt x="0" y="0"/>
                  </a:moveTo>
                  <a:lnTo>
                    <a:pt x="208797" y="56139"/>
                  </a:lnTo>
                  <a:lnTo>
                    <a:pt x="417595" y="14034"/>
                  </a:lnTo>
                  <a:lnTo>
                    <a:pt x="626392" y="56139"/>
                  </a:lnTo>
                  <a:lnTo>
                    <a:pt x="835190" y="28069"/>
                  </a:lnTo>
                  <a:lnTo>
                    <a:pt x="1043987" y="0"/>
                  </a:lnTo>
                  <a:lnTo>
                    <a:pt x="1252785" y="84209"/>
                  </a:lnTo>
                  <a:lnTo>
                    <a:pt x="1461582" y="70174"/>
                  </a:lnTo>
                </a:path>
              </a:pathLst>
            </a:custGeom>
            <a:ln w="40651" cap="flat">
              <a:solidFill>
                <a:srgbClr val="000000">
                  <a:alpha val="100000"/>
                </a:srgbClr>
              </a:solidFill>
              <a:prstDash val="solid"/>
              <a:round/>
            </a:ln>
          </p:spPr>
          <p:txBody>
            <a:bodyPr/>
            <a:lstStyle/>
            <a:p/>
          </p:txBody>
        </p:sp>
        <p:sp>
          <p:nvSpPr>
            <p:cNvPr id="373" name="pl373"/>
            <p:cNvSpPr/>
            <p:nvPr/>
          </p:nvSpPr>
          <p:spPr>
            <a:xfrm>
              <a:off x="5862419" y="2677989"/>
              <a:ext cx="1461582" cy="84209"/>
            </a:xfrm>
            <a:custGeom>
              <a:avLst/>
              <a:pathLst>
                <a:path w="1461582" h="84209">
                  <a:moveTo>
                    <a:pt x="0" y="0"/>
                  </a:moveTo>
                  <a:lnTo>
                    <a:pt x="208797" y="56139"/>
                  </a:lnTo>
                  <a:lnTo>
                    <a:pt x="417595" y="14034"/>
                  </a:lnTo>
                  <a:lnTo>
                    <a:pt x="626392" y="56139"/>
                  </a:lnTo>
                  <a:lnTo>
                    <a:pt x="835190" y="28069"/>
                  </a:lnTo>
                  <a:lnTo>
                    <a:pt x="1043987" y="0"/>
                  </a:lnTo>
                  <a:lnTo>
                    <a:pt x="1252785" y="84209"/>
                  </a:lnTo>
                  <a:lnTo>
                    <a:pt x="1461582" y="70174"/>
                  </a:lnTo>
                </a:path>
              </a:pathLst>
            </a:custGeom>
            <a:ln w="35231" cap="flat">
              <a:solidFill>
                <a:srgbClr val="1CABE2">
                  <a:alpha val="100000"/>
                </a:srgbClr>
              </a:solidFill>
              <a:prstDash val="solid"/>
              <a:round/>
            </a:ln>
          </p:spPr>
          <p:txBody>
            <a:bodyPr/>
            <a:lstStyle/>
            <a:p/>
          </p:txBody>
        </p:sp>
        <p:sp>
          <p:nvSpPr>
            <p:cNvPr id="374" name="tx374"/>
            <p:cNvSpPr/>
            <p:nvPr/>
          </p:nvSpPr>
          <p:spPr>
            <a:xfrm>
              <a:off x="5802160" y="24994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75" name="tx375"/>
            <p:cNvSpPr/>
            <p:nvPr/>
          </p:nvSpPr>
          <p:spPr>
            <a:xfrm>
              <a:off x="6010957" y="25555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76" name="tx376"/>
            <p:cNvSpPr/>
            <p:nvPr/>
          </p:nvSpPr>
          <p:spPr>
            <a:xfrm>
              <a:off x="6219755" y="25134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77" name="tx377"/>
            <p:cNvSpPr/>
            <p:nvPr/>
          </p:nvSpPr>
          <p:spPr>
            <a:xfrm>
              <a:off x="6428552" y="25555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78" name="tx378"/>
            <p:cNvSpPr/>
            <p:nvPr/>
          </p:nvSpPr>
          <p:spPr>
            <a:xfrm>
              <a:off x="6637350" y="25275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79" name="tx379"/>
            <p:cNvSpPr/>
            <p:nvPr/>
          </p:nvSpPr>
          <p:spPr>
            <a:xfrm>
              <a:off x="6846147" y="24994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80" name="tx380"/>
            <p:cNvSpPr/>
            <p:nvPr/>
          </p:nvSpPr>
          <p:spPr>
            <a:xfrm>
              <a:off x="7054945" y="25836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81" name="tx381"/>
            <p:cNvSpPr/>
            <p:nvPr/>
          </p:nvSpPr>
          <p:spPr>
            <a:xfrm>
              <a:off x="7263742" y="25696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82" name="rc382"/>
            <p:cNvSpPr/>
            <p:nvPr/>
          </p:nvSpPr>
          <p:spPr>
            <a:xfrm>
              <a:off x="5789340" y="3543478"/>
              <a:ext cx="1607740" cy="1049815"/>
            </a:xfrm>
            <a:prstGeom prst="rect">
              <a:avLst/>
            </a:prstGeom>
            <a:solidFill>
              <a:srgbClr val="EBEBEB">
                <a:alpha val="100000"/>
              </a:srgbClr>
            </a:solidFill>
          </p:spPr>
          <p:txBody>
            <a:bodyPr/>
            <a:lstStyle/>
            <a:p/>
          </p:txBody>
        </p:sp>
        <p:sp>
          <p:nvSpPr>
            <p:cNvPr id="383" name="pl383"/>
            <p:cNvSpPr/>
            <p:nvPr/>
          </p:nvSpPr>
          <p:spPr>
            <a:xfrm>
              <a:off x="5789340" y="44683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4" name="pl384"/>
            <p:cNvSpPr/>
            <p:nvPr/>
          </p:nvSpPr>
          <p:spPr>
            <a:xfrm>
              <a:off x="5789340" y="41175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5" name="pl385"/>
            <p:cNvSpPr/>
            <p:nvPr/>
          </p:nvSpPr>
          <p:spPr>
            <a:xfrm>
              <a:off x="5789340" y="376663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6" name="pl386"/>
            <p:cNvSpPr/>
            <p:nvPr/>
          </p:nvSpPr>
          <p:spPr>
            <a:xfrm>
              <a:off x="5789340" y="3591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7" name="pl387"/>
            <p:cNvSpPr/>
            <p:nvPr/>
          </p:nvSpPr>
          <p:spPr>
            <a:xfrm>
              <a:off x="5789340" y="429294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8" name="pl388"/>
            <p:cNvSpPr/>
            <p:nvPr/>
          </p:nvSpPr>
          <p:spPr>
            <a:xfrm>
              <a:off x="5789340" y="39420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9" name="pl389"/>
            <p:cNvSpPr/>
            <p:nvPr/>
          </p:nvSpPr>
          <p:spPr>
            <a:xfrm>
              <a:off x="586241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07121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28001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648881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669760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690640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5" name="pl395"/>
            <p:cNvSpPr/>
            <p:nvPr/>
          </p:nvSpPr>
          <p:spPr>
            <a:xfrm>
              <a:off x="711520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6" name="pl396"/>
            <p:cNvSpPr/>
            <p:nvPr/>
          </p:nvSpPr>
          <p:spPr>
            <a:xfrm>
              <a:off x="732400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7" name="pl397"/>
            <p:cNvSpPr/>
            <p:nvPr/>
          </p:nvSpPr>
          <p:spPr>
            <a:xfrm>
              <a:off x="5862419" y="4194700"/>
              <a:ext cx="1461582" cy="112279"/>
            </a:xfrm>
            <a:custGeom>
              <a:avLst/>
              <a:pathLst>
                <a:path w="1461582" h="112279">
                  <a:moveTo>
                    <a:pt x="0" y="28069"/>
                  </a:moveTo>
                  <a:lnTo>
                    <a:pt x="208797" y="0"/>
                  </a:lnTo>
                  <a:lnTo>
                    <a:pt x="417595" y="42104"/>
                  </a:lnTo>
                  <a:lnTo>
                    <a:pt x="626392" y="112279"/>
                  </a:lnTo>
                  <a:lnTo>
                    <a:pt x="835190" y="70174"/>
                  </a:lnTo>
                  <a:lnTo>
                    <a:pt x="1043987" y="14034"/>
                  </a:lnTo>
                  <a:lnTo>
                    <a:pt x="1252785" y="0"/>
                  </a:lnTo>
                  <a:lnTo>
                    <a:pt x="1461582" y="14034"/>
                  </a:lnTo>
                </a:path>
              </a:pathLst>
            </a:custGeom>
            <a:ln w="20325" cap="flat">
              <a:solidFill>
                <a:srgbClr val="BEBEBE">
                  <a:alpha val="69803"/>
                </a:srgbClr>
              </a:solidFill>
              <a:prstDash val="solid"/>
              <a:round/>
            </a:ln>
          </p:spPr>
          <p:txBody>
            <a:bodyPr/>
            <a:lstStyle/>
            <a:p/>
          </p:txBody>
        </p:sp>
        <p:sp>
          <p:nvSpPr>
            <p:cNvPr id="398" name="pl398"/>
            <p:cNvSpPr/>
            <p:nvPr/>
          </p:nvSpPr>
          <p:spPr>
            <a:xfrm>
              <a:off x="5862419" y="4335050"/>
              <a:ext cx="1461582" cy="210524"/>
            </a:xfrm>
            <a:custGeom>
              <a:avLst/>
              <a:pathLst>
                <a:path w="1461582" h="210524">
                  <a:moveTo>
                    <a:pt x="0" y="42104"/>
                  </a:moveTo>
                  <a:lnTo>
                    <a:pt x="208797" y="0"/>
                  </a:lnTo>
                  <a:lnTo>
                    <a:pt x="417595" y="28069"/>
                  </a:lnTo>
                  <a:lnTo>
                    <a:pt x="626392" y="210524"/>
                  </a:lnTo>
                  <a:lnTo>
                    <a:pt x="835190" y="126314"/>
                  </a:lnTo>
                  <a:lnTo>
                    <a:pt x="1043987" y="14034"/>
                  </a:lnTo>
                  <a:lnTo>
                    <a:pt x="1252785" y="14034"/>
                  </a:lnTo>
                  <a:lnTo>
                    <a:pt x="1461582" y="28069"/>
                  </a:lnTo>
                </a:path>
              </a:pathLst>
            </a:custGeom>
            <a:ln w="40651" cap="flat">
              <a:solidFill>
                <a:srgbClr val="BEBEBE">
                  <a:alpha val="69803"/>
                </a:srgbClr>
              </a:solidFill>
              <a:prstDash val="solid"/>
              <a:round/>
            </a:ln>
          </p:spPr>
          <p:txBody>
            <a:bodyPr/>
            <a:lstStyle/>
            <a:p/>
          </p:txBody>
        </p:sp>
        <p:sp>
          <p:nvSpPr>
            <p:cNvPr id="399" name="pl399"/>
            <p:cNvSpPr/>
            <p:nvPr/>
          </p:nvSpPr>
          <p:spPr>
            <a:xfrm>
              <a:off x="5862419" y="4335050"/>
              <a:ext cx="1461582" cy="210524"/>
            </a:xfrm>
            <a:custGeom>
              <a:avLst/>
              <a:pathLst>
                <a:path w="1461582" h="210524">
                  <a:moveTo>
                    <a:pt x="0" y="42104"/>
                  </a:moveTo>
                  <a:lnTo>
                    <a:pt x="208797" y="0"/>
                  </a:lnTo>
                  <a:lnTo>
                    <a:pt x="417595" y="28069"/>
                  </a:lnTo>
                  <a:lnTo>
                    <a:pt x="626392" y="210524"/>
                  </a:lnTo>
                  <a:lnTo>
                    <a:pt x="835190" y="126314"/>
                  </a:lnTo>
                  <a:lnTo>
                    <a:pt x="1043987" y="14034"/>
                  </a:lnTo>
                  <a:lnTo>
                    <a:pt x="1252785" y="14034"/>
                  </a:lnTo>
                  <a:lnTo>
                    <a:pt x="1461582" y="28069"/>
                  </a:lnTo>
                </a:path>
              </a:pathLst>
            </a:custGeom>
            <a:ln w="35231" cap="flat">
              <a:solidFill>
                <a:srgbClr val="BEBEBE">
                  <a:alpha val="69803"/>
                </a:srgbClr>
              </a:solidFill>
              <a:prstDash val="solid"/>
              <a:round/>
            </a:ln>
          </p:spPr>
          <p:txBody>
            <a:bodyPr/>
            <a:lstStyle/>
            <a:p/>
          </p:txBody>
        </p:sp>
        <p:sp>
          <p:nvSpPr>
            <p:cNvPr id="400" name="pl400"/>
            <p:cNvSpPr/>
            <p:nvPr/>
          </p:nvSpPr>
          <p:spPr>
            <a:xfrm>
              <a:off x="5862419" y="4194700"/>
              <a:ext cx="1461582" cy="112279"/>
            </a:xfrm>
            <a:custGeom>
              <a:avLst/>
              <a:pathLst>
                <a:path w="1461582" h="112279">
                  <a:moveTo>
                    <a:pt x="0" y="28069"/>
                  </a:moveTo>
                  <a:lnTo>
                    <a:pt x="208797" y="0"/>
                  </a:lnTo>
                  <a:lnTo>
                    <a:pt x="417595" y="42104"/>
                  </a:lnTo>
                  <a:lnTo>
                    <a:pt x="626392" y="112279"/>
                  </a:lnTo>
                  <a:lnTo>
                    <a:pt x="835190" y="70174"/>
                  </a:lnTo>
                  <a:lnTo>
                    <a:pt x="1043987" y="14034"/>
                  </a:lnTo>
                  <a:lnTo>
                    <a:pt x="1252785" y="0"/>
                  </a:lnTo>
                  <a:lnTo>
                    <a:pt x="1461582" y="14034"/>
                  </a:lnTo>
                </a:path>
              </a:pathLst>
            </a:custGeom>
            <a:ln w="20325" cap="flat">
              <a:solidFill>
                <a:srgbClr val="6B6B6B">
                  <a:alpha val="100000"/>
                </a:srgbClr>
              </a:solidFill>
              <a:prstDash val="solid"/>
              <a:round/>
            </a:ln>
          </p:spPr>
          <p:txBody>
            <a:bodyPr/>
            <a:lstStyle/>
            <a:p/>
          </p:txBody>
        </p:sp>
        <p:sp>
          <p:nvSpPr>
            <p:cNvPr id="401" name="pl401"/>
            <p:cNvSpPr/>
            <p:nvPr/>
          </p:nvSpPr>
          <p:spPr>
            <a:xfrm>
              <a:off x="5862419" y="4335050"/>
              <a:ext cx="1461582" cy="210524"/>
            </a:xfrm>
            <a:custGeom>
              <a:avLst/>
              <a:pathLst>
                <a:path w="1461582" h="210524">
                  <a:moveTo>
                    <a:pt x="0" y="42104"/>
                  </a:moveTo>
                  <a:lnTo>
                    <a:pt x="208797" y="0"/>
                  </a:lnTo>
                  <a:lnTo>
                    <a:pt x="417595" y="28069"/>
                  </a:lnTo>
                  <a:lnTo>
                    <a:pt x="626392" y="210524"/>
                  </a:lnTo>
                  <a:lnTo>
                    <a:pt x="835190" y="126314"/>
                  </a:lnTo>
                  <a:lnTo>
                    <a:pt x="1043987" y="14034"/>
                  </a:lnTo>
                  <a:lnTo>
                    <a:pt x="1252785" y="14034"/>
                  </a:lnTo>
                  <a:lnTo>
                    <a:pt x="1461582" y="28069"/>
                  </a:lnTo>
                </a:path>
              </a:pathLst>
            </a:custGeom>
            <a:ln w="40651" cap="flat">
              <a:solidFill>
                <a:srgbClr val="000000">
                  <a:alpha val="100000"/>
                </a:srgbClr>
              </a:solidFill>
              <a:prstDash val="solid"/>
              <a:round/>
            </a:ln>
          </p:spPr>
          <p:txBody>
            <a:bodyPr/>
            <a:lstStyle/>
            <a:p/>
          </p:txBody>
        </p:sp>
        <p:sp>
          <p:nvSpPr>
            <p:cNvPr id="402" name="pl402"/>
            <p:cNvSpPr/>
            <p:nvPr/>
          </p:nvSpPr>
          <p:spPr>
            <a:xfrm>
              <a:off x="5862419" y="4335050"/>
              <a:ext cx="1461582" cy="210524"/>
            </a:xfrm>
            <a:custGeom>
              <a:avLst/>
              <a:pathLst>
                <a:path w="1461582" h="210524">
                  <a:moveTo>
                    <a:pt x="0" y="42104"/>
                  </a:moveTo>
                  <a:lnTo>
                    <a:pt x="208797" y="0"/>
                  </a:lnTo>
                  <a:lnTo>
                    <a:pt x="417595" y="28069"/>
                  </a:lnTo>
                  <a:lnTo>
                    <a:pt x="626392" y="210524"/>
                  </a:lnTo>
                  <a:lnTo>
                    <a:pt x="835190" y="126314"/>
                  </a:lnTo>
                  <a:lnTo>
                    <a:pt x="1043987" y="14034"/>
                  </a:lnTo>
                  <a:lnTo>
                    <a:pt x="1252785" y="14034"/>
                  </a:lnTo>
                  <a:lnTo>
                    <a:pt x="1461582" y="28069"/>
                  </a:lnTo>
                </a:path>
              </a:pathLst>
            </a:custGeom>
            <a:ln w="35231" cap="flat">
              <a:solidFill>
                <a:srgbClr val="1CABE2">
                  <a:alpha val="100000"/>
                </a:srgbClr>
              </a:solidFill>
              <a:prstDash val="solid"/>
              <a:round/>
            </a:ln>
          </p:spPr>
          <p:txBody>
            <a:bodyPr/>
            <a:lstStyle/>
            <a:p/>
          </p:txBody>
        </p:sp>
        <p:sp>
          <p:nvSpPr>
            <p:cNvPr id="403" name="tx403"/>
            <p:cNvSpPr/>
            <p:nvPr/>
          </p:nvSpPr>
          <p:spPr>
            <a:xfrm>
              <a:off x="5802160" y="41986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04" name="tx404"/>
            <p:cNvSpPr/>
            <p:nvPr/>
          </p:nvSpPr>
          <p:spPr>
            <a:xfrm>
              <a:off x="6010957" y="41564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05" name="tx405"/>
            <p:cNvSpPr/>
            <p:nvPr/>
          </p:nvSpPr>
          <p:spPr>
            <a:xfrm>
              <a:off x="6219755" y="41845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06" name="tx406"/>
            <p:cNvSpPr/>
            <p:nvPr/>
          </p:nvSpPr>
          <p:spPr>
            <a:xfrm>
              <a:off x="6428552" y="43670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407" name="tx407"/>
            <p:cNvSpPr/>
            <p:nvPr/>
          </p:nvSpPr>
          <p:spPr>
            <a:xfrm>
              <a:off x="6637350" y="4282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08" name="tx408"/>
            <p:cNvSpPr/>
            <p:nvPr/>
          </p:nvSpPr>
          <p:spPr>
            <a:xfrm>
              <a:off x="6846147" y="41705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09" name="tx409"/>
            <p:cNvSpPr/>
            <p:nvPr/>
          </p:nvSpPr>
          <p:spPr>
            <a:xfrm>
              <a:off x="7054945" y="41705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10" name="tx410"/>
            <p:cNvSpPr/>
            <p:nvPr/>
          </p:nvSpPr>
          <p:spPr>
            <a:xfrm>
              <a:off x="7263742" y="41845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11" name="rc411"/>
            <p:cNvSpPr/>
            <p:nvPr/>
          </p:nvSpPr>
          <p:spPr>
            <a:xfrm>
              <a:off x="7466670" y="874964"/>
              <a:ext cx="1607740" cy="1049815"/>
            </a:xfrm>
            <a:prstGeom prst="rect">
              <a:avLst/>
            </a:prstGeom>
            <a:solidFill>
              <a:srgbClr val="EBEBEB">
                <a:alpha val="100000"/>
              </a:srgbClr>
            </a:solidFill>
          </p:spPr>
          <p:txBody>
            <a:bodyPr/>
            <a:lstStyle/>
            <a:p/>
          </p:txBody>
        </p:sp>
        <p:sp>
          <p:nvSpPr>
            <p:cNvPr id="412" name="pl412"/>
            <p:cNvSpPr/>
            <p:nvPr/>
          </p:nvSpPr>
          <p:spPr>
            <a:xfrm>
              <a:off x="7466670" y="179986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3" name="pl413"/>
            <p:cNvSpPr/>
            <p:nvPr/>
          </p:nvSpPr>
          <p:spPr>
            <a:xfrm>
              <a:off x="7466670" y="144899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4" name="pl414"/>
            <p:cNvSpPr/>
            <p:nvPr/>
          </p:nvSpPr>
          <p:spPr>
            <a:xfrm>
              <a:off x="7466670" y="109812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5" name="pl415"/>
            <p:cNvSpPr/>
            <p:nvPr/>
          </p:nvSpPr>
          <p:spPr>
            <a:xfrm>
              <a:off x="7466670" y="92268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6" name="pl416"/>
            <p:cNvSpPr/>
            <p:nvPr/>
          </p:nvSpPr>
          <p:spPr>
            <a:xfrm>
              <a:off x="7466670" y="162443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7" name="pl417"/>
            <p:cNvSpPr/>
            <p:nvPr/>
          </p:nvSpPr>
          <p:spPr>
            <a:xfrm>
              <a:off x="7466670" y="1273557"/>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8" name="pl418"/>
            <p:cNvSpPr/>
            <p:nvPr/>
          </p:nvSpPr>
          <p:spPr>
            <a:xfrm>
              <a:off x="753974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774854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795734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816614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837493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858373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879253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900133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6" name="pl426"/>
            <p:cNvSpPr/>
            <p:nvPr/>
          </p:nvSpPr>
          <p:spPr>
            <a:xfrm>
              <a:off x="7539749" y="1526186"/>
              <a:ext cx="1461582" cy="112279"/>
            </a:xfrm>
            <a:custGeom>
              <a:avLst/>
              <a:pathLst>
                <a:path w="1461582" h="112279">
                  <a:moveTo>
                    <a:pt x="0" y="28069"/>
                  </a:moveTo>
                  <a:lnTo>
                    <a:pt x="208797" y="0"/>
                  </a:lnTo>
                  <a:lnTo>
                    <a:pt x="417595" y="42104"/>
                  </a:lnTo>
                  <a:lnTo>
                    <a:pt x="626392" y="112279"/>
                  </a:lnTo>
                  <a:lnTo>
                    <a:pt x="835190" y="70174"/>
                  </a:lnTo>
                  <a:lnTo>
                    <a:pt x="1043987" y="14034"/>
                  </a:lnTo>
                  <a:lnTo>
                    <a:pt x="1252785" y="0"/>
                  </a:lnTo>
                  <a:lnTo>
                    <a:pt x="1461582" y="14034"/>
                  </a:lnTo>
                </a:path>
              </a:pathLst>
            </a:custGeom>
            <a:ln w="20325" cap="flat">
              <a:solidFill>
                <a:srgbClr val="BEBEBE">
                  <a:alpha val="69803"/>
                </a:srgbClr>
              </a:solidFill>
              <a:prstDash val="solid"/>
              <a:round/>
            </a:ln>
          </p:spPr>
          <p:txBody>
            <a:bodyPr/>
            <a:lstStyle/>
            <a:p/>
          </p:txBody>
        </p:sp>
        <p:sp>
          <p:nvSpPr>
            <p:cNvPr id="427" name="pl427"/>
            <p:cNvSpPr/>
            <p:nvPr/>
          </p:nvSpPr>
          <p:spPr>
            <a:xfrm>
              <a:off x="7539749" y="1329697"/>
              <a:ext cx="1461582" cy="210524"/>
            </a:xfrm>
            <a:custGeom>
              <a:avLst/>
              <a:pathLst>
                <a:path w="1461582" h="210524">
                  <a:moveTo>
                    <a:pt x="0" y="0"/>
                  </a:moveTo>
                  <a:lnTo>
                    <a:pt x="208797" y="28069"/>
                  </a:lnTo>
                  <a:lnTo>
                    <a:pt x="417595" y="126314"/>
                  </a:lnTo>
                  <a:lnTo>
                    <a:pt x="626392" y="154384"/>
                  </a:lnTo>
                  <a:lnTo>
                    <a:pt x="835190" y="182454"/>
                  </a:lnTo>
                  <a:lnTo>
                    <a:pt x="1043987" y="196489"/>
                  </a:lnTo>
                  <a:lnTo>
                    <a:pt x="1252785" y="210524"/>
                  </a:lnTo>
                  <a:lnTo>
                    <a:pt x="1461582" y="168419"/>
                  </a:lnTo>
                </a:path>
              </a:pathLst>
            </a:custGeom>
            <a:ln w="40651" cap="flat">
              <a:solidFill>
                <a:srgbClr val="BEBEBE">
                  <a:alpha val="69803"/>
                </a:srgbClr>
              </a:solidFill>
              <a:prstDash val="solid"/>
              <a:round/>
            </a:ln>
          </p:spPr>
          <p:txBody>
            <a:bodyPr/>
            <a:lstStyle/>
            <a:p/>
          </p:txBody>
        </p:sp>
        <p:sp>
          <p:nvSpPr>
            <p:cNvPr id="428" name="pl428"/>
            <p:cNvSpPr/>
            <p:nvPr/>
          </p:nvSpPr>
          <p:spPr>
            <a:xfrm>
              <a:off x="7539749" y="1329697"/>
              <a:ext cx="1461582" cy="210524"/>
            </a:xfrm>
            <a:custGeom>
              <a:avLst/>
              <a:pathLst>
                <a:path w="1461582" h="210524">
                  <a:moveTo>
                    <a:pt x="0" y="0"/>
                  </a:moveTo>
                  <a:lnTo>
                    <a:pt x="208797" y="28069"/>
                  </a:lnTo>
                  <a:lnTo>
                    <a:pt x="417595" y="126314"/>
                  </a:lnTo>
                  <a:lnTo>
                    <a:pt x="626392" y="154384"/>
                  </a:lnTo>
                  <a:lnTo>
                    <a:pt x="835190" y="182454"/>
                  </a:lnTo>
                  <a:lnTo>
                    <a:pt x="1043987" y="196489"/>
                  </a:lnTo>
                  <a:lnTo>
                    <a:pt x="1252785" y="210524"/>
                  </a:lnTo>
                  <a:lnTo>
                    <a:pt x="1461582" y="168419"/>
                  </a:lnTo>
                </a:path>
              </a:pathLst>
            </a:custGeom>
            <a:ln w="35231" cap="flat">
              <a:solidFill>
                <a:srgbClr val="BEBEBE">
                  <a:alpha val="69803"/>
                </a:srgbClr>
              </a:solidFill>
              <a:prstDash val="solid"/>
              <a:round/>
            </a:ln>
          </p:spPr>
          <p:txBody>
            <a:bodyPr/>
            <a:lstStyle/>
            <a:p/>
          </p:txBody>
        </p:sp>
        <p:sp>
          <p:nvSpPr>
            <p:cNvPr id="429" name="pl429"/>
            <p:cNvSpPr/>
            <p:nvPr/>
          </p:nvSpPr>
          <p:spPr>
            <a:xfrm>
              <a:off x="7539749" y="1526186"/>
              <a:ext cx="1461582" cy="112279"/>
            </a:xfrm>
            <a:custGeom>
              <a:avLst/>
              <a:pathLst>
                <a:path w="1461582" h="112279">
                  <a:moveTo>
                    <a:pt x="0" y="28069"/>
                  </a:moveTo>
                  <a:lnTo>
                    <a:pt x="208797" y="0"/>
                  </a:lnTo>
                  <a:lnTo>
                    <a:pt x="417595" y="42104"/>
                  </a:lnTo>
                  <a:lnTo>
                    <a:pt x="626392" y="112279"/>
                  </a:lnTo>
                  <a:lnTo>
                    <a:pt x="835190" y="70174"/>
                  </a:lnTo>
                  <a:lnTo>
                    <a:pt x="1043987" y="14034"/>
                  </a:lnTo>
                  <a:lnTo>
                    <a:pt x="1252785" y="0"/>
                  </a:lnTo>
                  <a:lnTo>
                    <a:pt x="1461582" y="14034"/>
                  </a:lnTo>
                </a:path>
              </a:pathLst>
            </a:custGeom>
            <a:ln w="20325" cap="flat">
              <a:solidFill>
                <a:srgbClr val="6B6B6B">
                  <a:alpha val="100000"/>
                </a:srgbClr>
              </a:solidFill>
              <a:prstDash val="solid"/>
              <a:round/>
            </a:ln>
          </p:spPr>
          <p:txBody>
            <a:bodyPr/>
            <a:lstStyle/>
            <a:p/>
          </p:txBody>
        </p:sp>
        <p:sp>
          <p:nvSpPr>
            <p:cNvPr id="430" name="pl430"/>
            <p:cNvSpPr/>
            <p:nvPr/>
          </p:nvSpPr>
          <p:spPr>
            <a:xfrm>
              <a:off x="7539749" y="1329697"/>
              <a:ext cx="1461582" cy="210524"/>
            </a:xfrm>
            <a:custGeom>
              <a:avLst/>
              <a:pathLst>
                <a:path w="1461582" h="210524">
                  <a:moveTo>
                    <a:pt x="0" y="0"/>
                  </a:moveTo>
                  <a:lnTo>
                    <a:pt x="208797" y="28069"/>
                  </a:lnTo>
                  <a:lnTo>
                    <a:pt x="417595" y="126314"/>
                  </a:lnTo>
                  <a:lnTo>
                    <a:pt x="626392" y="154384"/>
                  </a:lnTo>
                  <a:lnTo>
                    <a:pt x="835190" y="182454"/>
                  </a:lnTo>
                  <a:lnTo>
                    <a:pt x="1043987" y="196489"/>
                  </a:lnTo>
                  <a:lnTo>
                    <a:pt x="1252785" y="210524"/>
                  </a:lnTo>
                  <a:lnTo>
                    <a:pt x="1461582" y="168419"/>
                  </a:lnTo>
                </a:path>
              </a:pathLst>
            </a:custGeom>
            <a:ln w="40651" cap="flat">
              <a:solidFill>
                <a:srgbClr val="000000">
                  <a:alpha val="100000"/>
                </a:srgbClr>
              </a:solidFill>
              <a:prstDash val="solid"/>
              <a:round/>
            </a:ln>
          </p:spPr>
          <p:txBody>
            <a:bodyPr/>
            <a:lstStyle/>
            <a:p/>
          </p:txBody>
        </p:sp>
        <p:sp>
          <p:nvSpPr>
            <p:cNvPr id="431" name="pl431"/>
            <p:cNvSpPr/>
            <p:nvPr/>
          </p:nvSpPr>
          <p:spPr>
            <a:xfrm>
              <a:off x="7539749" y="1329697"/>
              <a:ext cx="1461582" cy="210524"/>
            </a:xfrm>
            <a:custGeom>
              <a:avLst/>
              <a:pathLst>
                <a:path w="1461582" h="210524">
                  <a:moveTo>
                    <a:pt x="0" y="0"/>
                  </a:moveTo>
                  <a:lnTo>
                    <a:pt x="208797" y="28069"/>
                  </a:lnTo>
                  <a:lnTo>
                    <a:pt x="417595" y="126314"/>
                  </a:lnTo>
                  <a:lnTo>
                    <a:pt x="626392" y="154384"/>
                  </a:lnTo>
                  <a:lnTo>
                    <a:pt x="835190" y="182454"/>
                  </a:lnTo>
                  <a:lnTo>
                    <a:pt x="1043987" y="196489"/>
                  </a:lnTo>
                  <a:lnTo>
                    <a:pt x="1252785" y="210524"/>
                  </a:lnTo>
                  <a:lnTo>
                    <a:pt x="1461582" y="168419"/>
                  </a:lnTo>
                </a:path>
              </a:pathLst>
            </a:custGeom>
            <a:ln w="35231" cap="flat">
              <a:solidFill>
                <a:srgbClr val="1CABE2">
                  <a:alpha val="100000"/>
                </a:srgbClr>
              </a:solidFill>
              <a:prstDash val="solid"/>
              <a:round/>
            </a:ln>
          </p:spPr>
          <p:txBody>
            <a:bodyPr/>
            <a:lstStyle/>
            <a:p/>
          </p:txBody>
        </p:sp>
        <p:sp>
          <p:nvSpPr>
            <p:cNvPr id="432" name="tx432"/>
            <p:cNvSpPr/>
            <p:nvPr/>
          </p:nvSpPr>
          <p:spPr>
            <a:xfrm>
              <a:off x="7479490" y="11511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33" name="tx433"/>
            <p:cNvSpPr/>
            <p:nvPr/>
          </p:nvSpPr>
          <p:spPr>
            <a:xfrm>
              <a:off x="7688287" y="1179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34" name="tx434"/>
            <p:cNvSpPr/>
            <p:nvPr/>
          </p:nvSpPr>
          <p:spPr>
            <a:xfrm>
              <a:off x="7897085" y="12774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35" name="tx435"/>
            <p:cNvSpPr/>
            <p:nvPr/>
          </p:nvSpPr>
          <p:spPr>
            <a:xfrm>
              <a:off x="8105882" y="13055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36" name="tx436"/>
            <p:cNvSpPr/>
            <p:nvPr/>
          </p:nvSpPr>
          <p:spPr>
            <a:xfrm>
              <a:off x="8314680" y="13335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37" name="tx437"/>
            <p:cNvSpPr/>
            <p:nvPr/>
          </p:nvSpPr>
          <p:spPr>
            <a:xfrm>
              <a:off x="8523477" y="13476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38" name="tx438"/>
            <p:cNvSpPr/>
            <p:nvPr/>
          </p:nvSpPr>
          <p:spPr>
            <a:xfrm>
              <a:off x="8732275" y="1361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39" name="tx439"/>
            <p:cNvSpPr/>
            <p:nvPr/>
          </p:nvSpPr>
          <p:spPr>
            <a:xfrm>
              <a:off x="8941072" y="1319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40" name="rc440"/>
            <p:cNvSpPr/>
            <p:nvPr/>
          </p:nvSpPr>
          <p:spPr>
            <a:xfrm>
              <a:off x="7466670" y="2209221"/>
              <a:ext cx="1607740" cy="1049815"/>
            </a:xfrm>
            <a:prstGeom prst="rect">
              <a:avLst/>
            </a:prstGeom>
            <a:solidFill>
              <a:srgbClr val="EBEBEB">
                <a:alpha val="100000"/>
              </a:srgbClr>
            </a:solidFill>
          </p:spPr>
          <p:txBody>
            <a:bodyPr/>
            <a:lstStyle/>
            <a:p/>
          </p:txBody>
        </p:sp>
        <p:sp>
          <p:nvSpPr>
            <p:cNvPr id="441" name="pl441"/>
            <p:cNvSpPr/>
            <p:nvPr/>
          </p:nvSpPr>
          <p:spPr>
            <a:xfrm>
              <a:off x="7466670" y="313412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2" name="pl442"/>
            <p:cNvSpPr/>
            <p:nvPr/>
          </p:nvSpPr>
          <p:spPr>
            <a:xfrm>
              <a:off x="7466670" y="278325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3" name="pl443"/>
            <p:cNvSpPr/>
            <p:nvPr/>
          </p:nvSpPr>
          <p:spPr>
            <a:xfrm>
              <a:off x="7466670" y="24323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4" name="pl444"/>
            <p:cNvSpPr/>
            <p:nvPr/>
          </p:nvSpPr>
          <p:spPr>
            <a:xfrm>
              <a:off x="7466670" y="22569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5" name="pl445"/>
            <p:cNvSpPr/>
            <p:nvPr/>
          </p:nvSpPr>
          <p:spPr>
            <a:xfrm>
              <a:off x="7466670" y="295868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6" name="pl446"/>
            <p:cNvSpPr/>
            <p:nvPr/>
          </p:nvSpPr>
          <p:spPr>
            <a:xfrm>
              <a:off x="7466670" y="260781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7" name="pl447"/>
            <p:cNvSpPr/>
            <p:nvPr/>
          </p:nvSpPr>
          <p:spPr>
            <a:xfrm>
              <a:off x="753974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774854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795734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816614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837493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858373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879253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900133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7539749" y="2860443"/>
              <a:ext cx="1461582" cy="112279"/>
            </a:xfrm>
            <a:custGeom>
              <a:avLst/>
              <a:pathLst>
                <a:path w="1461582" h="112279">
                  <a:moveTo>
                    <a:pt x="0" y="28069"/>
                  </a:moveTo>
                  <a:lnTo>
                    <a:pt x="208797" y="0"/>
                  </a:lnTo>
                  <a:lnTo>
                    <a:pt x="417595" y="42104"/>
                  </a:lnTo>
                  <a:lnTo>
                    <a:pt x="626392" y="112279"/>
                  </a:lnTo>
                  <a:lnTo>
                    <a:pt x="835190" y="70174"/>
                  </a:lnTo>
                  <a:lnTo>
                    <a:pt x="1043987" y="14034"/>
                  </a:lnTo>
                  <a:lnTo>
                    <a:pt x="1252785" y="0"/>
                  </a:lnTo>
                  <a:lnTo>
                    <a:pt x="1461582" y="14034"/>
                  </a:lnTo>
                </a:path>
              </a:pathLst>
            </a:custGeom>
            <a:ln w="20325" cap="flat">
              <a:solidFill>
                <a:srgbClr val="BEBEBE">
                  <a:alpha val="69803"/>
                </a:srgbClr>
              </a:solidFill>
              <a:prstDash val="solid"/>
              <a:round/>
            </a:ln>
          </p:spPr>
          <p:txBody>
            <a:bodyPr/>
            <a:lstStyle/>
            <a:p/>
          </p:txBody>
        </p:sp>
        <p:sp>
          <p:nvSpPr>
            <p:cNvPr id="456" name="pl456"/>
            <p:cNvSpPr/>
            <p:nvPr/>
          </p:nvSpPr>
          <p:spPr>
            <a:xfrm>
              <a:off x="7539749" y="2706059"/>
              <a:ext cx="1461582" cy="168419"/>
            </a:xfrm>
            <a:custGeom>
              <a:avLst/>
              <a:pathLst>
                <a:path w="1461582" h="168419">
                  <a:moveTo>
                    <a:pt x="0" y="28069"/>
                  </a:moveTo>
                  <a:lnTo>
                    <a:pt x="208797" y="98244"/>
                  </a:lnTo>
                  <a:lnTo>
                    <a:pt x="417595" y="154384"/>
                  </a:lnTo>
                  <a:lnTo>
                    <a:pt x="626392" y="168419"/>
                  </a:lnTo>
                  <a:lnTo>
                    <a:pt x="835190" y="0"/>
                  </a:lnTo>
                  <a:lnTo>
                    <a:pt x="1043987" y="28069"/>
                  </a:lnTo>
                  <a:lnTo>
                    <a:pt x="1252785" y="28069"/>
                  </a:lnTo>
                  <a:lnTo>
                    <a:pt x="1461582" y="28069"/>
                  </a:lnTo>
                </a:path>
              </a:pathLst>
            </a:custGeom>
            <a:ln w="40651" cap="flat">
              <a:solidFill>
                <a:srgbClr val="BEBEBE">
                  <a:alpha val="69803"/>
                </a:srgbClr>
              </a:solidFill>
              <a:prstDash val="solid"/>
              <a:round/>
            </a:ln>
          </p:spPr>
          <p:txBody>
            <a:bodyPr/>
            <a:lstStyle/>
            <a:p/>
          </p:txBody>
        </p:sp>
        <p:sp>
          <p:nvSpPr>
            <p:cNvPr id="457" name="pl457"/>
            <p:cNvSpPr/>
            <p:nvPr/>
          </p:nvSpPr>
          <p:spPr>
            <a:xfrm>
              <a:off x="7539749" y="2706059"/>
              <a:ext cx="1461582" cy="168419"/>
            </a:xfrm>
            <a:custGeom>
              <a:avLst/>
              <a:pathLst>
                <a:path w="1461582" h="168419">
                  <a:moveTo>
                    <a:pt x="0" y="28069"/>
                  </a:moveTo>
                  <a:lnTo>
                    <a:pt x="208797" y="98244"/>
                  </a:lnTo>
                  <a:lnTo>
                    <a:pt x="417595" y="154384"/>
                  </a:lnTo>
                  <a:lnTo>
                    <a:pt x="626392" y="168419"/>
                  </a:lnTo>
                  <a:lnTo>
                    <a:pt x="835190" y="0"/>
                  </a:lnTo>
                  <a:lnTo>
                    <a:pt x="1043987" y="28069"/>
                  </a:lnTo>
                  <a:lnTo>
                    <a:pt x="1252785" y="28069"/>
                  </a:lnTo>
                  <a:lnTo>
                    <a:pt x="1461582" y="28069"/>
                  </a:lnTo>
                </a:path>
              </a:pathLst>
            </a:custGeom>
            <a:ln w="35231" cap="flat">
              <a:solidFill>
                <a:srgbClr val="BEBEBE">
                  <a:alpha val="69803"/>
                </a:srgbClr>
              </a:solidFill>
              <a:prstDash val="solid"/>
              <a:round/>
            </a:ln>
          </p:spPr>
          <p:txBody>
            <a:bodyPr/>
            <a:lstStyle/>
            <a:p/>
          </p:txBody>
        </p:sp>
        <p:sp>
          <p:nvSpPr>
            <p:cNvPr id="458" name="pl458"/>
            <p:cNvSpPr/>
            <p:nvPr/>
          </p:nvSpPr>
          <p:spPr>
            <a:xfrm>
              <a:off x="7539749" y="2860443"/>
              <a:ext cx="1461582" cy="112279"/>
            </a:xfrm>
            <a:custGeom>
              <a:avLst/>
              <a:pathLst>
                <a:path w="1461582" h="112279">
                  <a:moveTo>
                    <a:pt x="0" y="28069"/>
                  </a:moveTo>
                  <a:lnTo>
                    <a:pt x="208797" y="0"/>
                  </a:lnTo>
                  <a:lnTo>
                    <a:pt x="417595" y="42104"/>
                  </a:lnTo>
                  <a:lnTo>
                    <a:pt x="626392" y="112279"/>
                  </a:lnTo>
                  <a:lnTo>
                    <a:pt x="835190" y="70174"/>
                  </a:lnTo>
                  <a:lnTo>
                    <a:pt x="1043987" y="14034"/>
                  </a:lnTo>
                  <a:lnTo>
                    <a:pt x="1252785" y="0"/>
                  </a:lnTo>
                  <a:lnTo>
                    <a:pt x="1461582" y="14034"/>
                  </a:lnTo>
                </a:path>
              </a:pathLst>
            </a:custGeom>
            <a:ln w="20325" cap="flat">
              <a:solidFill>
                <a:srgbClr val="6B6B6B">
                  <a:alpha val="100000"/>
                </a:srgbClr>
              </a:solidFill>
              <a:prstDash val="solid"/>
              <a:round/>
            </a:ln>
          </p:spPr>
          <p:txBody>
            <a:bodyPr/>
            <a:lstStyle/>
            <a:p/>
          </p:txBody>
        </p:sp>
        <p:sp>
          <p:nvSpPr>
            <p:cNvPr id="459" name="pl459"/>
            <p:cNvSpPr/>
            <p:nvPr/>
          </p:nvSpPr>
          <p:spPr>
            <a:xfrm>
              <a:off x="7539749" y="2706059"/>
              <a:ext cx="1461582" cy="168419"/>
            </a:xfrm>
            <a:custGeom>
              <a:avLst/>
              <a:pathLst>
                <a:path w="1461582" h="168419">
                  <a:moveTo>
                    <a:pt x="0" y="28069"/>
                  </a:moveTo>
                  <a:lnTo>
                    <a:pt x="208797" y="98244"/>
                  </a:lnTo>
                  <a:lnTo>
                    <a:pt x="417595" y="154384"/>
                  </a:lnTo>
                  <a:lnTo>
                    <a:pt x="626392" y="168419"/>
                  </a:lnTo>
                  <a:lnTo>
                    <a:pt x="835190" y="0"/>
                  </a:lnTo>
                  <a:lnTo>
                    <a:pt x="1043987" y="28069"/>
                  </a:lnTo>
                  <a:lnTo>
                    <a:pt x="1252785" y="28069"/>
                  </a:lnTo>
                  <a:lnTo>
                    <a:pt x="1461582" y="28069"/>
                  </a:lnTo>
                </a:path>
              </a:pathLst>
            </a:custGeom>
            <a:ln w="40651" cap="flat">
              <a:solidFill>
                <a:srgbClr val="000000">
                  <a:alpha val="100000"/>
                </a:srgbClr>
              </a:solidFill>
              <a:prstDash val="solid"/>
              <a:round/>
            </a:ln>
          </p:spPr>
          <p:txBody>
            <a:bodyPr/>
            <a:lstStyle/>
            <a:p/>
          </p:txBody>
        </p:sp>
        <p:sp>
          <p:nvSpPr>
            <p:cNvPr id="460" name="pl460"/>
            <p:cNvSpPr/>
            <p:nvPr/>
          </p:nvSpPr>
          <p:spPr>
            <a:xfrm>
              <a:off x="7539749" y="2706059"/>
              <a:ext cx="1461582" cy="168419"/>
            </a:xfrm>
            <a:custGeom>
              <a:avLst/>
              <a:pathLst>
                <a:path w="1461582" h="168419">
                  <a:moveTo>
                    <a:pt x="0" y="28069"/>
                  </a:moveTo>
                  <a:lnTo>
                    <a:pt x="208797" y="98244"/>
                  </a:lnTo>
                  <a:lnTo>
                    <a:pt x="417595" y="154384"/>
                  </a:lnTo>
                  <a:lnTo>
                    <a:pt x="626392" y="168419"/>
                  </a:lnTo>
                  <a:lnTo>
                    <a:pt x="835190" y="0"/>
                  </a:lnTo>
                  <a:lnTo>
                    <a:pt x="1043987" y="28069"/>
                  </a:lnTo>
                  <a:lnTo>
                    <a:pt x="1252785" y="28069"/>
                  </a:lnTo>
                  <a:lnTo>
                    <a:pt x="1461582" y="28069"/>
                  </a:lnTo>
                </a:path>
              </a:pathLst>
            </a:custGeom>
            <a:ln w="35231" cap="flat">
              <a:solidFill>
                <a:srgbClr val="1CABE2">
                  <a:alpha val="100000"/>
                </a:srgbClr>
              </a:solidFill>
              <a:prstDash val="solid"/>
              <a:round/>
            </a:ln>
          </p:spPr>
          <p:txBody>
            <a:bodyPr/>
            <a:lstStyle/>
            <a:p/>
          </p:txBody>
        </p:sp>
        <p:sp>
          <p:nvSpPr>
            <p:cNvPr id="461" name="tx461"/>
            <p:cNvSpPr/>
            <p:nvPr/>
          </p:nvSpPr>
          <p:spPr>
            <a:xfrm>
              <a:off x="7479490" y="25555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62" name="tx462"/>
            <p:cNvSpPr/>
            <p:nvPr/>
          </p:nvSpPr>
          <p:spPr>
            <a:xfrm>
              <a:off x="7688287" y="26257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63" name="tx463"/>
            <p:cNvSpPr/>
            <p:nvPr/>
          </p:nvSpPr>
          <p:spPr>
            <a:xfrm>
              <a:off x="7897085" y="26818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64" name="tx464"/>
            <p:cNvSpPr/>
            <p:nvPr/>
          </p:nvSpPr>
          <p:spPr>
            <a:xfrm>
              <a:off x="8105882" y="26959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65" name="tx465"/>
            <p:cNvSpPr/>
            <p:nvPr/>
          </p:nvSpPr>
          <p:spPr>
            <a:xfrm>
              <a:off x="8314680" y="25275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66" name="tx466"/>
            <p:cNvSpPr/>
            <p:nvPr/>
          </p:nvSpPr>
          <p:spPr>
            <a:xfrm>
              <a:off x="8523477" y="25555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67" name="tx467"/>
            <p:cNvSpPr/>
            <p:nvPr/>
          </p:nvSpPr>
          <p:spPr>
            <a:xfrm>
              <a:off x="8732275" y="25555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68" name="tx468"/>
            <p:cNvSpPr/>
            <p:nvPr/>
          </p:nvSpPr>
          <p:spPr>
            <a:xfrm>
              <a:off x="8941072" y="25555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69" name="rc469"/>
            <p:cNvSpPr/>
            <p:nvPr/>
          </p:nvSpPr>
          <p:spPr>
            <a:xfrm>
              <a:off x="7466670" y="3543478"/>
              <a:ext cx="1607740" cy="1049815"/>
            </a:xfrm>
            <a:prstGeom prst="rect">
              <a:avLst/>
            </a:prstGeom>
            <a:solidFill>
              <a:srgbClr val="EBEBEB">
                <a:alpha val="100000"/>
              </a:srgbClr>
            </a:solidFill>
          </p:spPr>
          <p:txBody>
            <a:bodyPr/>
            <a:lstStyle/>
            <a:p/>
          </p:txBody>
        </p:sp>
        <p:sp>
          <p:nvSpPr>
            <p:cNvPr id="470" name="pl470"/>
            <p:cNvSpPr/>
            <p:nvPr/>
          </p:nvSpPr>
          <p:spPr>
            <a:xfrm>
              <a:off x="7466670" y="44683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1" name="pl471"/>
            <p:cNvSpPr/>
            <p:nvPr/>
          </p:nvSpPr>
          <p:spPr>
            <a:xfrm>
              <a:off x="7466670" y="41175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2" name="pl472"/>
            <p:cNvSpPr/>
            <p:nvPr/>
          </p:nvSpPr>
          <p:spPr>
            <a:xfrm>
              <a:off x="7466670" y="376663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3" name="pl473"/>
            <p:cNvSpPr/>
            <p:nvPr/>
          </p:nvSpPr>
          <p:spPr>
            <a:xfrm>
              <a:off x="7466670" y="3591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4" name="pl474"/>
            <p:cNvSpPr/>
            <p:nvPr/>
          </p:nvSpPr>
          <p:spPr>
            <a:xfrm>
              <a:off x="7466670" y="429294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5" name="pl475"/>
            <p:cNvSpPr/>
            <p:nvPr/>
          </p:nvSpPr>
          <p:spPr>
            <a:xfrm>
              <a:off x="7466670" y="394207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6" name="pl476"/>
            <p:cNvSpPr/>
            <p:nvPr/>
          </p:nvSpPr>
          <p:spPr>
            <a:xfrm>
              <a:off x="753974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77" name="pl477"/>
            <p:cNvSpPr/>
            <p:nvPr/>
          </p:nvSpPr>
          <p:spPr>
            <a:xfrm>
              <a:off x="774854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78" name="pl478"/>
            <p:cNvSpPr/>
            <p:nvPr/>
          </p:nvSpPr>
          <p:spPr>
            <a:xfrm>
              <a:off x="795734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816614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837493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858373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879253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900133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7539749" y="4194700"/>
              <a:ext cx="1461582" cy="112279"/>
            </a:xfrm>
            <a:custGeom>
              <a:avLst/>
              <a:pathLst>
                <a:path w="1461582" h="112279">
                  <a:moveTo>
                    <a:pt x="0" y="28069"/>
                  </a:moveTo>
                  <a:lnTo>
                    <a:pt x="208797" y="0"/>
                  </a:lnTo>
                  <a:lnTo>
                    <a:pt x="417595" y="42104"/>
                  </a:lnTo>
                  <a:lnTo>
                    <a:pt x="626392" y="112279"/>
                  </a:lnTo>
                  <a:lnTo>
                    <a:pt x="835190" y="70174"/>
                  </a:lnTo>
                  <a:lnTo>
                    <a:pt x="1043987" y="14034"/>
                  </a:lnTo>
                  <a:lnTo>
                    <a:pt x="1252785" y="0"/>
                  </a:lnTo>
                  <a:lnTo>
                    <a:pt x="1461582" y="14034"/>
                  </a:lnTo>
                </a:path>
              </a:pathLst>
            </a:custGeom>
            <a:ln w="20325" cap="flat">
              <a:solidFill>
                <a:srgbClr val="BEBEBE">
                  <a:alpha val="69803"/>
                </a:srgbClr>
              </a:solidFill>
              <a:prstDash val="solid"/>
              <a:round/>
            </a:ln>
          </p:spPr>
          <p:txBody>
            <a:bodyPr/>
            <a:lstStyle/>
            <a:p/>
          </p:txBody>
        </p:sp>
        <p:sp>
          <p:nvSpPr>
            <p:cNvPr id="485" name="pl485"/>
            <p:cNvSpPr/>
            <p:nvPr/>
          </p:nvSpPr>
          <p:spPr>
            <a:xfrm>
              <a:off x="7539749" y="3998211"/>
              <a:ext cx="1461582" cy="98244"/>
            </a:xfrm>
            <a:custGeom>
              <a:avLst/>
              <a:pathLst>
                <a:path w="1461582" h="98244">
                  <a:moveTo>
                    <a:pt x="0" y="0"/>
                  </a:moveTo>
                  <a:lnTo>
                    <a:pt x="208797" y="42104"/>
                  </a:lnTo>
                  <a:lnTo>
                    <a:pt x="417595" y="98244"/>
                  </a:lnTo>
                  <a:lnTo>
                    <a:pt x="626392" y="70174"/>
                  </a:lnTo>
                  <a:lnTo>
                    <a:pt x="835190" y="42104"/>
                  </a:lnTo>
                  <a:lnTo>
                    <a:pt x="1043987" y="56139"/>
                  </a:lnTo>
                  <a:lnTo>
                    <a:pt x="1252785" y="0"/>
                  </a:lnTo>
                  <a:lnTo>
                    <a:pt x="1461582" y="28069"/>
                  </a:lnTo>
                </a:path>
              </a:pathLst>
            </a:custGeom>
            <a:ln w="40651" cap="flat">
              <a:solidFill>
                <a:srgbClr val="BEBEBE">
                  <a:alpha val="69803"/>
                </a:srgbClr>
              </a:solidFill>
              <a:prstDash val="solid"/>
              <a:round/>
            </a:ln>
          </p:spPr>
          <p:txBody>
            <a:bodyPr/>
            <a:lstStyle/>
            <a:p/>
          </p:txBody>
        </p:sp>
        <p:sp>
          <p:nvSpPr>
            <p:cNvPr id="486" name="pl486"/>
            <p:cNvSpPr/>
            <p:nvPr/>
          </p:nvSpPr>
          <p:spPr>
            <a:xfrm>
              <a:off x="7539749" y="3998211"/>
              <a:ext cx="1461582" cy="98244"/>
            </a:xfrm>
            <a:custGeom>
              <a:avLst/>
              <a:pathLst>
                <a:path w="1461582" h="98244">
                  <a:moveTo>
                    <a:pt x="0" y="0"/>
                  </a:moveTo>
                  <a:lnTo>
                    <a:pt x="208797" y="42104"/>
                  </a:lnTo>
                  <a:lnTo>
                    <a:pt x="417595" y="98244"/>
                  </a:lnTo>
                  <a:lnTo>
                    <a:pt x="626392" y="70174"/>
                  </a:lnTo>
                  <a:lnTo>
                    <a:pt x="835190" y="42104"/>
                  </a:lnTo>
                  <a:lnTo>
                    <a:pt x="1043987" y="56139"/>
                  </a:lnTo>
                  <a:lnTo>
                    <a:pt x="1252785" y="0"/>
                  </a:lnTo>
                  <a:lnTo>
                    <a:pt x="1461582" y="28069"/>
                  </a:lnTo>
                </a:path>
              </a:pathLst>
            </a:custGeom>
            <a:ln w="35231" cap="flat">
              <a:solidFill>
                <a:srgbClr val="BEBEBE">
                  <a:alpha val="69803"/>
                </a:srgbClr>
              </a:solidFill>
              <a:prstDash val="solid"/>
              <a:round/>
            </a:ln>
          </p:spPr>
          <p:txBody>
            <a:bodyPr/>
            <a:lstStyle/>
            <a:p/>
          </p:txBody>
        </p:sp>
        <p:sp>
          <p:nvSpPr>
            <p:cNvPr id="487" name="pl487"/>
            <p:cNvSpPr/>
            <p:nvPr/>
          </p:nvSpPr>
          <p:spPr>
            <a:xfrm>
              <a:off x="7539749" y="4194700"/>
              <a:ext cx="1461582" cy="112279"/>
            </a:xfrm>
            <a:custGeom>
              <a:avLst/>
              <a:pathLst>
                <a:path w="1461582" h="112279">
                  <a:moveTo>
                    <a:pt x="0" y="28069"/>
                  </a:moveTo>
                  <a:lnTo>
                    <a:pt x="208797" y="0"/>
                  </a:lnTo>
                  <a:lnTo>
                    <a:pt x="417595" y="42104"/>
                  </a:lnTo>
                  <a:lnTo>
                    <a:pt x="626392" y="112279"/>
                  </a:lnTo>
                  <a:lnTo>
                    <a:pt x="835190" y="70174"/>
                  </a:lnTo>
                  <a:lnTo>
                    <a:pt x="1043987" y="14034"/>
                  </a:lnTo>
                  <a:lnTo>
                    <a:pt x="1252785" y="0"/>
                  </a:lnTo>
                  <a:lnTo>
                    <a:pt x="1461582" y="14034"/>
                  </a:lnTo>
                </a:path>
              </a:pathLst>
            </a:custGeom>
            <a:ln w="20325" cap="flat">
              <a:solidFill>
                <a:srgbClr val="6B6B6B">
                  <a:alpha val="100000"/>
                </a:srgbClr>
              </a:solidFill>
              <a:prstDash val="solid"/>
              <a:round/>
            </a:ln>
          </p:spPr>
          <p:txBody>
            <a:bodyPr/>
            <a:lstStyle/>
            <a:p/>
          </p:txBody>
        </p:sp>
        <p:sp>
          <p:nvSpPr>
            <p:cNvPr id="488" name="pl488"/>
            <p:cNvSpPr/>
            <p:nvPr/>
          </p:nvSpPr>
          <p:spPr>
            <a:xfrm>
              <a:off x="7539749" y="3998211"/>
              <a:ext cx="1461582" cy="98244"/>
            </a:xfrm>
            <a:custGeom>
              <a:avLst/>
              <a:pathLst>
                <a:path w="1461582" h="98244">
                  <a:moveTo>
                    <a:pt x="0" y="0"/>
                  </a:moveTo>
                  <a:lnTo>
                    <a:pt x="208797" y="42104"/>
                  </a:lnTo>
                  <a:lnTo>
                    <a:pt x="417595" y="98244"/>
                  </a:lnTo>
                  <a:lnTo>
                    <a:pt x="626392" y="70174"/>
                  </a:lnTo>
                  <a:lnTo>
                    <a:pt x="835190" y="42104"/>
                  </a:lnTo>
                  <a:lnTo>
                    <a:pt x="1043987" y="56139"/>
                  </a:lnTo>
                  <a:lnTo>
                    <a:pt x="1252785" y="0"/>
                  </a:lnTo>
                  <a:lnTo>
                    <a:pt x="1461582" y="28069"/>
                  </a:lnTo>
                </a:path>
              </a:pathLst>
            </a:custGeom>
            <a:ln w="40651" cap="flat">
              <a:solidFill>
                <a:srgbClr val="000000">
                  <a:alpha val="100000"/>
                </a:srgbClr>
              </a:solidFill>
              <a:prstDash val="solid"/>
              <a:round/>
            </a:ln>
          </p:spPr>
          <p:txBody>
            <a:bodyPr/>
            <a:lstStyle/>
            <a:p/>
          </p:txBody>
        </p:sp>
        <p:sp>
          <p:nvSpPr>
            <p:cNvPr id="489" name="pl489"/>
            <p:cNvSpPr/>
            <p:nvPr/>
          </p:nvSpPr>
          <p:spPr>
            <a:xfrm>
              <a:off x="7539749" y="3998211"/>
              <a:ext cx="1461582" cy="98244"/>
            </a:xfrm>
            <a:custGeom>
              <a:avLst/>
              <a:pathLst>
                <a:path w="1461582" h="98244">
                  <a:moveTo>
                    <a:pt x="0" y="0"/>
                  </a:moveTo>
                  <a:lnTo>
                    <a:pt x="208797" y="42104"/>
                  </a:lnTo>
                  <a:lnTo>
                    <a:pt x="417595" y="98244"/>
                  </a:lnTo>
                  <a:lnTo>
                    <a:pt x="626392" y="70174"/>
                  </a:lnTo>
                  <a:lnTo>
                    <a:pt x="835190" y="42104"/>
                  </a:lnTo>
                  <a:lnTo>
                    <a:pt x="1043987" y="56139"/>
                  </a:lnTo>
                  <a:lnTo>
                    <a:pt x="1252785" y="0"/>
                  </a:lnTo>
                  <a:lnTo>
                    <a:pt x="1461582" y="28069"/>
                  </a:lnTo>
                </a:path>
              </a:pathLst>
            </a:custGeom>
            <a:ln w="35231" cap="flat">
              <a:solidFill>
                <a:srgbClr val="1CABE2">
                  <a:alpha val="100000"/>
                </a:srgbClr>
              </a:solidFill>
              <a:prstDash val="solid"/>
              <a:round/>
            </a:ln>
          </p:spPr>
          <p:txBody>
            <a:bodyPr/>
            <a:lstStyle/>
            <a:p/>
          </p:txBody>
        </p:sp>
        <p:sp>
          <p:nvSpPr>
            <p:cNvPr id="490" name="tx490"/>
            <p:cNvSpPr/>
            <p:nvPr/>
          </p:nvSpPr>
          <p:spPr>
            <a:xfrm>
              <a:off x="7479490" y="3819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91" name="tx491"/>
            <p:cNvSpPr/>
            <p:nvPr/>
          </p:nvSpPr>
          <p:spPr>
            <a:xfrm>
              <a:off x="7688287" y="38617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92" name="tx492"/>
            <p:cNvSpPr/>
            <p:nvPr/>
          </p:nvSpPr>
          <p:spPr>
            <a:xfrm>
              <a:off x="7897085" y="3917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93" name="tx493"/>
            <p:cNvSpPr/>
            <p:nvPr/>
          </p:nvSpPr>
          <p:spPr>
            <a:xfrm>
              <a:off x="8105882" y="3889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94" name="tx494"/>
            <p:cNvSpPr/>
            <p:nvPr/>
          </p:nvSpPr>
          <p:spPr>
            <a:xfrm>
              <a:off x="8314680" y="38617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95" name="tx495"/>
            <p:cNvSpPr/>
            <p:nvPr/>
          </p:nvSpPr>
          <p:spPr>
            <a:xfrm>
              <a:off x="8523477" y="38757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96" name="tx496"/>
            <p:cNvSpPr/>
            <p:nvPr/>
          </p:nvSpPr>
          <p:spPr>
            <a:xfrm>
              <a:off x="8732275" y="3819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97" name="tx497"/>
            <p:cNvSpPr/>
            <p:nvPr/>
          </p:nvSpPr>
          <p:spPr>
            <a:xfrm>
              <a:off x="8941072" y="38477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98" name="tx498"/>
            <p:cNvSpPr/>
            <p:nvPr/>
          </p:nvSpPr>
          <p:spPr>
            <a:xfrm>
              <a:off x="1151340" y="4730303"/>
              <a:ext cx="8197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SIERRA LEONE</a:t>
              </a:r>
            </a:p>
          </p:txBody>
        </p:sp>
        <p:sp>
          <p:nvSpPr>
            <p:cNvPr id="499" name="tx499"/>
            <p:cNvSpPr/>
            <p:nvPr/>
          </p:nvSpPr>
          <p:spPr>
            <a:xfrm>
              <a:off x="3075010" y="4730303"/>
              <a:ext cx="327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TOGO</a:t>
              </a:r>
            </a:p>
          </p:txBody>
        </p:sp>
        <p:sp>
          <p:nvSpPr>
            <p:cNvPr id="500" name="tx500"/>
            <p:cNvSpPr/>
            <p:nvPr/>
          </p:nvSpPr>
          <p:spPr>
            <a:xfrm>
              <a:off x="1430781" y="3396046"/>
              <a:ext cx="26087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MALI</a:t>
              </a:r>
            </a:p>
          </p:txBody>
        </p:sp>
        <p:sp>
          <p:nvSpPr>
            <p:cNvPr id="501" name="tx501"/>
            <p:cNvSpPr/>
            <p:nvPr/>
          </p:nvSpPr>
          <p:spPr>
            <a:xfrm>
              <a:off x="2898211" y="3396046"/>
              <a:ext cx="6806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MAURITANIA</a:t>
              </a:r>
            </a:p>
          </p:txBody>
        </p:sp>
        <p:sp>
          <p:nvSpPr>
            <p:cNvPr id="502" name="tx502"/>
            <p:cNvSpPr/>
            <p:nvPr/>
          </p:nvSpPr>
          <p:spPr>
            <a:xfrm>
              <a:off x="4738944" y="3396046"/>
              <a:ext cx="3538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a:t>
              </a:r>
            </a:p>
          </p:txBody>
        </p:sp>
        <p:sp>
          <p:nvSpPr>
            <p:cNvPr id="503" name="tx503"/>
            <p:cNvSpPr/>
            <p:nvPr/>
          </p:nvSpPr>
          <p:spPr>
            <a:xfrm>
              <a:off x="6363467" y="3396046"/>
              <a:ext cx="4594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504" name="tx504"/>
            <p:cNvSpPr/>
            <p:nvPr/>
          </p:nvSpPr>
          <p:spPr>
            <a:xfrm>
              <a:off x="8006598" y="3396046"/>
              <a:ext cx="5278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SENEGAL</a:t>
              </a:r>
            </a:p>
          </p:txBody>
        </p:sp>
        <p:sp>
          <p:nvSpPr>
            <p:cNvPr id="505" name="tx505"/>
            <p:cNvSpPr/>
            <p:nvPr/>
          </p:nvSpPr>
          <p:spPr>
            <a:xfrm>
              <a:off x="1343867" y="2061789"/>
              <a:ext cx="4347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GAMBIA</a:t>
              </a:r>
            </a:p>
          </p:txBody>
        </p:sp>
        <p:sp>
          <p:nvSpPr>
            <p:cNvPr id="506" name="tx506"/>
            <p:cNvSpPr/>
            <p:nvPr/>
          </p:nvSpPr>
          <p:spPr>
            <a:xfrm>
              <a:off x="3039897" y="2061789"/>
              <a:ext cx="3973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GHANA</a:t>
              </a:r>
            </a:p>
          </p:txBody>
        </p:sp>
        <p:sp>
          <p:nvSpPr>
            <p:cNvPr id="507" name="tx507"/>
            <p:cNvSpPr/>
            <p:nvPr/>
          </p:nvSpPr>
          <p:spPr>
            <a:xfrm>
              <a:off x="4701682" y="2061789"/>
              <a:ext cx="4283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a:t>
              </a:r>
            </a:p>
          </p:txBody>
        </p:sp>
        <p:sp>
          <p:nvSpPr>
            <p:cNvPr id="508" name="tx508"/>
            <p:cNvSpPr/>
            <p:nvPr/>
          </p:nvSpPr>
          <p:spPr>
            <a:xfrm>
              <a:off x="6155487" y="2061789"/>
              <a:ext cx="8754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GUINEA-BISSAU</a:t>
              </a:r>
            </a:p>
          </p:txBody>
        </p:sp>
        <p:sp>
          <p:nvSpPr>
            <p:cNvPr id="509" name="tx509"/>
            <p:cNvSpPr/>
            <p:nvPr/>
          </p:nvSpPr>
          <p:spPr>
            <a:xfrm>
              <a:off x="8056250" y="2061789"/>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LIBERIA</a:t>
              </a:r>
            </a:p>
          </p:txBody>
        </p:sp>
        <p:sp>
          <p:nvSpPr>
            <p:cNvPr id="510" name="tx510"/>
            <p:cNvSpPr/>
            <p:nvPr/>
          </p:nvSpPr>
          <p:spPr>
            <a:xfrm>
              <a:off x="1318996" y="727533"/>
              <a:ext cx="4844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ALGERIA</a:t>
              </a:r>
            </a:p>
          </p:txBody>
        </p:sp>
        <p:sp>
          <p:nvSpPr>
            <p:cNvPr id="511" name="tx511"/>
            <p:cNvSpPr/>
            <p:nvPr/>
          </p:nvSpPr>
          <p:spPr>
            <a:xfrm>
              <a:off x="3067832" y="727533"/>
              <a:ext cx="3414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BENIN</a:t>
              </a:r>
            </a:p>
          </p:txBody>
        </p:sp>
        <p:sp>
          <p:nvSpPr>
            <p:cNvPr id="512" name="tx512"/>
            <p:cNvSpPr/>
            <p:nvPr/>
          </p:nvSpPr>
          <p:spPr>
            <a:xfrm>
              <a:off x="4506046" y="727533"/>
              <a:ext cx="8196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BURKINA FASO</a:t>
              </a:r>
            </a:p>
          </p:txBody>
        </p:sp>
        <p:sp>
          <p:nvSpPr>
            <p:cNvPr id="513" name="tx513"/>
            <p:cNvSpPr/>
            <p:nvPr/>
          </p:nvSpPr>
          <p:spPr>
            <a:xfrm>
              <a:off x="6226901" y="727533"/>
              <a:ext cx="73261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CABO VERDE</a:t>
              </a:r>
            </a:p>
          </p:txBody>
        </p:sp>
        <p:sp>
          <p:nvSpPr>
            <p:cNvPr id="514" name="tx514"/>
            <p:cNvSpPr/>
            <p:nvPr/>
          </p:nvSpPr>
          <p:spPr>
            <a:xfrm>
              <a:off x="7859426" y="727533"/>
              <a:ext cx="8222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COTE D'IVOIRE</a:t>
              </a:r>
            </a:p>
          </p:txBody>
        </p:sp>
        <p:sp>
          <p:nvSpPr>
            <p:cNvPr id="515" name="pl515"/>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6" name="pl516"/>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7" name="pl517"/>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8" name="pl518"/>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9" name="pl519"/>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0" name="pl520"/>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1" name="pl521"/>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2" name="pl522"/>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3" name="tx523"/>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24" name="tx524"/>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25" name="tx525"/>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26" name="tx526"/>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27" name="tx527"/>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28" name="tx528"/>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29" name="tx529"/>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30" name="tx530"/>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31" name="pl531"/>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2" name="pl532"/>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3" name="pl533"/>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4" name="pl534"/>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5" name="pl535"/>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6" name="pl536"/>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7" name="pl537"/>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8" name="pl538"/>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9" name="tx539"/>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40" name="tx540"/>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41" name="tx541"/>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42" name="tx542"/>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43" name="tx543"/>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44" name="tx544"/>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45" name="tx545"/>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46" name="tx546"/>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47" name="pl547"/>
            <p:cNvSpPr/>
            <p:nvPr/>
          </p:nvSpPr>
          <p:spPr>
            <a:xfrm>
              <a:off x="4185089"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48" name="pl548"/>
            <p:cNvSpPr/>
            <p:nvPr/>
          </p:nvSpPr>
          <p:spPr>
            <a:xfrm>
              <a:off x="4393886"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49" name="pl549"/>
            <p:cNvSpPr/>
            <p:nvPr/>
          </p:nvSpPr>
          <p:spPr>
            <a:xfrm>
              <a:off x="4602684"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0" name="pl550"/>
            <p:cNvSpPr/>
            <p:nvPr/>
          </p:nvSpPr>
          <p:spPr>
            <a:xfrm>
              <a:off x="4811481"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1" name="pl551"/>
            <p:cNvSpPr/>
            <p:nvPr/>
          </p:nvSpPr>
          <p:spPr>
            <a:xfrm>
              <a:off x="5020279"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2" name="pl552"/>
            <p:cNvSpPr/>
            <p:nvPr/>
          </p:nvSpPr>
          <p:spPr>
            <a:xfrm>
              <a:off x="5229076"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3" name="pl553"/>
            <p:cNvSpPr/>
            <p:nvPr/>
          </p:nvSpPr>
          <p:spPr>
            <a:xfrm>
              <a:off x="5437874"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4" name="pl554"/>
            <p:cNvSpPr/>
            <p:nvPr/>
          </p:nvSpPr>
          <p:spPr>
            <a:xfrm>
              <a:off x="5646671"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5" name="tx555"/>
            <p:cNvSpPr/>
            <p:nvPr/>
          </p:nvSpPr>
          <p:spPr>
            <a:xfrm rot="-5400000">
              <a:off x="4060730"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56" name="tx556"/>
            <p:cNvSpPr/>
            <p:nvPr/>
          </p:nvSpPr>
          <p:spPr>
            <a:xfrm rot="-5400000">
              <a:off x="4269528"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57" name="tx557"/>
            <p:cNvSpPr/>
            <p:nvPr/>
          </p:nvSpPr>
          <p:spPr>
            <a:xfrm rot="-5400000">
              <a:off x="4478325"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58" name="tx558"/>
            <p:cNvSpPr/>
            <p:nvPr/>
          </p:nvSpPr>
          <p:spPr>
            <a:xfrm rot="-5400000">
              <a:off x="4687123"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59" name="tx559"/>
            <p:cNvSpPr/>
            <p:nvPr/>
          </p:nvSpPr>
          <p:spPr>
            <a:xfrm rot="-5400000">
              <a:off x="4895921"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60" name="tx560"/>
            <p:cNvSpPr/>
            <p:nvPr/>
          </p:nvSpPr>
          <p:spPr>
            <a:xfrm rot="-5400000">
              <a:off x="5104718"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61" name="tx561"/>
            <p:cNvSpPr/>
            <p:nvPr/>
          </p:nvSpPr>
          <p:spPr>
            <a:xfrm rot="-5400000">
              <a:off x="5313516"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62" name="tx562"/>
            <p:cNvSpPr/>
            <p:nvPr/>
          </p:nvSpPr>
          <p:spPr>
            <a:xfrm rot="-5400000">
              <a:off x="5522313"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63" name="pl563"/>
            <p:cNvSpPr/>
            <p:nvPr/>
          </p:nvSpPr>
          <p:spPr>
            <a:xfrm>
              <a:off x="5862419"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4" name="pl564"/>
            <p:cNvSpPr/>
            <p:nvPr/>
          </p:nvSpPr>
          <p:spPr>
            <a:xfrm>
              <a:off x="6071216"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5" name="pl565"/>
            <p:cNvSpPr/>
            <p:nvPr/>
          </p:nvSpPr>
          <p:spPr>
            <a:xfrm>
              <a:off x="6280014"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6" name="pl566"/>
            <p:cNvSpPr/>
            <p:nvPr/>
          </p:nvSpPr>
          <p:spPr>
            <a:xfrm>
              <a:off x="6488811"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7" name="pl567"/>
            <p:cNvSpPr/>
            <p:nvPr/>
          </p:nvSpPr>
          <p:spPr>
            <a:xfrm>
              <a:off x="6697609"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8" name="pl568"/>
            <p:cNvSpPr/>
            <p:nvPr/>
          </p:nvSpPr>
          <p:spPr>
            <a:xfrm>
              <a:off x="6906406"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9" name="pl569"/>
            <p:cNvSpPr/>
            <p:nvPr/>
          </p:nvSpPr>
          <p:spPr>
            <a:xfrm>
              <a:off x="7115204"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70" name="pl570"/>
            <p:cNvSpPr/>
            <p:nvPr/>
          </p:nvSpPr>
          <p:spPr>
            <a:xfrm>
              <a:off x="7324001"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71" name="tx571"/>
            <p:cNvSpPr/>
            <p:nvPr/>
          </p:nvSpPr>
          <p:spPr>
            <a:xfrm rot="-5400000">
              <a:off x="5738060"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72" name="tx572"/>
            <p:cNvSpPr/>
            <p:nvPr/>
          </p:nvSpPr>
          <p:spPr>
            <a:xfrm rot="-5400000">
              <a:off x="5946858"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73" name="tx573"/>
            <p:cNvSpPr/>
            <p:nvPr/>
          </p:nvSpPr>
          <p:spPr>
            <a:xfrm rot="-5400000">
              <a:off x="6155655"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74" name="tx574"/>
            <p:cNvSpPr/>
            <p:nvPr/>
          </p:nvSpPr>
          <p:spPr>
            <a:xfrm rot="-5400000">
              <a:off x="6364453"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75" name="tx575"/>
            <p:cNvSpPr/>
            <p:nvPr/>
          </p:nvSpPr>
          <p:spPr>
            <a:xfrm rot="-5400000">
              <a:off x="6573250"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76" name="tx576"/>
            <p:cNvSpPr/>
            <p:nvPr/>
          </p:nvSpPr>
          <p:spPr>
            <a:xfrm rot="-5400000">
              <a:off x="6782048"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77" name="tx577"/>
            <p:cNvSpPr/>
            <p:nvPr/>
          </p:nvSpPr>
          <p:spPr>
            <a:xfrm rot="-5400000">
              <a:off x="6990845"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78" name="tx578"/>
            <p:cNvSpPr/>
            <p:nvPr/>
          </p:nvSpPr>
          <p:spPr>
            <a:xfrm rot="-5400000">
              <a:off x="7199643"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79" name="pl579"/>
            <p:cNvSpPr/>
            <p:nvPr/>
          </p:nvSpPr>
          <p:spPr>
            <a:xfrm>
              <a:off x="7539749"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0" name="pl580"/>
            <p:cNvSpPr/>
            <p:nvPr/>
          </p:nvSpPr>
          <p:spPr>
            <a:xfrm>
              <a:off x="7748546"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1" name="pl581"/>
            <p:cNvSpPr/>
            <p:nvPr/>
          </p:nvSpPr>
          <p:spPr>
            <a:xfrm>
              <a:off x="7957344"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2" name="pl582"/>
            <p:cNvSpPr/>
            <p:nvPr/>
          </p:nvSpPr>
          <p:spPr>
            <a:xfrm>
              <a:off x="8166141"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3" name="pl583"/>
            <p:cNvSpPr/>
            <p:nvPr/>
          </p:nvSpPr>
          <p:spPr>
            <a:xfrm>
              <a:off x="8374939"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4" name="pl584"/>
            <p:cNvSpPr/>
            <p:nvPr/>
          </p:nvSpPr>
          <p:spPr>
            <a:xfrm>
              <a:off x="8583736"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5" name="pl585"/>
            <p:cNvSpPr/>
            <p:nvPr/>
          </p:nvSpPr>
          <p:spPr>
            <a:xfrm>
              <a:off x="8792534"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6" name="pl586"/>
            <p:cNvSpPr/>
            <p:nvPr/>
          </p:nvSpPr>
          <p:spPr>
            <a:xfrm>
              <a:off x="9001331"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7" name="tx587"/>
            <p:cNvSpPr/>
            <p:nvPr/>
          </p:nvSpPr>
          <p:spPr>
            <a:xfrm rot="-5400000">
              <a:off x="7415390"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88" name="tx588"/>
            <p:cNvSpPr/>
            <p:nvPr/>
          </p:nvSpPr>
          <p:spPr>
            <a:xfrm rot="-5400000">
              <a:off x="7624188"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89" name="tx589"/>
            <p:cNvSpPr/>
            <p:nvPr/>
          </p:nvSpPr>
          <p:spPr>
            <a:xfrm rot="-5400000">
              <a:off x="7832985"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90" name="tx590"/>
            <p:cNvSpPr/>
            <p:nvPr/>
          </p:nvSpPr>
          <p:spPr>
            <a:xfrm rot="-5400000">
              <a:off x="8041783"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91" name="tx591"/>
            <p:cNvSpPr/>
            <p:nvPr/>
          </p:nvSpPr>
          <p:spPr>
            <a:xfrm rot="-5400000">
              <a:off x="8250580"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92" name="tx592"/>
            <p:cNvSpPr/>
            <p:nvPr/>
          </p:nvSpPr>
          <p:spPr>
            <a:xfrm rot="-5400000">
              <a:off x="8459378"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93" name="tx593"/>
            <p:cNvSpPr/>
            <p:nvPr/>
          </p:nvSpPr>
          <p:spPr>
            <a:xfrm rot="-5400000">
              <a:off x="8668175"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94" name="tx594"/>
            <p:cNvSpPr/>
            <p:nvPr/>
          </p:nvSpPr>
          <p:spPr>
            <a:xfrm rot="-5400000">
              <a:off x="8876973"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95" name="tx595"/>
            <p:cNvSpPr/>
            <p:nvPr/>
          </p:nvSpPr>
          <p:spPr>
            <a:xfrm>
              <a:off x="570361" y="158442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596" name="tx596"/>
            <p:cNvSpPr/>
            <p:nvPr/>
          </p:nvSpPr>
          <p:spPr>
            <a:xfrm>
              <a:off x="508182" y="123355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97" name="pl597"/>
            <p:cNvSpPr/>
            <p:nvPr/>
          </p:nvSpPr>
          <p:spPr>
            <a:xfrm>
              <a:off x="722555" y="16244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98" name="pl598"/>
            <p:cNvSpPr/>
            <p:nvPr/>
          </p:nvSpPr>
          <p:spPr>
            <a:xfrm>
              <a:off x="722555" y="12735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99" name="tx599"/>
            <p:cNvSpPr/>
            <p:nvPr/>
          </p:nvSpPr>
          <p:spPr>
            <a:xfrm>
              <a:off x="570361" y="291868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600" name="tx600"/>
            <p:cNvSpPr/>
            <p:nvPr/>
          </p:nvSpPr>
          <p:spPr>
            <a:xfrm>
              <a:off x="508182" y="256780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01" name="pl601"/>
            <p:cNvSpPr/>
            <p:nvPr/>
          </p:nvSpPr>
          <p:spPr>
            <a:xfrm>
              <a:off x="722555" y="295868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02" name="pl602"/>
            <p:cNvSpPr/>
            <p:nvPr/>
          </p:nvSpPr>
          <p:spPr>
            <a:xfrm>
              <a:off x="722555" y="260781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03" name="tx603"/>
            <p:cNvSpPr/>
            <p:nvPr/>
          </p:nvSpPr>
          <p:spPr>
            <a:xfrm>
              <a:off x="570361" y="425294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604" name="tx604"/>
            <p:cNvSpPr/>
            <p:nvPr/>
          </p:nvSpPr>
          <p:spPr>
            <a:xfrm>
              <a:off x="508182" y="390206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05" name="pl605"/>
            <p:cNvSpPr/>
            <p:nvPr/>
          </p:nvSpPr>
          <p:spPr>
            <a:xfrm>
              <a:off x="722555" y="429294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06" name="pl606"/>
            <p:cNvSpPr/>
            <p:nvPr/>
          </p:nvSpPr>
          <p:spPr>
            <a:xfrm>
              <a:off x="722555" y="394207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07" name="tx607"/>
            <p:cNvSpPr/>
            <p:nvPr/>
          </p:nvSpPr>
          <p:spPr>
            <a:xfrm>
              <a:off x="570361" y="558719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608" name="tx608"/>
            <p:cNvSpPr/>
            <p:nvPr/>
          </p:nvSpPr>
          <p:spPr>
            <a:xfrm>
              <a:off x="508182" y="523632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09" name="pl609"/>
            <p:cNvSpPr/>
            <p:nvPr/>
          </p:nvSpPr>
          <p:spPr>
            <a:xfrm>
              <a:off x="722555" y="562720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10" name="pl610"/>
            <p:cNvSpPr/>
            <p:nvPr/>
          </p:nvSpPr>
          <p:spPr>
            <a:xfrm>
              <a:off x="722555" y="527632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11" name="tx611"/>
            <p:cNvSpPr/>
            <p:nvPr/>
          </p:nvSpPr>
          <p:spPr>
            <a:xfrm rot="-5400000">
              <a:off x="-37121" y="335123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612" name="tx612"/>
            <p:cNvSpPr/>
            <p:nvPr/>
          </p:nvSpPr>
          <p:spPr>
            <a:xfrm>
              <a:off x="757350" y="435349"/>
              <a:ext cx="411873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DTP1, by country, AFRO-West, 2018-2025</a:t>
              </a:r>
            </a:p>
          </p:txBody>
        </p:sp>
        <p:sp>
          <p:nvSpPr>
            <p:cNvPr id="613" name="tx613"/>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14" name="tx614"/>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61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ALGERIA and GHANA had the highest coverage (99%), while NIGERIA had the lowest coverage (70%).
DTP1 coverage increased in 6 out of 17 countries between 2024 and 2025. The largest increase was 3% points in COTE D'IVOIRE from 81% to 84%.
3 countries saw a decrease in coverage (MALI, NIGERIA, and SENEGAL). The largest decline was 2% points in SENEGAL from 96% to 94%. Coverage remained constant between 2024 and 2025 in the remaining 8 countries.
In 2025, 12 out of 17 countries had achieved DTP1 coverage of at least 90%.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086600" y="969264"/>
            <a:ext cx="4919472" cy="3017520"/>
          </a:xfrm>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AFRO-West</a:t>
            </a:r>
          </a:p>
        </p:txBody>
      </p:sp>
      <p:sp>
        <p:nvSpPr>
          <p:cNvPr id="3" name="body"/>
          <p:cNvSpPr>
            <a:spLocks noGrp="1"/>
          </p:cNvSpPr>
          <p:nvPr>
            <p:ph/>
          </p:nvPr>
        </p:nvSpPr>
        <p:spPr>
          <a:xfrm>
            <a:off x="6492240" y="4114800"/>
            <a:ext cx="5943600" cy="4572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1620176" cy="1019640"/>
            </a:xfrm>
            <a:prstGeom prst="rect">
              <a:avLst/>
            </a:prstGeom>
            <a:solidFill>
              <a:srgbClr val="EBEBEB">
                <a:alpha val="100000"/>
              </a:srgbClr>
            </a:solidFill>
          </p:spPr>
          <p:txBody>
            <a:bodyPr/>
            <a:lstStyle/>
            <a:p/>
          </p:txBody>
        </p:sp>
        <p:sp>
          <p:nvSpPr>
            <p:cNvPr id="6" name="pl6"/>
            <p:cNvSpPr/>
            <p:nvPr/>
          </p:nvSpPr>
          <p:spPr>
            <a:xfrm>
              <a:off x="695171" y="179787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7" name="pl7"/>
            <p:cNvSpPr/>
            <p:nvPr/>
          </p:nvSpPr>
          <p:spPr>
            <a:xfrm>
              <a:off x="695171" y="129410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8" name="pl8"/>
            <p:cNvSpPr/>
            <p:nvPr/>
          </p:nvSpPr>
          <p:spPr>
            <a:xfrm>
              <a:off x="695171" y="15459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 name="pl9"/>
            <p:cNvSpPr/>
            <p:nvPr/>
          </p:nvSpPr>
          <p:spPr>
            <a:xfrm>
              <a:off x="695171" y="104221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 name="pl10"/>
            <p:cNvSpPr/>
            <p:nvPr/>
          </p:nvSpPr>
          <p:spPr>
            <a:xfrm>
              <a:off x="7688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 name="pl11"/>
            <p:cNvSpPr/>
            <p:nvPr/>
          </p:nvSpPr>
          <p:spPr>
            <a:xfrm>
              <a:off x="97922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18964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4000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61046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82087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20312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24170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768815" y="1545992"/>
              <a:ext cx="1472887" cy="161207"/>
            </a:xfrm>
            <a:custGeom>
              <a:avLst/>
              <a:pathLst>
                <a:path w="1472887" h="161207">
                  <a:moveTo>
                    <a:pt x="0" y="40301"/>
                  </a:moveTo>
                  <a:lnTo>
                    <a:pt x="210412" y="0"/>
                  </a:lnTo>
                  <a:lnTo>
                    <a:pt x="420825" y="60452"/>
                  </a:lnTo>
                  <a:lnTo>
                    <a:pt x="631237" y="161207"/>
                  </a:lnTo>
                  <a:lnTo>
                    <a:pt x="841650" y="100754"/>
                  </a:lnTo>
                  <a:lnTo>
                    <a:pt x="1052062" y="20150"/>
                  </a:lnTo>
                  <a:lnTo>
                    <a:pt x="1262475" y="0"/>
                  </a:lnTo>
                  <a:lnTo>
                    <a:pt x="1472887" y="20150"/>
                  </a:lnTo>
                </a:path>
              </a:pathLst>
            </a:custGeom>
            <a:ln w="20325" cap="flat">
              <a:solidFill>
                <a:srgbClr val="BEBEBE">
                  <a:alpha val="69803"/>
                </a:srgbClr>
              </a:solidFill>
              <a:prstDash val="solid"/>
              <a:round/>
            </a:ln>
          </p:spPr>
          <p:txBody>
            <a:bodyPr/>
            <a:lstStyle/>
            <a:p/>
          </p:txBody>
        </p:sp>
        <p:sp>
          <p:nvSpPr>
            <p:cNvPr id="19" name="pl19"/>
            <p:cNvSpPr/>
            <p:nvPr/>
          </p:nvSpPr>
          <p:spPr>
            <a:xfrm>
              <a:off x="768815" y="1465388"/>
              <a:ext cx="1472887" cy="161207"/>
            </a:xfrm>
            <a:custGeom>
              <a:avLst/>
              <a:pathLst>
                <a:path w="1472887" h="161207">
                  <a:moveTo>
                    <a:pt x="0" y="60452"/>
                  </a:moveTo>
                  <a:lnTo>
                    <a:pt x="210412" y="80603"/>
                  </a:lnTo>
                  <a:lnTo>
                    <a:pt x="420825" y="100754"/>
                  </a:lnTo>
                  <a:lnTo>
                    <a:pt x="631237" y="141056"/>
                  </a:lnTo>
                  <a:lnTo>
                    <a:pt x="841650" y="161207"/>
                  </a:lnTo>
                  <a:lnTo>
                    <a:pt x="1052062" y="20150"/>
                  </a:lnTo>
                  <a:lnTo>
                    <a:pt x="1262475" y="20150"/>
                  </a:lnTo>
                  <a:lnTo>
                    <a:pt x="1472887" y="0"/>
                  </a:lnTo>
                </a:path>
              </a:pathLst>
            </a:custGeom>
            <a:ln w="40651" cap="flat">
              <a:solidFill>
                <a:srgbClr val="BEBEBE">
                  <a:alpha val="69803"/>
                </a:srgbClr>
              </a:solidFill>
              <a:prstDash val="solid"/>
              <a:round/>
            </a:ln>
          </p:spPr>
          <p:txBody>
            <a:bodyPr/>
            <a:lstStyle/>
            <a:p/>
          </p:txBody>
        </p:sp>
        <p:sp>
          <p:nvSpPr>
            <p:cNvPr id="20" name="pl20"/>
            <p:cNvSpPr/>
            <p:nvPr/>
          </p:nvSpPr>
          <p:spPr>
            <a:xfrm>
              <a:off x="768815" y="1465388"/>
              <a:ext cx="1472887" cy="161207"/>
            </a:xfrm>
            <a:custGeom>
              <a:avLst/>
              <a:pathLst>
                <a:path w="1472887" h="161207">
                  <a:moveTo>
                    <a:pt x="0" y="60452"/>
                  </a:moveTo>
                  <a:lnTo>
                    <a:pt x="210412" y="80603"/>
                  </a:lnTo>
                  <a:lnTo>
                    <a:pt x="420825" y="100754"/>
                  </a:lnTo>
                  <a:lnTo>
                    <a:pt x="631237" y="141056"/>
                  </a:lnTo>
                  <a:lnTo>
                    <a:pt x="841650" y="161207"/>
                  </a:lnTo>
                  <a:lnTo>
                    <a:pt x="1052062" y="20150"/>
                  </a:lnTo>
                  <a:lnTo>
                    <a:pt x="1262475" y="20150"/>
                  </a:lnTo>
                  <a:lnTo>
                    <a:pt x="1472887" y="0"/>
                  </a:lnTo>
                </a:path>
              </a:pathLst>
            </a:custGeom>
            <a:ln w="35231" cap="flat">
              <a:solidFill>
                <a:srgbClr val="BEBEBE">
                  <a:alpha val="69803"/>
                </a:srgbClr>
              </a:solidFill>
              <a:prstDash val="solid"/>
              <a:round/>
            </a:ln>
          </p:spPr>
          <p:txBody>
            <a:bodyPr/>
            <a:lstStyle/>
            <a:p/>
          </p:txBody>
        </p:sp>
        <p:sp>
          <p:nvSpPr>
            <p:cNvPr id="21" name="pl21"/>
            <p:cNvSpPr/>
            <p:nvPr/>
          </p:nvSpPr>
          <p:spPr>
            <a:xfrm>
              <a:off x="768815" y="1545992"/>
              <a:ext cx="1472887" cy="161207"/>
            </a:xfrm>
            <a:custGeom>
              <a:avLst/>
              <a:pathLst>
                <a:path w="1472887" h="161207">
                  <a:moveTo>
                    <a:pt x="0" y="40301"/>
                  </a:moveTo>
                  <a:lnTo>
                    <a:pt x="210412" y="0"/>
                  </a:lnTo>
                  <a:lnTo>
                    <a:pt x="420825" y="60452"/>
                  </a:lnTo>
                  <a:lnTo>
                    <a:pt x="631237" y="161207"/>
                  </a:lnTo>
                  <a:lnTo>
                    <a:pt x="841650" y="100754"/>
                  </a:lnTo>
                  <a:lnTo>
                    <a:pt x="1052062" y="20150"/>
                  </a:lnTo>
                  <a:lnTo>
                    <a:pt x="1262475" y="0"/>
                  </a:lnTo>
                  <a:lnTo>
                    <a:pt x="1472887" y="20150"/>
                  </a:lnTo>
                </a:path>
              </a:pathLst>
            </a:custGeom>
            <a:ln w="20325" cap="flat">
              <a:solidFill>
                <a:srgbClr val="6B6B6B">
                  <a:alpha val="100000"/>
                </a:srgbClr>
              </a:solidFill>
              <a:prstDash val="solid"/>
              <a:round/>
            </a:ln>
          </p:spPr>
          <p:txBody>
            <a:bodyPr/>
            <a:lstStyle/>
            <a:p/>
          </p:txBody>
        </p:sp>
        <p:sp>
          <p:nvSpPr>
            <p:cNvPr id="22" name="pl22"/>
            <p:cNvSpPr/>
            <p:nvPr/>
          </p:nvSpPr>
          <p:spPr>
            <a:xfrm>
              <a:off x="768815" y="1465388"/>
              <a:ext cx="1472887" cy="161207"/>
            </a:xfrm>
            <a:custGeom>
              <a:avLst/>
              <a:pathLst>
                <a:path w="1472887" h="161207">
                  <a:moveTo>
                    <a:pt x="0" y="60452"/>
                  </a:moveTo>
                  <a:lnTo>
                    <a:pt x="210412" y="80603"/>
                  </a:lnTo>
                  <a:lnTo>
                    <a:pt x="420825" y="100754"/>
                  </a:lnTo>
                  <a:lnTo>
                    <a:pt x="631237" y="141056"/>
                  </a:lnTo>
                  <a:lnTo>
                    <a:pt x="841650" y="161207"/>
                  </a:lnTo>
                  <a:lnTo>
                    <a:pt x="1052062" y="20150"/>
                  </a:lnTo>
                  <a:lnTo>
                    <a:pt x="1262475" y="20150"/>
                  </a:lnTo>
                  <a:lnTo>
                    <a:pt x="1472887" y="0"/>
                  </a:lnTo>
                </a:path>
              </a:pathLst>
            </a:custGeom>
            <a:ln w="40651" cap="flat">
              <a:solidFill>
                <a:srgbClr val="000000">
                  <a:alpha val="100000"/>
                </a:srgbClr>
              </a:solidFill>
              <a:prstDash val="solid"/>
              <a:round/>
            </a:ln>
          </p:spPr>
          <p:txBody>
            <a:bodyPr/>
            <a:lstStyle/>
            <a:p/>
          </p:txBody>
        </p:sp>
        <p:sp>
          <p:nvSpPr>
            <p:cNvPr id="23" name="pl23"/>
            <p:cNvSpPr/>
            <p:nvPr/>
          </p:nvSpPr>
          <p:spPr>
            <a:xfrm>
              <a:off x="768815" y="1465388"/>
              <a:ext cx="1472887" cy="161207"/>
            </a:xfrm>
            <a:custGeom>
              <a:avLst/>
              <a:pathLst>
                <a:path w="1472887" h="161207">
                  <a:moveTo>
                    <a:pt x="0" y="60452"/>
                  </a:moveTo>
                  <a:lnTo>
                    <a:pt x="210412" y="80603"/>
                  </a:lnTo>
                  <a:lnTo>
                    <a:pt x="420825" y="100754"/>
                  </a:lnTo>
                  <a:lnTo>
                    <a:pt x="631237" y="141056"/>
                  </a:lnTo>
                  <a:lnTo>
                    <a:pt x="841650" y="161207"/>
                  </a:lnTo>
                  <a:lnTo>
                    <a:pt x="1052062" y="20150"/>
                  </a:lnTo>
                  <a:lnTo>
                    <a:pt x="1262475" y="20150"/>
                  </a:lnTo>
                  <a:lnTo>
                    <a:pt x="1472887" y="0"/>
                  </a:lnTo>
                </a:path>
              </a:pathLst>
            </a:custGeom>
            <a:ln w="35231" cap="flat">
              <a:solidFill>
                <a:srgbClr val="80BD41">
                  <a:alpha val="100000"/>
                </a:srgbClr>
              </a:solidFill>
              <a:prstDash val="solid"/>
              <a:round/>
            </a:ln>
          </p:spPr>
          <p:txBody>
            <a:bodyPr/>
            <a:lstStyle/>
            <a:p/>
          </p:txBody>
        </p:sp>
        <p:sp>
          <p:nvSpPr>
            <p:cNvPr id="24" name="pl24"/>
            <p:cNvSpPr/>
            <p:nvPr/>
          </p:nvSpPr>
          <p:spPr>
            <a:xfrm>
              <a:off x="695171" y="154599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5" name="tx25"/>
            <p:cNvSpPr/>
            <p:nvPr/>
          </p:nvSpPr>
          <p:spPr>
            <a:xfrm>
              <a:off x="738686" y="13472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6" name="tx26"/>
            <p:cNvSpPr/>
            <p:nvPr/>
          </p:nvSpPr>
          <p:spPr>
            <a:xfrm>
              <a:off x="949098" y="13674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 name="tx27"/>
            <p:cNvSpPr/>
            <p:nvPr/>
          </p:nvSpPr>
          <p:spPr>
            <a:xfrm>
              <a:off x="1141451" y="138758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8" name="tx28"/>
            <p:cNvSpPr/>
            <p:nvPr/>
          </p:nvSpPr>
          <p:spPr>
            <a:xfrm>
              <a:off x="1351864" y="14278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9" name="tx29"/>
            <p:cNvSpPr/>
            <p:nvPr/>
          </p:nvSpPr>
          <p:spPr>
            <a:xfrm>
              <a:off x="1562276" y="144804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0" name="tx30"/>
            <p:cNvSpPr/>
            <p:nvPr/>
          </p:nvSpPr>
          <p:spPr>
            <a:xfrm>
              <a:off x="1790748" y="13069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1" name="tx31"/>
            <p:cNvSpPr/>
            <p:nvPr/>
          </p:nvSpPr>
          <p:spPr>
            <a:xfrm>
              <a:off x="2001161" y="13069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2" name="tx32"/>
            <p:cNvSpPr/>
            <p:nvPr/>
          </p:nvSpPr>
          <p:spPr>
            <a:xfrm>
              <a:off x="2211573" y="12868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3" name="rc33"/>
            <p:cNvSpPr/>
            <p:nvPr/>
          </p:nvSpPr>
          <p:spPr>
            <a:xfrm>
              <a:off x="695171" y="2179046"/>
              <a:ext cx="1620176" cy="1019640"/>
            </a:xfrm>
            <a:prstGeom prst="rect">
              <a:avLst/>
            </a:prstGeom>
            <a:solidFill>
              <a:srgbClr val="EBEBEB">
                <a:alpha val="100000"/>
              </a:srgbClr>
            </a:solidFill>
          </p:spPr>
          <p:txBody>
            <a:bodyPr/>
            <a:lstStyle/>
            <a:p/>
          </p:txBody>
        </p:sp>
        <p:sp>
          <p:nvSpPr>
            <p:cNvPr id="34" name="pl34"/>
            <p:cNvSpPr/>
            <p:nvPr/>
          </p:nvSpPr>
          <p:spPr>
            <a:xfrm>
              <a:off x="695171" y="310196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5" name="pl35"/>
            <p:cNvSpPr/>
            <p:nvPr/>
          </p:nvSpPr>
          <p:spPr>
            <a:xfrm>
              <a:off x="695171" y="259818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 name="pl36"/>
            <p:cNvSpPr/>
            <p:nvPr/>
          </p:nvSpPr>
          <p:spPr>
            <a:xfrm>
              <a:off x="695171" y="285007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 name="pl37"/>
            <p:cNvSpPr/>
            <p:nvPr/>
          </p:nvSpPr>
          <p:spPr>
            <a:xfrm>
              <a:off x="695171" y="234629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8" name="pl38"/>
            <p:cNvSpPr/>
            <p:nvPr/>
          </p:nvSpPr>
          <p:spPr>
            <a:xfrm>
              <a:off x="7688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 name="pl39"/>
            <p:cNvSpPr/>
            <p:nvPr/>
          </p:nvSpPr>
          <p:spPr>
            <a:xfrm>
              <a:off x="97922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 name="pl40"/>
            <p:cNvSpPr/>
            <p:nvPr/>
          </p:nvSpPr>
          <p:spPr>
            <a:xfrm>
              <a:off x="118964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4000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61046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82087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20312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224170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768815" y="2850074"/>
              <a:ext cx="1472887" cy="161207"/>
            </a:xfrm>
            <a:custGeom>
              <a:avLst/>
              <a:pathLst>
                <a:path w="1472887" h="161207">
                  <a:moveTo>
                    <a:pt x="0" y="40301"/>
                  </a:moveTo>
                  <a:lnTo>
                    <a:pt x="210412" y="0"/>
                  </a:lnTo>
                  <a:lnTo>
                    <a:pt x="420825" y="60452"/>
                  </a:lnTo>
                  <a:lnTo>
                    <a:pt x="631237" y="161207"/>
                  </a:lnTo>
                  <a:lnTo>
                    <a:pt x="841650" y="100754"/>
                  </a:lnTo>
                  <a:lnTo>
                    <a:pt x="1052062" y="20150"/>
                  </a:lnTo>
                  <a:lnTo>
                    <a:pt x="1262475" y="0"/>
                  </a:lnTo>
                  <a:lnTo>
                    <a:pt x="1472887" y="20150"/>
                  </a:lnTo>
                </a:path>
              </a:pathLst>
            </a:custGeom>
            <a:ln w="20325" cap="flat">
              <a:solidFill>
                <a:srgbClr val="BEBEBE">
                  <a:alpha val="69803"/>
                </a:srgbClr>
              </a:solidFill>
              <a:prstDash val="solid"/>
              <a:round/>
            </a:ln>
          </p:spPr>
          <p:txBody>
            <a:bodyPr/>
            <a:lstStyle/>
            <a:p/>
          </p:txBody>
        </p:sp>
        <p:sp>
          <p:nvSpPr>
            <p:cNvPr id="47" name="pl47"/>
            <p:cNvSpPr/>
            <p:nvPr/>
          </p:nvSpPr>
          <p:spPr>
            <a:xfrm>
              <a:off x="768815" y="2829923"/>
              <a:ext cx="1472887" cy="241811"/>
            </a:xfrm>
            <a:custGeom>
              <a:avLst/>
              <a:pathLst>
                <a:path w="1472887" h="241811">
                  <a:moveTo>
                    <a:pt x="0" y="0"/>
                  </a:moveTo>
                  <a:lnTo>
                    <a:pt x="210412" y="20150"/>
                  </a:lnTo>
                  <a:lnTo>
                    <a:pt x="420825" y="120905"/>
                  </a:lnTo>
                  <a:lnTo>
                    <a:pt x="631237" y="241811"/>
                  </a:lnTo>
                  <a:lnTo>
                    <a:pt x="841650" y="181358"/>
                  </a:lnTo>
                  <a:lnTo>
                    <a:pt x="1052062" y="201509"/>
                  </a:lnTo>
                  <a:lnTo>
                    <a:pt x="1262475" y="241811"/>
                  </a:lnTo>
                  <a:lnTo>
                    <a:pt x="1472887" y="201509"/>
                  </a:lnTo>
                </a:path>
              </a:pathLst>
            </a:custGeom>
            <a:ln w="40651" cap="flat">
              <a:solidFill>
                <a:srgbClr val="BEBEBE">
                  <a:alpha val="69803"/>
                </a:srgbClr>
              </a:solidFill>
              <a:prstDash val="solid"/>
              <a:round/>
            </a:ln>
          </p:spPr>
          <p:txBody>
            <a:bodyPr/>
            <a:lstStyle/>
            <a:p/>
          </p:txBody>
        </p:sp>
        <p:sp>
          <p:nvSpPr>
            <p:cNvPr id="48" name="pl48"/>
            <p:cNvSpPr/>
            <p:nvPr/>
          </p:nvSpPr>
          <p:spPr>
            <a:xfrm>
              <a:off x="768815" y="2829923"/>
              <a:ext cx="1472887" cy="241811"/>
            </a:xfrm>
            <a:custGeom>
              <a:avLst/>
              <a:pathLst>
                <a:path w="1472887" h="241811">
                  <a:moveTo>
                    <a:pt x="0" y="0"/>
                  </a:moveTo>
                  <a:lnTo>
                    <a:pt x="210412" y="20150"/>
                  </a:lnTo>
                  <a:lnTo>
                    <a:pt x="420825" y="120905"/>
                  </a:lnTo>
                  <a:lnTo>
                    <a:pt x="631237" y="241811"/>
                  </a:lnTo>
                  <a:lnTo>
                    <a:pt x="841650" y="181358"/>
                  </a:lnTo>
                  <a:lnTo>
                    <a:pt x="1052062" y="201509"/>
                  </a:lnTo>
                  <a:lnTo>
                    <a:pt x="1262475" y="241811"/>
                  </a:lnTo>
                  <a:lnTo>
                    <a:pt x="1472887" y="201509"/>
                  </a:lnTo>
                </a:path>
              </a:pathLst>
            </a:custGeom>
            <a:ln w="35231" cap="flat">
              <a:solidFill>
                <a:srgbClr val="BEBEBE">
                  <a:alpha val="69803"/>
                </a:srgbClr>
              </a:solidFill>
              <a:prstDash val="solid"/>
              <a:round/>
            </a:ln>
          </p:spPr>
          <p:txBody>
            <a:bodyPr/>
            <a:lstStyle/>
            <a:p/>
          </p:txBody>
        </p:sp>
        <p:sp>
          <p:nvSpPr>
            <p:cNvPr id="49" name="pl49"/>
            <p:cNvSpPr/>
            <p:nvPr/>
          </p:nvSpPr>
          <p:spPr>
            <a:xfrm>
              <a:off x="768815" y="2850074"/>
              <a:ext cx="1472887" cy="161207"/>
            </a:xfrm>
            <a:custGeom>
              <a:avLst/>
              <a:pathLst>
                <a:path w="1472887" h="161207">
                  <a:moveTo>
                    <a:pt x="0" y="40301"/>
                  </a:moveTo>
                  <a:lnTo>
                    <a:pt x="210412" y="0"/>
                  </a:lnTo>
                  <a:lnTo>
                    <a:pt x="420825" y="60452"/>
                  </a:lnTo>
                  <a:lnTo>
                    <a:pt x="631237" y="161207"/>
                  </a:lnTo>
                  <a:lnTo>
                    <a:pt x="841650" y="100754"/>
                  </a:lnTo>
                  <a:lnTo>
                    <a:pt x="1052062" y="20150"/>
                  </a:lnTo>
                  <a:lnTo>
                    <a:pt x="1262475" y="0"/>
                  </a:lnTo>
                  <a:lnTo>
                    <a:pt x="1472887" y="20150"/>
                  </a:lnTo>
                </a:path>
              </a:pathLst>
            </a:custGeom>
            <a:ln w="20325" cap="flat">
              <a:solidFill>
                <a:srgbClr val="6B6B6B">
                  <a:alpha val="100000"/>
                </a:srgbClr>
              </a:solidFill>
              <a:prstDash val="solid"/>
              <a:round/>
            </a:ln>
          </p:spPr>
          <p:txBody>
            <a:bodyPr/>
            <a:lstStyle/>
            <a:p/>
          </p:txBody>
        </p:sp>
        <p:sp>
          <p:nvSpPr>
            <p:cNvPr id="50" name="pl50"/>
            <p:cNvSpPr/>
            <p:nvPr/>
          </p:nvSpPr>
          <p:spPr>
            <a:xfrm>
              <a:off x="768815" y="2829923"/>
              <a:ext cx="1472887" cy="241811"/>
            </a:xfrm>
            <a:custGeom>
              <a:avLst/>
              <a:pathLst>
                <a:path w="1472887" h="241811">
                  <a:moveTo>
                    <a:pt x="0" y="0"/>
                  </a:moveTo>
                  <a:lnTo>
                    <a:pt x="210412" y="20150"/>
                  </a:lnTo>
                  <a:lnTo>
                    <a:pt x="420825" y="120905"/>
                  </a:lnTo>
                  <a:lnTo>
                    <a:pt x="631237" y="241811"/>
                  </a:lnTo>
                  <a:lnTo>
                    <a:pt x="841650" y="181358"/>
                  </a:lnTo>
                  <a:lnTo>
                    <a:pt x="1052062" y="201509"/>
                  </a:lnTo>
                  <a:lnTo>
                    <a:pt x="1262475" y="241811"/>
                  </a:lnTo>
                  <a:lnTo>
                    <a:pt x="1472887" y="201509"/>
                  </a:lnTo>
                </a:path>
              </a:pathLst>
            </a:custGeom>
            <a:ln w="40651" cap="flat">
              <a:solidFill>
                <a:srgbClr val="000000">
                  <a:alpha val="100000"/>
                </a:srgbClr>
              </a:solidFill>
              <a:prstDash val="solid"/>
              <a:round/>
            </a:ln>
          </p:spPr>
          <p:txBody>
            <a:bodyPr/>
            <a:lstStyle/>
            <a:p/>
          </p:txBody>
        </p:sp>
        <p:sp>
          <p:nvSpPr>
            <p:cNvPr id="51" name="pl51"/>
            <p:cNvSpPr/>
            <p:nvPr/>
          </p:nvSpPr>
          <p:spPr>
            <a:xfrm>
              <a:off x="768815" y="2829923"/>
              <a:ext cx="1472887" cy="241811"/>
            </a:xfrm>
            <a:custGeom>
              <a:avLst/>
              <a:pathLst>
                <a:path w="1472887" h="241811">
                  <a:moveTo>
                    <a:pt x="0" y="0"/>
                  </a:moveTo>
                  <a:lnTo>
                    <a:pt x="210412" y="20150"/>
                  </a:lnTo>
                  <a:lnTo>
                    <a:pt x="420825" y="120905"/>
                  </a:lnTo>
                  <a:lnTo>
                    <a:pt x="631237" y="241811"/>
                  </a:lnTo>
                  <a:lnTo>
                    <a:pt x="841650" y="181358"/>
                  </a:lnTo>
                  <a:lnTo>
                    <a:pt x="1052062" y="201509"/>
                  </a:lnTo>
                  <a:lnTo>
                    <a:pt x="1262475" y="241811"/>
                  </a:lnTo>
                  <a:lnTo>
                    <a:pt x="1472887" y="201509"/>
                  </a:lnTo>
                </a:path>
              </a:pathLst>
            </a:custGeom>
            <a:ln w="35231" cap="flat">
              <a:solidFill>
                <a:srgbClr val="80BD41">
                  <a:alpha val="100000"/>
                </a:srgbClr>
              </a:solidFill>
              <a:prstDash val="solid"/>
              <a:round/>
            </a:ln>
          </p:spPr>
          <p:txBody>
            <a:bodyPr/>
            <a:lstStyle/>
            <a:p/>
          </p:txBody>
        </p:sp>
        <p:sp>
          <p:nvSpPr>
            <p:cNvPr id="52" name="pl52"/>
            <p:cNvSpPr/>
            <p:nvPr/>
          </p:nvSpPr>
          <p:spPr>
            <a:xfrm>
              <a:off x="695171" y="2850074"/>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3" name="tx53"/>
            <p:cNvSpPr/>
            <p:nvPr/>
          </p:nvSpPr>
          <p:spPr>
            <a:xfrm>
              <a:off x="738686" y="26513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4" name="tx54"/>
            <p:cNvSpPr/>
            <p:nvPr/>
          </p:nvSpPr>
          <p:spPr>
            <a:xfrm>
              <a:off x="949098" y="26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 name="tx55"/>
            <p:cNvSpPr/>
            <p:nvPr/>
          </p:nvSpPr>
          <p:spPr>
            <a:xfrm>
              <a:off x="1141451" y="27722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6" name="tx56"/>
            <p:cNvSpPr/>
            <p:nvPr/>
          </p:nvSpPr>
          <p:spPr>
            <a:xfrm>
              <a:off x="1325758" y="2893180"/>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7" name="tx57"/>
            <p:cNvSpPr/>
            <p:nvPr/>
          </p:nvSpPr>
          <p:spPr>
            <a:xfrm>
              <a:off x="1562276" y="283272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8" name="tx58"/>
            <p:cNvSpPr/>
            <p:nvPr/>
          </p:nvSpPr>
          <p:spPr>
            <a:xfrm>
              <a:off x="1772689" y="285287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9" name="tx59"/>
            <p:cNvSpPr/>
            <p:nvPr/>
          </p:nvSpPr>
          <p:spPr>
            <a:xfrm>
              <a:off x="1956995" y="2893180"/>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60" name="tx60"/>
            <p:cNvSpPr/>
            <p:nvPr/>
          </p:nvSpPr>
          <p:spPr>
            <a:xfrm>
              <a:off x="2193514" y="285287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61" name="rc61"/>
            <p:cNvSpPr/>
            <p:nvPr/>
          </p:nvSpPr>
          <p:spPr>
            <a:xfrm>
              <a:off x="695171" y="3483127"/>
              <a:ext cx="1620176" cy="1019640"/>
            </a:xfrm>
            <a:prstGeom prst="rect">
              <a:avLst/>
            </a:prstGeom>
            <a:solidFill>
              <a:srgbClr val="EBEBEB">
                <a:alpha val="100000"/>
              </a:srgbClr>
            </a:solidFill>
          </p:spPr>
          <p:txBody>
            <a:bodyPr/>
            <a:lstStyle/>
            <a:p/>
          </p:txBody>
        </p:sp>
        <p:sp>
          <p:nvSpPr>
            <p:cNvPr id="62" name="pl62"/>
            <p:cNvSpPr/>
            <p:nvPr/>
          </p:nvSpPr>
          <p:spPr>
            <a:xfrm>
              <a:off x="695171" y="440604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3" name="pl63"/>
            <p:cNvSpPr/>
            <p:nvPr/>
          </p:nvSpPr>
          <p:spPr>
            <a:xfrm>
              <a:off x="695171" y="390226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4" name="pl64"/>
            <p:cNvSpPr/>
            <p:nvPr/>
          </p:nvSpPr>
          <p:spPr>
            <a:xfrm>
              <a:off x="695171" y="415415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5" name="pl65"/>
            <p:cNvSpPr/>
            <p:nvPr/>
          </p:nvSpPr>
          <p:spPr>
            <a:xfrm>
              <a:off x="695171" y="365038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6" name="pl66"/>
            <p:cNvSpPr/>
            <p:nvPr/>
          </p:nvSpPr>
          <p:spPr>
            <a:xfrm>
              <a:off x="7688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7" name="pl67"/>
            <p:cNvSpPr/>
            <p:nvPr/>
          </p:nvSpPr>
          <p:spPr>
            <a:xfrm>
              <a:off x="97922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8" name="pl68"/>
            <p:cNvSpPr/>
            <p:nvPr/>
          </p:nvSpPr>
          <p:spPr>
            <a:xfrm>
              <a:off x="118964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9" name="pl69"/>
            <p:cNvSpPr/>
            <p:nvPr/>
          </p:nvSpPr>
          <p:spPr>
            <a:xfrm>
              <a:off x="14000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61046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82087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20312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224170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768815" y="4154155"/>
              <a:ext cx="1472887" cy="161207"/>
            </a:xfrm>
            <a:custGeom>
              <a:avLst/>
              <a:pathLst>
                <a:path w="1472887" h="161207">
                  <a:moveTo>
                    <a:pt x="0" y="40301"/>
                  </a:moveTo>
                  <a:lnTo>
                    <a:pt x="210412" y="0"/>
                  </a:lnTo>
                  <a:lnTo>
                    <a:pt x="420825" y="60452"/>
                  </a:lnTo>
                  <a:lnTo>
                    <a:pt x="631237" y="161207"/>
                  </a:lnTo>
                  <a:lnTo>
                    <a:pt x="841650" y="100754"/>
                  </a:lnTo>
                  <a:lnTo>
                    <a:pt x="1052062" y="20150"/>
                  </a:lnTo>
                  <a:lnTo>
                    <a:pt x="1262475" y="0"/>
                  </a:lnTo>
                  <a:lnTo>
                    <a:pt x="1472887" y="20150"/>
                  </a:lnTo>
                </a:path>
              </a:pathLst>
            </a:custGeom>
            <a:ln w="20325" cap="flat">
              <a:solidFill>
                <a:srgbClr val="BEBEBE">
                  <a:alpha val="69803"/>
                </a:srgbClr>
              </a:solidFill>
              <a:prstDash val="solid"/>
              <a:round/>
            </a:ln>
          </p:spPr>
          <p:txBody>
            <a:bodyPr/>
            <a:lstStyle/>
            <a:p/>
          </p:txBody>
        </p:sp>
        <p:sp>
          <p:nvSpPr>
            <p:cNvPr id="75" name="pl75"/>
            <p:cNvSpPr/>
            <p:nvPr/>
          </p:nvSpPr>
          <p:spPr>
            <a:xfrm>
              <a:off x="768815" y="3972796"/>
              <a:ext cx="1472887" cy="322415"/>
            </a:xfrm>
            <a:custGeom>
              <a:avLst/>
              <a:pathLst>
                <a:path w="1472887" h="322415">
                  <a:moveTo>
                    <a:pt x="0" y="181358"/>
                  </a:moveTo>
                  <a:lnTo>
                    <a:pt x="210412" y="181358"/>
                  </a:lnTo>
                  <a:lnTo>
                    <a:pt x="420825" y="322415"/>
                  </a:lnTo>
                  <a:lnTo>
                    <a:pt x="631237" y="201509"/>
                  </a:lnTo>
                  <a:lnTo>
                    <a:pt x="841650" y="141056"/>
                  </a:lnTo>
                  <a:lnTo>
                    <a:pt x="1052062" y="120905"/>
                  </a:lnTo>
                  <a:lnTo>
                    <a:pt x="1262475" y="0"/>
                  </a:lnTo>
                  <a:lnTo>
                    <a:pt x="1472887" y="20150"/>
                  </a:lnTo>
                </a:path>
              </a:pathLst>
            </a:custGeom>
            <a:ln w="40651" cap="flat">
              <a:solidFill>
                <a:srgbClr val="BEBEBE">
                  <a:alpha val="69803"/>
                </a:srgbClr>
              </a:solidFill>
              <a:prstDash val="solid"/>
              <a:round/>
            </a:ln>
          </p:spPr>
          <p:txBody>
            <a:bodyPr/>
            <a:lstStyle/>
            <a:p/>
          </p:txBody>
        </p:sp>
        <p:sp>
          <p:nvSpPr>
            <p:cNvPr id="76" name="pl76"/>
            <p:cNvSpPr/>
            <p:nvPr/>
          </p:nvSpPr>
          <p:spPr>
            <a:xfrm>
              <a:off x="768815" y="3972796"/>
              <a:ext cx="1472887" cy="322415"/>
            </a:xfrm>
            <a:custGeom>
              <a:avLst/>
              <a:pathLst>
                <a:path w="1472887" h="322415">
                  <a:moveTo>
                    <a:pt x="0" y="181358"/>
                  </a:moveTo>
                  <a:lnTo>
                    <a:pt x="210412" y="181358"/>
                  </a:lnTo>
                  <a:lnTo>
                    <a:pt x="420825" y="322415"/>
                  </a:lnTo>
                  <a:lnTo>
                    <a:pt x="631237" y="201509"/>
                  </a:lnTo>
                  <a:lnTo>
                    <a:pt x="841650" y="141056"/>
                  </a:lnTo>
                  <a:lnTo>
                    <a:pt x="1052062" y="120905"/>
                  </a:lnTo>
                  <a:lnTo>
                    <a:pt x="1262475" y="0"/>
                  </a:lnTo>
                  <a:lnTo>
                    <a:pt x="1472887" y="20150"/>
                  </a:lnTo>
                </a:path>
              </a:pathLst>
            </a:custGeom>
            <a:ln w="35231" cap="flat">
              <a:solidFill>
                <a:srgbClr val="BEBEBE">
                  <a:alpha val="69803"/>
                </a:srgbClr>
              </a:solidFill>
              <a:prstDash val="solid"/>
              <a:round/>
            </a:ln>
          </p:spPr>
          <p:txBody>
            <a:bodyPr/>
            <a:lstStyle/>
            <a:p/>
          </p:txBody>
        </p:sp>
        <p:sp>
          <p:nvSpPr>
            <p:cNvPr id="77" name="pl77"/>
            <p:cNvSpPr/>
            <p:nvPr/>
          </p:nvSpPr>
          <p:spPr>
            <a:xfrm>
              <a:off x="768815" y="4154155"/>
              <a:ext cx="1472887" cy="161207"/>
            </a:xfrm>
            <a:custGeom>
              <a:avLst/>
              <a:pathLst>
                <a:path w="1472887" h="161207">
                  <a:moveTo>
                    <a:pt x="0" y="40301"/>
                  </a:moveTo>
                  <a:lnTo>
                    <a:pt x="210412" y="0"/>
                  </a:lnTo>
                  <a:lnTo>
                    <a:pt x="420825" y="60452"/>
                  </a:lnTo>
                  <a:lnTo>
                    <a:pt x="631237" y="161207"/>
                  </a:lnTo>
                  <a:lnTo>
                    <a:pt x="841650" y="100754"/>
                  </a:lnTo>
                  <a:lnTo>
                    <a:pt x="1052062" y="20150"/>
                  </a:lnTo>
                  <a:lnTo>
                    <a:pt x="1262475" y="0"/>
                  </a:lnTo>
                  <a:lnTo>
                    <a:pt x="1472887" y="20150"/>
                  </a:lnTo>
                </a:path>
              </a:pathLst>
            </a:custGeom>
            <a:ln w="20325" cap="flat">
              <a:solidFill>
                <a:srgbClr val="6B6B6B">
                  <a:alpha val="100000"/>
                </a:srgbClr>
              </a:solidFill>
              <a:prstDash val="solid"/>
              <a:round/>
            </a:ln>
          </p:spPr>
          <p:txBody>
            <a:bodyPr/>
            <a:lstStyle/>
            <a:p/>
          </p:txBody>
        </p:sp>
        <p:sp>
          <p:nvSpPr>
            <p:cNvPr id="78" name="pl78"/>
            <p:cNvSpPr/>
            <p:nvPr/>
          </p:nvSpPr>
          <p:spPr>
            <a:xfrm>
              <a:off x="768815" y="3972796"/>
              <a:ext cx="1472887" cy="322415"/>
            </a:xfrm>
            <a:custGeom>
              <a:avLst/>
              <a:pathLst>
                <a:path w="1472887" h="322415">
                  <a:moveTo>
                    <a:pt x="0" y="181358"/>
                  </a:moveTo>
                  <a:lnTo>
                    <a:pt x="210412" y="181358"/>
                  </a:lnTo>
                  <a:lnTo>
                    <a:pt x="420825" y="322415"/>
                  </a:lnTo>
                  <a:lnTo>
                    <a:pt x="631237" y="201509"/>
                  </a:lnTo>
                  <a:lnTo>
                    <a:pt x="841650" y="141056"/>
                  </a:lnTo>
                  <a:lnTo>
                    <a:pt x="1052062" y="120905"/>
                  </a:lnTo>
                  <a:lnTo>
                    <a:pt x="1262475" y="0"/>
                  </a:lnTo>
                  <a:lnTo>
                    <a:pt x="1472887" y="20150"/>
                  </a:lnTo>
                </a:path>
              </a:pathLst>
            </a:custGeom>
            <a:ln w="40651" cap="flat">
              <a:solidFill>
                <a:srgbClr val="000000">
                  <a:alpha val="100000"/>
                </a:srgbClr>
              </a:solidFill>
              <a:prstDash val="solid"/>
              <a:round/>
            </a:ln>
          </p:spPr>
          <p:txBody>
            <a:bodyPr/>
            <a:lstStyle/>
            <a:p/>
          </p:txBody>
        </p:sp>
        <p:sp>
          <p:nvSpPr>
            <p:cNvPr id="79" name="pl79"/>
            <p:cNvSpPr/>
            <p:nvPr/>
          </p:nvSpPr>
          <p:spPr>
            <a:xfrm>
              <a:off x="768815" y="3972796"/>
              <a:ext cx="1472887" cy="322415"/>
            </a:xfrm>
            <a:custGeom>
              <a:avLst/>
              <a:pathLst>
                <a:path w="1472887" h="322415">
                  <a:moveTo>
                    <a:pt x="0" y="181358"/>
                  </a:moveTo>
                  <a:lnTo>
                    <a:pt x="210412" y="181358"/>
                  </a:lnTo>
                  <a:lnTo>
                    <a:pt x="420825" y="322415"/>
                  </a:lnTo>
                  <a:lnTo>
                    <a:pt x="631237" y="201509"/>
                  </a:lnTo>
                  <a:lnTo>
                    <a:pt x="841650" y="141056"/>
                  </a:lnTo>
                  <a:lnTo>
                    <a:pt x="1052062" y="120905"/>
                  </a:lnTo>
                  <a:lnTo>
                    <a:pt x="1262475" y="0"/>
                  </a:lnTo>
                  <a:lnTo>
                    <a:pt x="1472887" y="20150"/>
                  </a:lnTo>
                </a:path>
              </a:pathLst>
            </a:custGeom>
            <a:ln w="35231" cap="flat">
              <a:solidFill>
                <a:srgbClr val="80BD41">
                  <a:alpha val="100000"/>
                </a:srgbClr>
              </a:solidFill>
              <a:prstDash val="solid"/>
              <a:round/>
            </a:ln>
          </p:spPr>
          <p:txBody>
            <a:bodyPr/>
            <a:lstStyle/>
            <a:p/>
          </p:txBody>
        </p:sp>
        <p:sp>
          <p:nvSpPr>
            <p:cNvPr id="80" name="pl80"/>
            <p:cNvSpPr/>
            <p:nvPr/>
          </p:nvSpPr>
          <p:spPr>
            <a:xfrm>
              <a:off x="695171" y="4154155"/>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81" name="tx81"/>
            <p:cNvSpPr/>
            <p:nvPr/>
          </p:nvSpPr>
          <p:spPr>
            <a:xfrm>
              <a:off x="738686" y="39756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2" name="tx82"/>
            <p:cNvSpPr/>
            <p:nvPr/>
          </p:nvSpPr>
          <p:spPr>
            <a:xfrm>
              <a:off x="949098" y="39756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3" name="tx83"/>
            <p:cNvSpPr/>
            <p:nvPr/>
          </p:nvSpPr>
          <p:spPr>
            <a:xfrm>
              <a:off x="1141451" y="411665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84" name="tx84"/>
            <p:cNvSpPr/>
            <p:nvPr/>
          </p:nvSpPr>
          <p:spPr>
            <a:xfrm>
              <a:off x="1351864" y="399575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5" name="tx85"/>
            <p:cNvSpPr/>
            <p:nvPr/>
          </p:nvSpPr>
          <p:spPr>
            <a:xfrm>
              <a:off x="1580336" y="39352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6" name="tx86"/>
            <p:cNvSpPr/>
            <p:nvPr/>
          </p:nvSpPr>
          <p:spPr>
            <a:xfrm>
              <a:off x="1790748" y="39151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7" name="tx87"/>
            <p:cNvSpPr/>
            <p:nvPr/>
          </p:nvSpPr>
          <p:spPr>
            <a:xfrm>
              <a:off x="2001161" y="37942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88" name="tx88"/>
            <p:cNvSpPr/>
            <p:nvPr/>
          </p:nvSpPr>
          <p:spPr>
            <a:xfrm>
              <a:off x="2211573" y="38143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89" name="rc89"/>
            <p:cNvSpPr/>
            <p:nvPr/>
          </p:nvSpPr>
          <p:spPr>
            <a:xfrm>
              <a:off x="695171" y="4787209"/>
              <a:ext cx="1620176" cy="1019640"/>
            </a:xfrm>
            <a:prstGeom prst="rect">
              <a:avLst/>
            </a:prstGeom>
            <a:solidFill>
              <a:srgbClr val="EBEBEB">
                <a:alpha val="100000"/>
              </a:srgbClr>
            </a:solidFill>
          </p:spPr>
          <p:txBody>
            <a:bodyPr/>
            <a:lstStyle/>
            <a:p/>
          </p:txBody>
        </p:sp>
        <p:sp>
          <p:nvSpPr>
            <p:cNvPr id="90" name="pl90"/>
            <p:cNvSpPr/>
            <p:nvPr/>
          </p:nvSpPr>
          <p:spPr>
            <a:xfrm>
              <a:off x="695171" y="571012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1" name="pl91"/>
            <p:cNvSpPr/>
            <p:nvPr/>
          </p:nvSpPr>
          <p:spPr>
            <a:xfrm>
              <a:off x="695171" y="520635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2" name="pl92"/>
            <p:cNvSpPr/>
            <p:nvPr/>
          </p:nvSpPr>
          <p:spPr>
            <a:xfrm>
              <a:off x="695171" y="545823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3" name="pl93"/>
            <p:cNvSpPr/>
            <p:nvPr/>
          </p:nvSpPr>
          <p:spPr>
            <a:xfrm>
              <a:off x="695171" y="495446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4" name="pl94"/>
            <p:cNvSpPr/>
            <p:nvPr/>
          </p:nvSpPr>
          <p:spPr>
            <a:xfrm>
              <a:off x="7688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5" name="pl95"/>
            <p:cNvSpPr/>
            <p:nvPr/>
          </p:nvSpPr>
          <p:spPr>
            <a:xfrm>
              <a:off x="97922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6" name="pl96"/>
            <p:cNvSpPr/>
            <p:nvPr/>
          </p:nvSpPr>
          <p:spPr>
            <a:xfrm>
              <a:off x="118964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7" name="pl97"/>
            <p:cNvSpPr/>
            <p:nvPr/>
          </p:nvSpPr>
          <p:spPr>
            <a:xfrm>
              <a:off x="14000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8" name="pl98"/>
            <p:cNvSpPr/>
            <p:nvPr/>
          </p:nvSpPr>
          <p:spPr>
            <a:xfrm>
              <a:off x="161046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182087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20312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224170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768815" y="5458237"/>
              <a:ext cx="1472887" cy="161207"/>
            </a:xfrm>
            <a:custGeom>
              <a:avLst/>
              <a:pathLst>
                <a:path w="1472887" h="161207">
                  <a:moveTo>
                    <a:pt x="0" y="40301"/>
                  </a:moveTo>
                  <a:lnTo>
                    <a:pt x="210412" y="0"/>
                  </a:lnTo>
                  <a:lnTo>
                    <a:pt x="420825" y="60452"/>
                  </a:lnTo>
                  <a:lnTo>
                    <a:pt x="631237" y="161207"/>
                  </a:lnTo>
                  <a:lnTo>
                    <a:pt x="841650" y="100754"/>
                  </a:lnTo>
                  <a:lnTo>
                    <a:pt x="1052062" y="20150"/>
                  </a:lnTo>
                  <a:lnTo>
                    <a:pt x="1262475" y="0"/>
                  </a:lnTo>
                  <a:lnTo>
                    <a:pt x="1472887" y="20150"/>
                  </a:lnTo>
                </a:path>
              </a:pathLst>
            </a:custGeom>
            <a:ln w="20325" cap="flat">
              <a:solidFill>
                <a:srgbClr val="BEBEBE">
                  <a:alpha val="69803"/>
                </a:srgbClr>
              </a:solidFill>
              <a:prstDash val="solid"/>
              <a:round/>
            </a:ln>
          </p:spPr>
          <p:txBody>
            <a:bodyPr/>
            <a:lstStyle/>
            <a:p/>
          </p:txBody>
        </p:sp>
        <p:sp>
          <p:nvSpPr>
            <p:cNvPr id="103" name="pl103"/>
            <p:cNvSpPr/>
            <p:nvPr/>
          </p:nvSpPr>
          <p:spPr>
            <a:xfrm>
              <a:off x="768815" y="5417935"/>
              <a:ext cx="1472887" cy="100754"/>
            </a:xfrm>
            <a:custGeom>
              <a:avLst/>
              <a:pathLst>
                <a:path w="1472887" h="100754">
                  <a:moveTo>
                    <a:pt x="0" y="0"/>
                  </a:moveTo>
                  <a:lnTo>
                    <a:pt x="210412" y="40301"/>
                  </a:lnTo>
                  <a:lnTo>
                    <a:pt x="420825" y="80603"/>
                  </a:lnTo>
                  <a:lnTo>
                    <a:pt x="631237" y="60452"/>
                  </a:lnTo>
                  <a:lnTo>
                    <a:pt x="841650" y="100754"/>
                  </a:lnTo>
                  <a:lnTo>
                    <a:pt x="1052062" y="100754"/>
                  </a:lnTo>
                  <a:lnTo>
                    <a:pt x="1262475" y="100754"/>
                  </a:lnTo>
                  <a:lnTo>
                    <a:pt x="1472887" y="100754"/>
                  </a:lnTo>
                </a:path>
              </a:pathLst>
            </a:custGeom>
            <a:ln w="40651" cap="flat">
              <a:solidFill>
                <a:srgbClr val="BEBEBE">
                  <a:alpha val="69803"/>
                </a:srgbClr>
              </a:solidFill>
              <a:prstDash val="solid"/>
              <a:round/>
            </a:ln>
          </p:spPr>
          <p:txBody>
            <a:bodyPr/>
            <a:lstStyle/>
            <a:p/>
          </p:txBody>
        </p:sp>
        <p:sp>
          <p:nvSpPr>
            <p:cNvPr id="104" name="pl104"/>
            <p:cNvSpPr/>
            <p:nvPr/>
          </p:nvSpPr>
          <p:spPr>
            <a:xfrm>
              <a:off x="768815" y="5417935"/>
              <a:ext cx="1472887" cy="100754"/>
            </a:xfrm>
            <a:custGeom>
              <a:avLst/>
              <a:pathLst>
                <a:path w="1472887" h="100754">
                  <a:moveTo>
                    <a:pt x="0" y="0"/>
                  </a:moveTo>
                  <a:lnTo>
                    <a:pt x="210412" y="40301"/>
                  </a:lnTo>
                  <a:lnTo>
                    <a:pt x="420825" y="80603"/>
                  </a:lnTo>
                  <a:lnTo>
                    <a:pt x="631237" y="60452"/>
                  </a:lnTo>
                  <a:lnTo>
                    <a:pt x="841650" y="100754"/>
                  </a:lnTo>
                  <a:lnTo>
                    <a:pt x="1052062" y="100754"/>
                  </a:lnTo>
                  <a:lnTo>
                    <a:pt x="1262475" y="100754"/>
                  </a:lnTo>
                  <a:lnTo>
                    <a:pt x="1472887" y="100754"/>
                  </a:lnTo>
                </a:path>
              </a:pathLst>
            </a:custGeom>
            <a:ln w="35231" cap="flat">
              <a:solidFill>
                <a:srgbClr val="BEBEBE">
                  <a:alpha val="69803"/>
                </a:srgbClr>
              </a:solidFill>
              <a:prstDash val="solid"/>
              <a:round/>
            </a:ln>
          </p:spPr>
          <p:txBody>
            <a:bodyPr/>
            <a:lstStyle/>
            <a:p/>
          </p:txBody>
        </p:sp>
        <p:sp>
          <p:nvSpPr>
            <p:cNvPr id="105" name="pl105"/>
            <p:cNvSpPr/>
            <p:nvPr/>
          </p:nvSpPr>
          <p:spPr>
            <a:xfrm>
              <a:off x="768815" y="5458237"/>
              <a:ext cx="1472887" cy="161207"/>
            </a:xfrm>
            <a:custGeom>
              <a:avLst/>
              <a:pathLst>
                <a:path w="1472887" h="161207">
                  <a:moveTo>
                    <a:pt x="0" y="40301"/>
                  </a:moveTo>
                  <a:lnTo>
                    <a:pt x="210412" y="0"/>
                  </a:lnTo>
                  <a:lnTo>
                    <a:pt x="420825" y="60452"/>
                  </a:lnTo>
                  <a:lnTo>
                    <a:pt x="631237" y="161207"/>
                  </a:lnTo>
                  <a:lnTo>
                    <a:pt x="841650" y="100754"/>
                  </a:lnTo>
                  <a:lnTo>
                    <a:pt x="1052062" y="20150"/>
                  </a:lnTo>
                  <a:lnTo>
                    <a:pt x="1262475" y="0"/>
                  </a:lnTo>
                  <a:lnTo>
                    <a:pt x="1472887" y="20150"/>
                  </a:lnTo>
                </a:path>
              </a:pathLst>
            </a:custGeom>
            <a:ln w="20325" cap="flat">
              <a:solidFill>
                <a:srgbClr val="6B6B6B">
                  <a:alpha val="100000"/>
                </a:srgbClr>
              </a:solidFill>
              <a:prstDash val="solid"/>
              <a:round/>
            </a:ln>
          </p:spPr>
          <p:txBody>
            <a:bodyPr/>
            <a:lstStyle/>
            <a:p/>
          </p:txBody>
        </p:sp>
        <p:sp>
          <p:nvSpPr>
            <p:cNvPr id="106" name="pl106"/>
            <p:cNvSpPr/>
            <p:nvPr/>
          </p:nvSpPr>
          <p:spPr>
            <a:xfrm>
              <a:off x="768815" y="5417935"/>
              <a:ext cx="1472887" cy="100754"/>
            </a:xfrm>
            <a:custGeom>
              <a:avLst/>
              <a:pathLst>
                <a:path w="1472887" h="100754">
                  <a:moveTo>
                    <a:pt x="0" y="0"/>
                  </a:moveTo>
                  <a:lnTo>
                    <a:pt x="210412" y="40301"/>
                  </a:lnTo>
                  <a:lnTo>
                    <a:pt x="420825" y="80603"/>
                  </a:lnTo>
                  <a:lnTo>
                    <a:pt x="631237" y="60452"/>
                  </a:lnTo>
                  <a:lnTo>
                    <a:pt x="841650" y="100754"/>
                  </a:lnTo>
                  <a:lnTo>
                    <a:pt x="1052062" y="100754"/>
                  </a:lnTo>
                  <a:lnTo>
                    <a:pt x="1262475" y="100754"/>
                  </a:lnTo>
                  <a:lnTo>
                    <a:pt x="1472887" y="100754"/>
                  </a:lnTo>
                </a:path>
              </a:pathLst>
            </a:custGeom>
            <a:ln w="40651" cap="flat">
              <a:solidFill>
                <a:srgbClr val="000000">
                  <a:alpha val="100000"/>
                </a:srgbClr>
              </a:solidFill>
              <a:prstDash val="solid"/>
              <a:round/>
            </a:ln>
          </p:spPr>
          <p:txBody>
            <a:bodyPr/>
            <a:lstStyle/>
            <a:p/>
          </p:txBody>
        </p:sp>
        <p:sp>
          <p:nvSpPr>
            <p:cNvPr id="107" name="pl107"/>
            <p:cNvSpPr/>
            <p:nvPr/>
          </p:nvSpPr>
          <p:spPr>
            <a:xfrm>
              <a:off x="768815" y="5417935"/>
              <a:ext cx="1472887" cy="100754"/>
            </a:xfrm>
            <a:custGeom>
              <a:avLst/>
              <a:pathLst>
                <a:path w="1472887" h="100754">
                  <a:moveTo>
                    <a:pt x="0" y="0"/>
                  </a:moveTo>
                  <a:lnTo>
                    <a:pt x="210412" y="40301"/>
                  </a:lnTo>
                  <a:lnTo>
                    <a:pt x="420825" y="80603"/>
                  </a:lnTo>
                  <a:lnTo>
                    <a:pt x="631237" y="60452"/>
                  </a:lnTo>
                  <a:lnTo>
                    <a:pt x="841650" y="100754"/>
                  </a:lnTo>
                  <a:lnTo>
                    <a:pt x="1052062" y="100754"/>
                  </a:lnTo>
                  <a:lnTo>
                    <a:pt x="1262475" y="100754"/>
                  </a:lnTo>
                  <a:lnTo>
                    <a:pt x="1472887" y="100754"/>
                  </a:lnTo>
                </a:path>
              </a:pathLst>
            </a:custGeom>
            <a:ln w="35231" cap="flat">
              <a:solidFill>
                <a:srgbClr val="80BD41">
                  <a:alpha val="100000"/>
                </a:srgbClr>
              </a:solidFill>
              <a:prstDash val="solid"/>
              <a:round/>
            </a:ln>
          </p:spPr>
          <p:txBody>
            <a:bodyPr/>
            <a:lstStyle/>
            <a:p/>
          </p:txBody>
        </p:sp>
        <p:sp>
          <p:nvSpPr>
            <p:cNvPr id="108" name="pl108"/>
            <p:cNvSpPr/>
            <p:nvPr/>
          </p:nvSpPr>
          <p:spPr>
            <a:xfrm>
              <a:off x="695171" y="545823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09" name="tx109"/>
            <p:cNvSpPr/>
            <p:nvPr/>
          </p:nvSpPr>
          <p:spPr>
            <a:xfrm>
              <a:off x="738686" y="52393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0" name="tx110"/>
            <p:cNvSpPr/>
            <p:nvPr/>
          </p:nvSpPr>
          <p:spPr>
            <a:xfrm>
              <a:off x="949098" y="52796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1" name="tx111"/>
            <p:cNvSpPr/>
            <p:nvPr/>
          </p:nvSpPr>
          <p:spPr>
            <a:xfrm>
              <a:off x="1141451" y="531998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2" name="tx112"/>
            <p:cNvSpPr/>
            <p:nvPr/>
          </p:nvSpPr>
          <p:spPr>
            <a:xfrm>
              <a:off x="1351864" y="529983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3" name="tx113"/>
            <p:cNvSpPr/>
            <p:nvPr/>
          </p:nvSpPr>
          <p:spPr>
            <a:xfrm>
              <a:off x="1562276" y="534013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14" name="tx114"/>
            <p:cNvSpPr/>
            <p:nvPr/>
          </p:nvSpPr>
          <p:spPr>
            <a:xfrm>
              <a:off x="1772689" y="534013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15" name="tx115"/>
            <p:cNvSpPr/>
            <p:nvPr/>
          </p:nvSpPr>
          <p:spPr>
            <a:xfrm>
              <a:off x="1983102" y="534013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16" name="tx116"/>
            <p:cNvSpPr/>
            <p:nvPr/>
          </p:nvSpPr>
          <p:spPr>
            <a:xfrm>
              <a:off x="2193514" y="534013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17" name="rc117"/>
            <p:cNvSpPr/>
            <p:nvPr/>
          </p:nvSpPr>
          <p:spPr>
            <a:xfrm>
              <a:off x="2384936" y="874964"/>
              <a:ext cx="1620176" cy="1019640"/>
            </a:xfrm>
            <a:prstGeom prst="rect">
              <a:avLst/>
            </a:prstGeom>
            <a:solidFill>
              <a:srgbClr val="EBEBEB">
                <a:alpha val="100000"/>
              </a:srgbClr>
            </a:solidFill>
          </p:spPr>
          <p:txBody>
            <a:bodyPr/>
            <a:lstStyle/>
            <a:p/>
          </p:txBody>
        </p:sp>
        <p:sp>
          <p:nvSpPr>
            <p:cNvPr id="118" name="pl118"/>
            <p:cNvSpPr/>
            <p:nvPr/>
          </p:nvSpPr>
          <p:spPr>
            <a:xfrm>
              <a:off x="2384936" y="179787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19" name="pl119"/>
            <p:cNvSpPr/>
            <p:nvPr/>
          </p:nvSpPr>
          <p:spPr>
            <a:xfrm>
              <a:off x="2384936" y="129410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0" name="pl120"/>
            <p:cNvSpPr/>
            <p:nvPr/>
          </p:nvSpPr>
          <p:spPr>
            <a:xfrm>
              <a:off x="2384936" y="15459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1" name="pl121"/>
            <p:cNvSpPr/>
            <p:nvPr/>
          </p:nvSpPr>
          <p:spPr>
            <a:xfrm>
              <a:off x="2384936" y="104221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2" name="pl122"/>
            <p:cNvSpPr/>
            <p:nvPr/>
          </p:nvSpPr>
          <p:spPr>
            <a:xfrm>
              <a:off x="245858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3" name="pl123"/>
            <p:cNvSpPr/>
            <p:nvPr/>
          </p:nvSpPr>
          <p:spPr>
            <a:xfrm>
              <a:off x="26689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4" name="pl124"/>
            <p:cNvSpPr/>
            <p:nvPr/>
          </p:nvSpPr>
          <p:spPr>
            <a:xfrm>
              <a:off x="28794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5" name="pl125"/>
            <p:cNvSpPr/>
            <p:nvPr/>
          </p:nvSpPr>
          <p:spPr>
            <a:xfrm>
              <a:off x="308981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6" name="pl126"/>
            <p:cNvSpPr/>
            <p:nvPr/>
          </p:nvSpPr>
          <p:spPr>
            <a:xfrm>
              <a:off x="33002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7" name="pl127"/>
            <p:cNvSpPr/>
            <p:nvPr/>
          </p:nvSpPr>
          <p:spPr>
            <a:xfrm>
              <a:off x="35106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372105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393146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2458581" y="1545992"/>
              <a:ext cx="1472887" cy="161207"/>
            </a:xfrm>
            <a:custGeom>
              <a:avLst/>
              <a:pathLst>
                <a:path w="1472887" h="161207">
                  <a:moveTo>
                    <a:pt x="0" y="40301"/>
                  </a:moveTo>
                  <a:lnTo>
                    <a:pt x="210412" y="0"/>
                  </a:lnTo>
                  <a:lnTo>
                    <a:pt x="420825" y="60452"/>
                  </a:lnTo>
                  <a:lnTo>
                    <a:pt x="631237" y="161207"/>
                  </a:lnTo>
                  <a:lnTo>
                    <a:pt x="841650" y="100754"/>
                  </a:lnTo>
                  <a:lnTo>
                    <a:pt x="1052062" y="20150"/>
                  </a:lnTo>
                  <a:lnTo>
                    <a:pt x="1262475" y="0"/>
                  </a:lnTo>
                  <a:lnTo>
                    <a:pt x="1472887" y="20150"/>
                  </a:lnTo>
                </a:path>
              </a:pathLst>
            </a:custGeom>
            <a:ln w="20325" cap="flat">
              <a:solidFill>
                <a:srgbClr val="BEBEBE">
                  <a:alpha val="69803"/>
                </a:srgbClr>
              </a:solidFill>
              <a:prstDash val="solid"/>
              <a:round/>
            </a:ln>
          </p:spPr>
          <p:txBody>
            <a:bodyPr/>
            <a:lstStyle/>
            <a:p/>
          </p:txBody>
        </p:sp>
        <p:sp>
          <p:nvSpPr>
            <p:cNvPr id="131" name="pl131"/>
            <p:cNvSpPr/>
            <p:nvPr/>
          </p:nvSpPr>
          <p:spPr>
            <a:xfrm>
              <a:off x="2458581" y="1525841"/>
              <a:ext cx="1472887" cy="60452"/>
            </a:xfrm>
            <a:custGeom>
              <a:avLst/>
              <a:pathLst>
                <a:path w="1472887" h="60452">
                  <a:moveTo>
                    <a:pt x="0" y="0"/>
                  </a:moveTo>
                  <a:lnTo>
                    <a:pt x="210412" y="20150"/>
                  </a:lnTo>
                  <a:lnTo>
                    <a:pt x="420825" y="40301"/>
                  </a:lnTo>
                  <a:lnTo>
                    <a:pt x="631237" y="40301"/>
                  </a:lnTo>
                  <a:lnTo>
                    <a:pt x="841650" y="60452"/>
                  </a:lnTo>
                  <a:lnTo>
                    <a:pt x="1052062" y="60452"/>
                  </a:lnTo>
                  <a:lnTo>
                    <a:pt x="1262475" y="20150"/>
                  </a:lnTo>
                  <a:lnTo>
                    <a:pt x="1472887" y="0"/>
                  </a:lnTo>
                </a:path>
              </a:pathLst>
            </a:custGeom>
            <a:ln w="40651" cap="flat">
              <a:solidFill>
                <a:srgbClr val="BEBEBE">
                  <a:alpha val="69803"/>
                </a:srgbClr>
              </a:solidFill>
              <a:prstDash val="solid"/>
              <a:round/>
            </a:ln>
          </p:spPr>
          <p:txBody>
            <a:bodyPr/>
            <a:lstStyle/>
            <a:p/>
          </p:txBody>
        </p:sp>
        <p:sp>
          <p:nvSpPr>
            <p:cNvPr id="132" name="pl132"/>
            <p:cNvSpPr/>
            <p:nvPr/>
          </p:nvSpPr>
          <p:spPr>
            <a:xfrm>
              <a:off x="2458581" y="1525841"/>
              <a:ext cx="1472887" cy="60452"/>
            </a:xfrm>
            <a:custGeom>
              <a:avLst/>
              <a:pathLst>
                <a:path w="1472887" h="60452">
                  <a:moveTo>
                    <a:pt x="0" y="0"/>
                  </a:moveTo>
                  <a:lnTo>
                    <a:pt x="210412" y="20150"/>
                  </a:lnTo>
                  <a:lnTo>
                    <a:pt x="420825" y="40301"/>
                  </a:lnTo>
                  <a:lnTo>
                    <a:pt x="631237" y="40301"/>
                  </a:lnTo>
                  <a:lnTo>
                    <a:pt x="841650" y="60452"/>
                  </a:lnTo>
                  <a:lnTo>
                    <a:pt x="1052062" y="60452"/>
                  </a:lnTo>
                  <a:lnTo>
                    <a:pt x="1262475" y="20150"/>
                  </a:lnTo>
                  <a:lnTo>
                    <a:pt x="1472887" y="0"/>
                  </a:lnTo>
                </a:path>
              </a:pathLst>
            </a:custGeom>
            <a:ln w="35231" cap="flat">
              <a:solidFill>
                <a:srgbClr val="BEBEBE">
                  <a:alpha val="69803"/>
                </a:srgbClr>
              </a:solidFill>
              <a:prstDash val="solid"/>
              <a:round/>
            </a:ln>
          </p:spPr>
          <p:txBody>
            <a:bodyPr/>
            <a:lstStyle/>
            <a:p/>
          </p:txBody>
        </p:sp>
        <p:sp>
          <p:nvSpPr>
            <p:cNvPr id="133" name="pl133"/>
            <p:cNvSpPr/>
            <p:nvPr/>
          </p:nvSpPr>
          <p:spPr>
            <a:xfrm>
              <a:off x="2458581" y="1545992"/>
              <a:ext cx="1472887" cy="161207"/>
            </a:xfrm>
            <a:custGeom>
              <a:avLst/>
              <a:pathLst>
                <a:path w="1472887" h="161207">
                  <a:moveTo>
                    <a:pt x="0" y="40301"/>
                  </a:moveTo>
                  <a:lnTo>
                    <a:pt x="210412" y="0"/>
                  </a:lnTo>
                  <a:lnTo>
                    <a:pt x="420825" y="60452"/>
                  </a:lnTo>
                  <a:lnTo>
                    <a:pt x="631237" y="161207"/>
                  </a:lnTo>
                  <a:lnTo>
                    <a:pt x="841650" y="100754"/>
                  </a:lnTo>
                  <a:lnTo>
                    <a:pt x="1052062" y="20150"/>
                  </a:lnTo>
                  <a:lnTo>
                    <a:pt x="1262475" y="0"/>
                  </a:lnTo>
                  <a:lnTo>
                    <a:pt x="1472887" y="20150"/>
                  </a:lnTo>
                </a:path>
              </a:pathLst>
            </a:custGeom>
            <a:ln w="20325" cap="flat">
              <a:solidFill>
                <a:srgbClr val="6B6B6B">
                  <a:alpha val="100000"/>
                </a:srgbClr>
              </a:solidFill>
              <a:prstDash val="solid"/>
              <a:round/>
            </a:ln>
          </p:spPr>
          <p:txBody>
            <a:bodyPr/>
            <a:lstStyle/>
            <a:p/>
          </p:txBody>
        </p:sp>
        <p:sp>
          <p:nvSpPr>
            <p:cNvPr id="134" name="pl134"/>
            <p:cNvSpPr/>
            <p:nvPr/>
          </p:nvSpPr>
          <p:spPr>
            <a:xfrm>
              <a:off x="2458581" y="1525841"/>
              <a:ext cx="1472887" cy="60452"/>
            </a:xfrm>
            <a:custGeom>
              <a:avLst/>
              <a:pathLst>
                <a:path w="1472887" h="60452">
                  <a:moveTo>
                    <a:pt x="0" y="0"/>
                  </a:moveTo>
                  <a:lnTo>
                    <a:pt x="210412" y="20150"/>
                  </a:lnTo>
                  <a:lnTo>
                    <a:pt x="420825" y="40301"/>
                  </a:lnTo>
                  <a:lnTo>
                    <a:pt x="631237" y="40301"/>
                  </a:lnTo>
                  <a:lnTo>
                    <a:pt x="841650" y="60452"/>
                  </a:lnTo>
                  <a:lnTo>
                    <a:pt x="1052062" y="60452"/>
                  </a:lnTo>
                  <a:lnTo>
                    <a:pt x="1262475" y="20150"/>
                  </a:lnTo>
                  <a:lnTo>
                    <a:pt x="1472887" y="0"/>
                  </a:lnTo>
                </a:path>
              </a:pathLst>
            </a:custGeom>
            <a:ln w="40651" cap="flat">
              <a:solidFill>
                <a:srgbClr val="000000">
                  <a:alpha val="100000"/>
                </a:srgbClr>
              </a:solidFill>
              <a:prstDash val="solid"/>
              <a:round/>
            </a:ln>
          </p:spPr>
          <p:txBody>
            <a:bodyPr/>
            <a:lstStyle/>
            <a:p/>
          </p:txBody>
        </p:sp>
        <p:sp>
          <p:nvSpPr>
            <p:cNvPr id="135" name="pl135"/>
            <p:cNvSpPr/>
            <p:nvPr/>
          </p:nvSpPr>
          <p:spPr>
            <a:xfrm>
              <a:off x="2458581" y="1525841"/>
              <a:ext cx="1472887" cy="60452"/>
            </a:xfrm>
            <a:custGeom>
              <a:avLst/>
              <a:pathLst>
                <a:path w="1472887" h="60452">
                  <a:moveTo>
                    <a:pt x="0" y="0"/>
                  </a:moveTo>
                  <a:lnTo>
                    <a:pt x="210412" y="20150"/>
                  </a:lnTo>
                  <a:lnTo>
                    <a:pt x="420825" y="40301"/>
                  </a:lnTo>
                  <a:lnTo>
                    <a:pt x="631237" y="40301"/>
                  </a:lnTo>
                  <a:lnTo>
                    <a:pt x="841650" y="60452"/>
                  </a:lnTo>
                  <a:lnTo>
                    <a:pt x="1052062" y="60452"/>
                  </a:lnTo>
                  <a:lnTo>
                    <a:pt x="1262475" y="20150"/>
                  </a:lnTo>
                  <a:lnTo>
                    <a:pt x="1472887" y="0"/>
                  </a:lnTo>
                </a:path>
              </a:pathLst>
            </a:custGeom>
            <a:ln w="35231" cap="flat">
              <a:solidFill>
                <a:srgbClr val="80BD41">
                  <a:alpha val="100000"/>
                </a:srgbClr>
              </a:solidFill>
              <a:prstDash val="solid"/>
              <a:round/>
            </a:ln>
          </p:spPr>
          <p:txBody>
            <a:bodyPr/>
            <a:lstStyle/>
            <a:p/>
          </p:txBody>
        </p:sp>
        <p:sp>
          <p:nvSpPr>
            <p:cNvPr id="136" name="pl136"/>
            <p:cNvSpPr/>
            <p:nvPr/>
          </p:nvSpPr>
          <p:spPr>
            <a:xfrm>
              <a:off x="2384936" y="154599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37" name="tx137"/>
            <p:cNvSpPr/>
            <p:nvPr/>
          </p:nvSpPr>
          <p:spPr>
            <a:xfrm>
              <a:off x="2428451" y="13472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38" name="tx138"/>
            <p:cNvSpPr/>
            <p:nvPr/>
          </p:nvSpPr>
          <p:spPr>
            <a:xfrm>
              <a:off x="2638864" y="13674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39" name="tx139"/>
            <p:cNvSpPr/>
            <p:nvPr/>
          </p:nvSpPr>
          <p:spPr>
            <a:xfrm>
              <a:off x="2831217" y="138758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0" name="tx140"/>
            <p:cNvSpPr/>
            <p:nvPr/>
          </p:nvSpPr>
          <p:spPr>
            <a:xfrm>
              <a:off x="3041630" y="138758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1" name="tx141"/>
            <p:cNvSpPr/>
            <p:nvPr/>
          </p:nvSpPr>
          <p:spPr>
            <a:xfrm>
              <a:off x="3252042" y="14077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42" name="tx142"/>
            <p:cNvSpPr/>
            <p:nvPr/>
          </p:nvSpPr>
          <p:spPr>
            <a:xfrm>
              <a:off x="3462455" y="14077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43" name="tx143"/>
            <p:cNvSpPr/>
            <p:nvPr/>
          </p:nvSpPr>
          <p:spPr>
            <a:xfrm>
              <a:off x="3690927" y="13674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4" name="tx144"/>
            <p:cNvSpPr/>
            <p:nvPr/>
          </p:nvSpPr>
          <p:spPr>
            <a:xfrm>
              <a:off x="3901339" y="13472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5" name="rc145"/>
            <p:cNvSpPr/>
            <p:nvPr/>
          </p:nvSpPr>
          <p:spPr>
            <a:xfrm>
              <a:off x="2384936" y="2179046"/>
              <a:ext cx="1620176" cy="1019640"/>
            </a:xfrm>
            <a:prstGeom prst="rect">
              <a:avLst/>
            </a:prstGeom>
            <a:solidFill>
              <a:srgbClr val="EBEBEB">
                <a:alpha val="100000"/>
              </a:srgbClr>
            </a:solidFill>
          </p:spPr>
          <p:txBody>
            <a:bodyPr/>
            <a:lstStyle/>
            <a:p/>
          </p:txBody>
        </p:sp>
        <p:sp>
          <p:nvSpPr>
            <p:cNvPr id="146" name="pl146"/>
            <p:cNvSpPr/>
            <p:nvPr/>
          </p:nvSpPr>
          <p:spPr>
            <a:xfrm>
              <a:off x="2384936" y="310196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47" name="pl147"/>
            <p:cNvSpPr/>
            <p:nvPr/>
          </p:nvSpPr>
          <p:spPr>
            <a:xfrm>
              <a:off x="2384936" y="259818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48" name="pl148"/>
            <p:cNvSpPr/>
            <p:nvPr/>
          </p:nvSpPr>
          <p:spPr>
            <a:xfrm>
              <a:off x="2384936" y="285007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49" name="pl149"/>
            <p:cNvSpPr/>
            <p:nvPr/>
          </p:nvSpPr>
          <p:spPr>
            <a:xfrm>
              <a:off x="2384936" y="234629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50" name="pl150"/>
            <p:cNvSpPr/>
            <p:nvPr/>
          </p:nvSpPr>
          <p:spPr>
            <a:xfrm>
              <a:off x="245858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1" name="pl151"/>
            <p:cNvSpPr/>
            <p:nvPr/>
          </p:nvSpPr>
          <p:spPr>
            <a:xfrm>
              <a:off x="26689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2" name="pl152"/>
            <p:cNvSpPr/>
            <p:nvPr/>
          </p:nvSpPr>
          <p:spPr>
            <a:xfrm>
              <a:off x="28794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3" name="pl153"/>
            <p:cNvSpPr/>
            <p:nvPr/>
          </p:nvSpPr>
          <p:spPr>
            <a:xfrm>
              <a:off x="308981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4" name="pl154"/>
            <p:cNvSpPr/>
            <p:nvPr/>
          </p:nvSpPr>
          <p:spPr>
            <a:xfrm>
              <a:off x="33002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5" name="pl155"/>
            <p:cNvSpPr/>
            <p:nvPr/>
          </p:nvSpPr>
          <p:spPr>
            <a:xfrm>
              <a:off x="35106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6" name="pl156"/>
            <p:cNvSpPr/>
            <p:nvPr/>
          </p:nvSpPr>
          <p:spPr>
            <a:xfrm>
              <a:off x="372105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393146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2458581" y="2850074"/>
              <a:ext cx="1472887" cy="161207"/>
            </a:xfrm>
            <a:custGeom>
              <a:avLst/>
              <a:pathLst>
                <a:path w="1472887" h="161207">
                  <a:moveTo>
                    <a:pt x="0" y="40301"/>
                  </a:moveTo>
                  <a:lnTo>
                    <a:pt x="210412" y="0"/>
                  </a:lnTo>
                  <a:lnTo>
                    <a:pt x="420825" y="60452"/>
                  </a:lnTo>
                  <a:lnTo>
                    <a:pt x="631237" y="161207"/>
                  </a:lnTo>
                  <a:lnTo>
                    <a:pt x="841650" y="100754"/>
                  </a:lnTo>
                  <a:lnTo>
                    <a:pt x="1052062" y="20150"/>
                  </a:lnTo>
                  <a:lnTo>
                    <a:pt x="1262475" y="0"/>
                  </a:lnTo>
                  <a:lnTo>
                    <a:pt x="1472887" y="20150"/>
                  </a:lnTo>
                </a:path>
              </a:pathLst>
            </a:custGeom>
            <a:ln w="20325" cap="flat">
              <a:solidFill>
                <a:srgbClr val="BEBEBE">
                  <a:alpha val="69803"/>
                </a:srgbClr>
              </a:solidFill>
              <a:prstDash val="solid"/>
              <a:round/>
            </a:ln>
          </p:spPr>
          <p:txBody>
            <a:bodyPr/>
            <a:lstStyle/>
            <a:p/>
          </p:txBody>
        </p:sp>
        <p:sp>
          <p:nvSpPr>
            <p:cNvPr id="159" name="pl159"/>
            <p:cNvSpPr/>
            <p:nvPr/>
          </p:nvSpPr>
          <p:spPr>
            <a:xfrm>
              <a:off x="2458581" y="2809772"/>
              <a:ext cx="1472887" cy="100754"/>
            </a:xfrm>
            <a:custGeom>
              <a:avLst/>
              <a:pathLst>
                <a:path w="1472887" h="100754">
                  <a:moveTo>
                    <a:pt x="0" y="40301"/>
                  </a:moveTo>
                  <a:lnTo>
                    <a:pt x="210412" y="40301"/>
                  </a:lnTo>
                  <a:lnTo>
                    <a:pt x="420825" y="100754"/>
                  </a:lnTo>
                  <a:lnTo>
                    <a:pt x="631237" y="0"/>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160" name="pl160"/>
            <p:cNvSpPr/>
            <p:nvPr/>
          </p:nvSpPr>
          <p:spPr>
            <a:xfrm>
              <a:off x="2458581" y="2809772"/>
              <a:ext cx="1472887" cy="100754"/>
            </a:xfrm>
            <a:custGeom>
              <a:avLst/>
              <a:pathLst>
                <a:path w="1472887" h="100754">
                  <a:moveTo>
                    <a:pt x="0" y="40301"/>
                  </a:moveTo>
                  <a:lnTo>
                    <a:pt x="210412" y="40301"/>
                  </a:lnTo>
                  <a:lnTo>
                    <a:pt x="420825" y="100754"/>
                  </a:lnTo>
                  <a:lnTo>
                    <a:pt x="631237" y="0"/>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161" name="pl161"/>
            <p:cNvSpPr/>
            <p:nvPr/>
          </p:nvSpPr>
          <p:spPr>
            <a:xfrm>
              <a:off x="2458581" y="2850074"/>
              <a:ext cx="1472887" cy="161207"/>
            </a:xfrm>
            <a:custGeom>
              <a:avLst/>
              <a:pathLst>
                <a:path w="1472887" h="161207">
                  <a:moveTo>
                    <a:pt x="0" y="40301"/>
                  </a:moveTo>
                  <a:lnTo>
                    <a:pt x="210412" y="0"/>
                  </a:lnTo>
                  <a:lnTo>
                    <a:pt x="420825" y="60452"/>
                  </a:lnTo>
                  <a:lnTo>
                    <a:pt x="631237" y="161207"/>
                  </a:lnTo>
                  <a:lnTo>
                    <a:pt x="841650" y="100754"/>
                  </a:lnTo>
                  <a:lnTo>
                    <a:pt x="1052062" y="20150"/>
                  </a:lnTo>
                  <a:lnTo>
                    <a:pt x="1262475" y="0"/>
                  </a:lnTo>
                  <a:lnTo>
                    <a:pt x="1472887" y="20150"/>
                  </a:lnTo>
                </a:path>
              </a:pathLst>
            </a:custGeom>
            <a:ln w="20325" cap="flat">
              <a:solidFill>
                <a:srgbClr val="6B6B6B">
                  <a:alpha val="100000"/>
                </a:srgbClr>
              </a:solidFill>
              <a:prstDash val="solid"/>
              <a:round/>
            </a:ln>
          </p:spPr>
          <p:txBody>
            <a:bodyPr/>
            <a:lstStyle/>
            <a:p/>
          </p:txBody>
        </p:sp>
        <p:sp>
          <p:nvSpPr>
            <p:cNvPr id="162" name="pl162"/>
            <p:cNvSpPr/>
            <p:nvPr/>
          </p:nvSpPr>
          <p:spPr>
            <a:xfrm>
              <a:off x="2458581" y="2809772"/>
              <a:ext cx="1472887" cy="100754"/>
            </a:xfrm>
            <a:custGeom>
              <a:avLst/>
              <a:pathLst>
                <a:path w="1472887" h="100754">
                  <a:moveTo>
                    <a:pt x="0" y="40301"/>
                  </a:moveTo>
                  <a:lnTo>
                    <a:pt x="210412" y="40301"/>
                  </a:lnTo>
                  <a:lnTo>
                    <a:pt x="420825" y="100754"/>
                  </a:lnTo>
                  <a:lnTo>
                    <a:pt x="631237" y="0"/>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163" name="pl163"/>
            <p:cNvSpPr/>
            <p:nvPr/>
          </p:nvSpPr>
          <p:spPr>
            <a:xfrm>
              <a:off x="2458581" y="2809772"/>
              <a:ext cx="1472887" cy="100754"/>
            </a:xfrm>
            <a:custGeom>
              <a:avLst/>
              <a:pathLst>
                <a:path w="1472887" h="100754">
                  <a:moveTo>
                    <a:pt x="0" y="40301"/>
                  </a:moveTo>
                  <a:lnTo>
                    <a:pt x="210412" y="40301"/>
                  </a:lnTo>
                  <a:lnTo>
                    <a:pt x="420825" y="100754"/>
                  </a:lnTo>
                  <a:lnTo>
                    <a:pt x="631237" y="0"/>
                  </a:lnTo>
                  <a:lnTo>
                    <a:pt x="841650" y="0"/>
                  </a:lnTo>
                  <a:lnTo>
                    <a:pt x="1052062" y="0"/>
                  </a:lnTo>
                  <a:lnTo>
                    <a:pt x="1262475" y="0"/>
                  </a:lnTo>
                  <a:lnTo>
                    <a:pt x="1472887" y="0"/>
                  </a:lnTo>
                </a:path>
              </a:pathLst>
            </a:custGeom>
            <a:ln w="35231" cap="flat">
              <a:solidFill>
                <a:srgbClr val="80BD41">
                  <a:alpha val="100000"/>
                </a:srgbClr>
              </a:solidFill>
              <a:prstDash val="solid"/>
              <a:round/>
            </a:ln>
          </p:spPr>
          <p:txBody>
            <a:bodyPr/>
            <a:lstStyle/>
            <a:p/>
          </p:txBody>
        </p:sp>
        <p:sp>
          <p:nvSpPr>
            <p:cNvPr id="164" name="pl164"/>
            <p:cNvSpPr/>
            <p:nvPr/>
          </p:nvSpPr>
          <p:spPr>
            <a:xfrm>
              <a:off x="2384936" y="2850074"/>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65" name="tx165"/>
            <p:cNvSpPr/>
            <p:nvPr/>
          </p:nvSpPr>
          <p:spPr>
            <a:xfrm>
              <a:off x="2428451" y="26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6" name="tx166"/>
            <p:cNvSpPr/>
            <p:nvPr/>
          </p:nvSpPr>
          <p:spPr>
            <a:xfrm>
              <a:off x="2638864" y="26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7" name="tx167"/>
            <p:cNvSpPr/>
            <p:nvPr/>
          </p:nvSpPr>
          <p:spPr>
            <a:xfrm>
              <a:off x="2831217" y="27319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68" name="tx168"/>
            <p:cNvSpPr/>
            <p:nvPr/>
          </p:nvSpPr>
          <p:spPr>
            <a:xfrm>
              <a:off x="3059689" y="26312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69" name="tx169"/>
            <p:cNvSpPr/>
            <p:nvPr/>
          </p:nvSpPr>
          <p:spPr>
            <a:xfrm>
              <a:off x="3270102" y="26312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0" name="tx170"/>
            <p:cNvSpPr/>
            <p:nvPr/>
          </p:nvSpPr>
          <p:spPr>
            <a:xfrm>
              <a:off x="3480514" y="26312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1" name="tx171"/>
            <p:cNvSpPr/>
            <p:nvPr/>
          </p:nvSpPr>
          <p:spPr>
            <a:xfrm>
              <a:off x="3690927" y="26312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2" name="tx172"/>
            <p:cNvSpPr/>
            <p:nvPr/>
          </p:nvSpPr>
          <p:spPr>
            <a:xfrm>
              <a:off x="3901339" y="26312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3" name="rc173"/>
            <p:cNvSpPr/>
            <p:nvPr/>
          </p:nvSpPr>
          <p:spPr>
            <a:xfrm>
              <a:off x="2384936" y="3483127"/>
              <a:ext cx="1620176" cy="1019640"/>
            </a:xfrm>
            <a:prstGeom prst="rect">
              <a:avLst/>
            </a:prstGeom>
            <a:solidFill>
              <a:srgbClr val="EBEBEB">
                <a:alpha val="100000"/>
              </a:srgbClr>
            </a:solidFill>
          </p:spPr>
          <p:txBody>
            <a:bodyPr/>
            <a:lstStyle/>
            <a:p/>
          </p:txBody>
        </p:sp>
        <p:sp>
          <p:nvSpPr>
            <p:cNvPr id="174" name="pl174"/>
            <p:cNvSpPr/>
            <p:nvPr/>
          </p:nvSpPr>
          <p:spPr>
            <a:xfrm>
              <a:off x="2384936" y="440604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75" name="pl175"/>
            <p:cNvSpPr/>
            <p:nvPr/>
          </p:nvSpPr>
          <p:spPr>
            <a:xfrm>
              <a:off x="2384936" y="390226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76" name="pl176"/>
            <p:cNvSpPr/>
            <p:nvPr/>
          </p:nvSpPr>
          <p:spPr>
            <a:xfrm>
              <a:off x="2384936" y="415415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77" name="pl177"/>
            <p:cNvSpPr/>
            <p:nvPr/>
          </p:nvSpPr>
          <p:spPr>
            <a:xfrm>
              <a:off x="2384936" y="365038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78" name="pl178"/>
            <p:cNvSpPr/>
            <p:nvPr/>
          </p:nvSpPr>
          <p:spPr>
            <a:xfrm>
              <a:off x="245858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9" name="pl179"/>
            <p:cNvSpPr/>
            <p:nvPr/>
          </p:nvSpPr>
          <p:spPr>
            <a:xfrm>
              <a:off x="26689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0" name="pl180"/>
            <p:cNvSpPr/>
            <p:nvPr/>
          </p:nvSpPr>
          <p:spPr>
            <a:xfrm>
              <a:off x="28794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1" name="pl181"/>
            <p:cNvSpPr/>
            <p:nvPr/>
          </p:nvSpPr>
          <p:spPr>
            <a:xfrm>
              <a:off x="308981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2" name="pl182"/>
            <p:cNvSpPr/>
            <p:nvPr/>
          </p:nvSpPr>
          <p:spPr>
            <a:xfrm>
              <a:off x="33002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3" name="pl183"/>
            <p:cNvSpPr/>
            <p:nvPr/>
          </p:nvSpPr>
          <p:spPr>
            <a:xfrm>
              <a:off x="35106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4" name="pl184"/>
            <p:cNvSpPr/>
            <p:nvPr/>
          </p:nvSpPr>
          <p:spPr>
            <a:xfrm>
              <a:off x="372105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5" name="pl185"/>
            <p:cNvSpPr/>
            <p:nvPr/>
          </p:nvSpPr>
          <p:spPr>
            <a:xfrm>
              <a:off x="393146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2458581" y="4154155"/>
              <a:ext cx="1472887" cy="161207"/>
            </a:xfrm>
            <a:custGeom>
              <a:avLst/>
              <a:pathLst>
                <a:path w="1472887" h="161207">
                  <a:moveTo>
                    <a:pt x="0" y="40301"/>
                  </a:moveTo>
                  <a:lnTo>
                    <a:pt x="210412" y="0"/>
                  </a:lnTo>
                  <a:lnTo>
                    <a:pt x="420825" y="60452"/>
                  </a:lnTo>
                  <a:lnTo>
                    <a:pt x="631237" y="161207"/>
                  </a:lnTo>
                  <a:lnTo>
                    <a:pt x="841650" y="100754"/>
                  </a:lnTo>
                  <a:lnTo>
                    <a:pt x="1052062" y="20150"/>
                  </a:lnTo>
                  <a:lnTo>
                    <a:pt x="1262475" y="0"/>
                  </a:lnTo>
                  <a:lnTo>
                    <a:pt x="1472887" y="20150"/>
                  </a:lnTo>
                </a:path>
              </a:pathLst>
            </a:custGeom>
            <a:ln w="20325" cap="flat">
              <a:solidFill>
                <a:srgbClr val="BEBEBE">
                  <a:alpha val="69803"/>
                </a:srgbClr>
              </a:solidFill>
              <a:prstDash val="solid"/>
              <a:round/>
            </a:ln>
          </p:spPr>
          <p:txBody>
            <a:bodyPr/>
            <a:lstStyle/>
            <a:p/>
          </p:txBody>
        </p:sp>
        <p:sp>
          <p:nvSpPr>
            <p:cNvPr id="187" name="pl187"/>
            <p:cNvSpPr/>
            <p:nvPr/>
          </p:nvSpPr>
          <p:spPr>
            <a:xfrm>
              <a:off x="2458581" y="3992947"/>
              <a:ext cx="1472887" cy="201509"/>
            </a:xfrm>
            <a:custGeom>
              <a:avLst/>
              <a:pathLst>
                <a:path w="1472887" h="201509">
                  <a:moveTo>
                    <a:pt x="0" y="201509"/>
                  </a:moveTo>
                  <a:lnTo>
                    <a:pt x="210412" y="161207"/>
                  </a:lnTo>
                  <a:lnTo>
                    <a:pt x="420825" y="80603"/>
                  </a:lnTo>
                  <a:lnTo>
                    <a:pt x="631237" y="181358"/>
                  </a:lnTo>
                  <a:lnTo>
                    <a:pt x="841650" y="0"/>
                  </a:lnTo>
                  <a:lnTo>
                    <a:pt x="1052062" y="0"/>
                  </a:lnTo>
                  <a:lnTo>
                    <a:pt x="1262475" y="20150"/>
                  </a:lnTo>
                  <a:lnTo>
                    <a:pt x="1472887" y="20150"/>
                  </a:lnTo>
                </a:path>
              </a:pathLst>
            </a:custGeom>
            <a:ln w="40651" cap="flat">
              <a:solidFill>
                <a:srgbClr val="BEBEBE">
                  <a:alpha val="69803"/>
                </a:srgbClr>
              </a:solidFill>
              <a:prstDash val="solid"/>
              <a:round/>
            </a:ln>
          </p:spPr>
          <p:txBody>
            <a:bodyPr/>
            <a:lstStyle/>
            <a:p/>
          </p:txBody>
        </p:sp>
        <p:sp>
          <p:nvSpPr>
            <p:cNvPr id="188" name="pl188"/>
            <p:cNvSpPr/>
            <p:nvPr/>
          </p:nvSpPr>
          <p:spPr>
            <a:xfrm>
              <a:off x="2458581" y="3992947"/>
              <a:ext cx="1472887" cy="201509"/>
            </a:xfrm>
            <a:custGeom>
              <a:avLst/>
              <a:pathLst>
                <a:path w="1472887" h="201509">
                  <a:moveTo>
                    <a:pt x="0" y="201509"/>
                  </a:moveTo>
                  <a:lnTo>
                    <a:pt x="210412" y="161207"/>
                  </a:lnTo>
                  <a:lnTo>
                    <a:pt x="420825" y="80603"/>
                  </a:lnTo>
                  <a:lnTo>
                    <a:pt x="631237" y="181358"/>
                  </a:lnTo>
                  <a:lnTo>
                    <a:pt x="841650" y="0"/>
                  </a:lnTo>
                  <a:lnTo>
                    <a:pt x="1052062" y="0"/>
                  </a:lnTo>
                  <a:lnTo>
                    <a:pt x="1262475" y="20150"/>
                  </a:lnTo>
                  <a:lnTo>
                    <a:pt x="1472887" y="20150"/>
                  </a:lnTo>
                </a:path>
              </a:pathLst>
            </a:custGeom>
            <a:ln w="35231" cap="flat">
              <a:solidFill>
                <a:srgbClr val="BEBEBE">
                  <a:alpha val="69803"/>
                </a:srgbClr>
              </a:solidFill>
              <a:prstDash val="solid"/>
              <a:round/>
            </a:ln>
          </p:spPr>
          <p:txBody>
            <a:bodyPr/>
            <a:lstStyle/>
            <a:p/>
          </p:txBody>
        </p:sp>
        <p:sp>
          <p:nvSpPr>
            <p:cNvPr id="189" name="pl189"/>
            <p:cNvSpPr/>
            <p:nvPr/>
          </p:nvSpPr>
          <p:spPr>
            <a:xfrm>
              <a:off x="2458581" y="4154155"/>
              <a:ext cx="1472887" cy="161207"/>
            </a:xfrm>
            <a:custGeom>
              <a:avLst/>
              <a:pathLst>
                <a:path w="1472887" h="161207">
                  <a:moveTo>
                    <a:pt x="0" y="40301"/>
                  </a:moveTo>
                  <a:lnTo>
                    <a:pt x="210412" y="0"/>
                  </a:lnTo>
                  <a:lnTo>
                    <a:pt x="420825" y="60452"/>
                  </a:lnTo>
                  <a:lnTo>
                    <a:pt x="631237" y="161207"/>
                  </a:lnTo>
                  <a:lnTo>
                    <a:pt x="841650" y="100754"/>
                  </a:lnTo>
                  <a:lnTo>
                    <a:pt x="1052062" y="20150"/>
                  </a:lnTo>
                  <a:lnTo>
                    <a:pt x="1262475" y="0"/>
                  </a:lnTo>
                  <a:lnTo>
                    <a:pt x="1472887" y="20150"/>
                  </a:lnTo>
                </a:path>
              </a:pathLst>
            </a:custGeom>
            <a:ln w="20325" cap="flat">
              <a:solidFill>
                <a:srgbClr val="6B6B6B">
                  <a:alpha val="100000"/>
                </a:srgbClr>
              </a:solidFill>
              <a:prstDash val="solid"/>
              <a:round/>
            </a:ln>
          </p:spPr>
          <p:txBody>
            <a:bodyPr/>
            <a:lstStyle/>
            <a:p/>
          </p:txBody>
        </p:sp>
        <p:sp>
          <p:nvSpPr>
            <p:cNvPr id="190" name="pl190"/>
            <p:cNvSpPr/>
            <p:nvPr/>
          </p:nvSpPr>
          <p:spPr>
            <a:xfrm>
              <a:off x="2458581" y="3992947"/>
              <a:ext cx="1472887" cy="201509"/>
            </a:xfrm>
            <a:custGeom>
              <a:avLst/>
              <a:pathLst>
                <a:path w="1472887" h="201509">
                  <a:moveTo>
                    <a:pt x="0" y="201509"/>
                  </a:moveTo>
                  <a:lnTo>
                    <a:pt x="210412" y="161207"/>
                  </a:lnTo>
                  <a:lnTo>
                    <a:pt x="420825" y="80603"/>
                  </a:lnTo>
                  <a:lnTo>
                    <a:pt x="631237" y="181358"/>
                  </a:lnTo>
                  <a:lnTo>
                    <a:pt x="841650" y="0"/>
                  </a:lnTo>
                  <a:lnTo>
                    <a:pt x="1052062" y="0"/>
                  </a:lnTo>
                  <a:lnTo>
                    <a:pt x="1262475" y="20150"/>
                  </a:lnTo>
                  <a:lnTo>
                    <a:pt x="1472887" y="20150"/>
                  </a:lnTo>
                </a:path>
              </a:pathLst>
            </a:custGeom>
            <a:ln w="40651" cap="flat">
              <a:solidFill>
                <a:srgbClr val="000000">
                  <a:alpha val="100000"/>
                </a:srgbClr>
              </a:solidFill>
              <a:prstDash val="solid"/>
              <a:round/>
            </a:ln>
          </p:spPr>
          <p:txBody>
            <a:bodyPr/>
            <a:lstStyle/>
            <a:p/>
          </p:txBody>
        </p:sp>
        <p:sp>
          <p:nvSpPr>
            <p:cNvPr id="191" name="pl191"/>
            <p:cNvSpPr/>
            <p:nvPr/>
          </p:nvSpPr>
          <p:spPr>
            <a:xfrm>
              <a:off x="2458581" y="3992947"/>
              <a:ext cx="1472887" cy="201509"/>
            </a:xfrm>
            <a:custGeom>
              <a:avLst/>
              <a:pathLst>
                <a:path w="1472887" h="201509">
                  <a:moveTo>
                    <a:pt x="0" y="201509"/>
                  </a:moveTo>
                  <a:lnTo>
                    <a:pt x="210412" y="161207"/>
                  </a:lnTo>
                  <a:lnTo>
                    <a:pt x="420825" y="80603"/>
                  </a:lnTo>
                  <a:lnTo>
                    <a:pt x="631237" y="181358"/>
                  </a:lnTo>
                  <a:lnTo>
                    <a:pt x="841650" y="0"/>
                  </a:lnTo>
                  <a:lnTo>
                    <a:pt x="1052062" y="0"/>
                  </a:lnTo>
                  <a:lnTo>
                    <a:pt x="1262475" y="20150"/>
                  </a:lnTo>
                  <a:lnTo>
                    <a:pt x="1472887" y="20150"/>
                  </a:lnTo>
                </a:path>
              </a:pathLst>
            </a:custGeom>
            <a:ln w="35231" cap="flat">
              <a:solidFill>
                <a:srgbClr val="80BD41">
                  <a:alpha val="100000"/>
                </a:srgbClr>
              </a:solidFill>
              <a:prstDash val="solid"/>
              <a:round/>
            </a:ln>
          </p:spPr>
          <p:txBody>
            <a:bodyPr/>
            <a:lstStyle/>
            <a:p/>
          </p:txBody>
        </p:sp>
        <p:sp>
          <p:nvSpPr>
            <p:cNvPr id="192" name="pl192"/>
            <p:cNvSpPr/>
            <p:nvPr/>
          </p:nvSpPr>
          <p:spPr>
            <a:xfrm>
              <a:off x="2384936" y="4154155"/>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93" name="tx193"/>
            <p:cNvSpPr/>
            <p:nvPr/>
          </p:nvSpPr>
          <p:spPr>
            <a:xfrm>
              <a:off x="2410392" y="401590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94" name="tx194"/>
            <p:cNvSpPr/>
            <p:nvPr/>
          </p:nvSpPr>
          <p:spPr>
            <a:xfrm>
              <a:off x="2638864" y="39756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5" name="tx195"/>
            <p:cNvSpPr/>
            <p:nvPr/>
          </p:nvSpPr>
          <p:spPr>
            <a:xfrm>
              <a:off x="2849276" y="38949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96" name="tx196"/>
            <p:cNvSpPr/>
            <p:nvPr/>
          </p:nvSpPr>
          <p:spPr>
            <a:xfrm>
              <a:off x="3041630" y="399575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97" name="tx197"/>
            <p:cNvSpPr/>
            <p:nvPr/>
          </p:nvSpPr>
          <p:spPr>
            <a:xfrm>
              <a:off x="3270102" y="38143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98" name="tx198"/>
            <p:cNvSpPr/>
            <p:nvPr/>
          </p:nvSpPr>
          <p:spPr>
            <a:xfrm>
              <a:off x="3480514" y="38143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99" name="tx199"/>
            <p:cNvSpPr/>
            <p:nvPr/>
          </p:nvSpPr>
          <p:spPr>
            <a:xfrm>
              <a:off x="3690927" y="3834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00" name="tx200"/>
            <p:cNvSpPr/>
            <p:nvPr/>
          </p:nvSpPr>
          <p:spPr>
            <a:xfrm>
              <a:off x="3901339" y="3834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01" name="rc201"/>
            <p:cNvSpPr/>
            <p:nvPr/>
          </p:nvSpPr>
          <p:spPr>
            <a:xfrm>
              <a:off x="2384936" y="4787209"/>
              <a:ext cx="1620176" cy="1019640"/>
            </a:xfrm>
            <a:prstGeom prst="rect">
              <a:avLst/>
            </a:prstGeom>
            <a:solidFill>
              <a:srgbClr val="EBEBEB">
                <a:alpha val="100000"/>
              </a:srgbClr>
            </a:solidFill>
          </p:spPr>
          <p:txBody>
            <a:bodyPr/>
            <a:lstStyle/>
            <a:p/>
          </p:txBody>
        </p:sp>
        <p:sp>
          <p:nvSpPr>
            <p:cNvPr id="202" name="pl202"/>
            <p:cNvSpPr/>
            <p:nvPr/>
          </p:nvSpPr>
          <p:spPr>
            <a:xfrm>
              <a:off x="2384936" y="571012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03" name="pl203"/>
            <p:cNvSpPr/>
            <p:nvPr/>
          </p:nvSpPr>
          <p:spPr>
            <a:xfrm>
              <a:off x="2384936" y="520635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04" name="pl204"/>
            <p:cNvSpPr/>
            <p:nvPr/>
          </p:nvSpPr>
          <p:spPr>
            <a:xfrm>
              <a:off x="2384936" y="545823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05" name="pl205"/>
            <p:cNvSpPr/>
            <p:nvPr/>
          </p:nvSpPr>
          <p:spPr>
            <a:xfrm>
              <a:off x="2384936" y="495446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06" name="pl206"/>
            <p:cNvSpPr/>
            <p:nvPr/>
          </p:nvSpPr>
          <p:spPr>
            <a:xfrm>
              <a:off x="245858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6689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8794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9" name="pl209"/>
            <p:cNvSpPr/>
            <p:nvPr/>
          </p:nvSpPr>
          <p:spPr>
            <a:xfrm>
              <a:off x="308981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0" name="pl210"/>
            <p:cNvSpPr/>
            <p:nvPr/>
          </p:nvSpPr>
          <p:spPr>
            <a:xfrm>
              <a:off x="33002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1" name="pl211"/>
            <p:cNvSpPr/>
            <p:nvPr/>
          </p:nvSpPr>
          <p:spPr>
            <a:xfrm>
              <a:off x="35106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2" name="pl212"/>
            <p:cNvSpPr/>
            <p:nvPr/>
          </p:nvSpPr>
          <p:spPr>
            <a:xfrm>
              <a:off x="372105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3" name="pl213"/>
            <p:cNvSpPr/>
            <p:nvPr/>
          </p:nvSpPr>
          <p:spPr>
            <a:xfrm>
              <a:off x="393146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4" name="pl214"/>
            <p:cNvSpPr/>
            <p:nvPr/>
          </p:nvSpPr>
          <p:spPr>
            <a:xfrm>
              <a:off x="2458581" y="5458237"/>
              <a:ext cx="1472887" cy="161207"/>
            </a:xfrm>
            <a:custGeom>
              <a:avLst/>
              <a:pathLst>
                <a:path w="1472887" h="161207">
                  <a:moveTo>
                    <a:pt x="0" y="40301"/>
                  </a:moveTo>
                  <a:lnTo>
                    <a:pt x="210412" y="0"/>
                  </a:lnTo>
                  <a:lnTo>
                    <a:pt x="420825" y="60452"/>
                  </a:lnTo>
                  <a:lnTo>
                    <a:pt x="631237" y="161207"/>
                  </a:lnTo>
                  <a:lnTo>
                    <a:pt x="841650" y="100754"/>
                  </a:lnTo>
                  <a:lnTo>
                    <a:pt x="1052062" y="20150"/>
                  </a:lnTo>
                  <a:lnTo>
                    <a:pt x="1262475" y="0"/>
                  </a:lnTo>
                  <a:lnTo>
                    <a:pt x="1472887" y="20150"/>
                  </a:lnTo>
                </a:path>
              </a:pathLst>
            </a:custGeom>
            <a:ln w="20325" cap="flat">
              <a:solidFill>
                <a:srgbClr val="BEBEBE">
                  <a:alpha val="69803"/>
                </a:srgbClr>
              </a:solidFill>
              <a:prstDash val="solid"/>
              <a:round/>
            </a:ln>
          </p:spPr>
          <p:txBody>
            <a:bodyPr/>
            <a:lstStyle/>
            <a:p/>
          </p:txBody>
        </p:sp>
        <p:sp>
          <p:nvSpPr>
            <p:cNvPr id="215" name="pl215"/>
            <p:cNvSpPr/>
            <p:nvPr/>
          </p:nvSpPr>
          <p:spPr>
            <a:xfrm>
              <a:off x="2458581" y="5417935"/>
              <a:ext cx="1472887" cy="100754"/>
            </a:xfrm>
            <a:custGeom>
              <a:avLst/>
              <a:pathLst>
                <a:path w="1472887" h="100754">
                  <a:moveTo>
                    <a:pt x="0" y="100754"/>
                  </a:moveTo>
                  <a:lnTo>
                    <a:pt x="210412" y="40301"/>
                  </a:lnTo>
                  <a:lnTo>
                    <a:pt x="420825" y="60452"/>
                  </a:lnTo>
                  <a:lnTo>
                    <a:pt x="631237" y="20150"/>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216" name="pl216"/>
            <p:cNvSpPr/>
            <p:nvPr/>
          </p:nvSpPr>
          <p:spPr>
            <a:xfrm>
              <a:off x="2458581" y="5417935"/>
              <a:ext cx="1472887" cy="100754"/>
            </a:xfrm>
            <a:custGeom>
              <a:avLst/>
              <a:pathLst>
                <a:path w="1472887" h="100754">
                  <a:moveTo>
                    <a:pt x="0" y="100754"/>
                  </a:moveTo>
                  <a:lnTo>
                    <a:pt x="210412" y="40301"/>
                  </a:lnTo>
                  <a:lnTo>
                    <a:pt x="420825" y="60452"/>
                  </a:lnTo>
                  <a:lnTo>
                    <a:pt x="631237" y="20150"/>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217" name="pl217"/>
            <p:cNvSpPr/>
            <p:nvPr/>
          </p:nvSpPr>
          <p:spPr>
            <a:xfrm>
              <a:off x="2458581" y="5458237"/>
              <a:ext cx="1472887" cy="161207"/>
            </a:xfrm>
            <a:custGeom>
              <a:avLst/>
              <a:pathLst>
                <a:path w="1472887" h="161207">
                  <a:moveTo>
                    <a:pt x="0" y="40301"/>
                  </a:moveTo>
                  <a:lnTo>
                    <a:pt x="210412" y="0"/>
                  </a:lnTo>
                  <a:lnTo>
                    <a:pt x="420825" y="60452"/>
                  </a:lnTo>
                  <a:lnTo>
                    <a:pt x="631237" y="161207"/>
                  </a:lnTo>
                  <a:lnTo>
                    <a:pt x="841650" y="100754"/>
                  </a:lnTo>
                  <a:lnTo>
                    <a:pt x="1052062" y="20150"/>
                  </a:lnTo>
                  <a:lnTo>
                    <a:pt x="1262475" y="0"/>
                  </a:lnTo>
                  <a:lnTo>
                    <a:pt x="1472887" y="20150"/>
                  </a:lnTo>
                </a:path>
              </a:pathLst>
            </a:custGeom>
            <a:ln w="20325" cap="flat">
              <a:solidFill>
                <a:srgbClr val="6B6B6B">
                  <a:alpha val="100000"/>
                </a:srgbClr>
              </a:solidFill>
              <a:prstDash val="solid"/>
              <a:round/>
            </a:ln>
          </p:spPr>
          <p:txBody>
            <a:bodyPr/>
            <a:lstStyle/>
            <a:p/>
          </p:txBody>
        </p:sp>
        <p:sp>
          <p:nvSpPr>
            <p:cNvPr id="218" name="pl218"/>
            <p:cNvSpPr/>
            <p:nvPr/>
          </p:nvSpPr>
          <p:spPr>
            <a:xfrm>
              <a:off x="2458581" y="5417935"/>
              <a:ext cx="1472887" cy="100754"/>
            </a:xfrm>
            <a:custGeom>
              <a:avLst/>
              <a:pathLst>
                <a:path w="1472887" h="100754">
                  <a:moveTo>
                    <a:pt x="0" y="100754"/>
                  </a:moveTo>
                  <a:lnTo>
                    <a:pt x="210412" y="40301"/>
                  </a:lnTo>
                  <a:lnTo>
                    <a:pt x="420825" y="60452"/>
                  </a:lnTo>
                  <a:lnTo>
                    <a:pt x="631237" y="20150"/>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219" name="pl219"/>
            <p:cNvSpPr/>
            <p:nvPr/>
          </p:nvSpPr>
          <p:spPr>
            <a:xfrm>
              <a:off x="2458581" y="5417935"/>
              <a:ext cx="1472887" cy="100754"/>
            </a:xfrm>
            <a:custGeom>
              <a:avLst/>
              <a:pathLst>
                <a:path w="1472887" h="100754">
                  <a:moveTo>
                    <a:pt x="0" y="100754"/>
                  </a:moveTo>
                  <a:lnTo>
                    <a:pt x="210412" y="40301"/>
                  </a:lnTo>
                  <a:lnTo>
                    <a:pt x="420825" y="60452"/>
                  </a:lnTo>
                  <a:lnTo>
                    <a:pt x="631237" y="20150"/>
                  </a:lnTo>
                  <a:lnTo>
                    <a:pt x="841650" y="0"/>
                  </a:lnTo>
                  <a:lnTo>
                    <a:pt x="1052062" y="0"/>
                  </a:lnTo>
                  <a:lnTo>
                    <a:pt x="1262475" y="0"/>
                  </a:lnTo>
                  <a:lnTo>
                    <a:pt x="1472887" y="0"/>
                  </a:lnTo>
                </a:path>
              </a:pathLst>
            </a:custGeom>
            <a:ln w="35231" cap="flat">
              <a:solidFill>
                <a:srgbClr val="80BD41">
                  <a:alpha val="100000"/>
                </a:srgbClr>
              </a:solidFill>
              <a:prstDash val="solid"/>
              <a:round/>
            </a:ln>
          </p:spPr>
          <p:txBody>
            <a:bodyPr/>
            <a:lstStyle/>
            <a:p/>
          </p:txBody>
        </p:sp>
        <p:sp>
          <p:nvSpPr>
            <p:cNvPr id="220" name="pl220"/>
            <p:cNvSpPr/>
            <p:nvPr/>
          </p:nvSpPr>
          <p:spPr>
            <a:xfrm>
              <a:off x="2384936" y="545823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21" name="tx221"/>
            <p:cNvSpPr/>
            <p:nvPr/>
          </p:nvSpPr>
          <p:spPr>
            <a:xfrm>
              <a:off x="2410392" y="534013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22" name="tx222"/>
            <p:cNvSpPr/>
            <p:nvPr/>
          </p:nvSpPr>
          <p:spPr>
            <a:xfrm>
              <a:off x="2638864" y="52796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3" name="tx223"/>
            <p:cNvSpPr/>
            <p:nvPr/>
          </p:nvSpPr>
          <p:spPr>
            <a:xfrm>
              <a:off x="2831217" y="529983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24" name="tx224"/>
            <p:cNvSpPr/>
            <p:nvPr/>
          </p:nvSpPr>
          <p:spPr>
            <a:xfrm>
              <a:off x="3059689" y="52595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25" name="tx225"/>
            <p:cNvSpPr/>
            <p:nvPr/>
          </p:nvSpPr>
          <p:spPr>
            <a:xfrm>
              <a:off x="3270102" y="52393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6" name="tx226"/>
            <p:cNvSpPr/>
            <p:nvPr/>
          </p:nvSpPr>
          <p:spPr>
            <a:xfrm>
              <a:off x="3480514" y="52393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7" name="tx227"/>
            <p:cNvSpPr/>
            <p:nvPr/>
          </p:nvSpPr>
          <p:spPr>
            <a:xfrm>
              <a:off x="3690927" y="52393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8" name="tx228"/>
            <p:cNvSpPr/>
            <p:nvPr/>
          </p:nvSpPr>
          <p:spPr>
            <a:xfrm>
              <a:off x="3901339" y="52393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9" name="rc229"/>
            <p:cNvSpPr/>
            <p:nvPr/>
          </p:nvSpPr>
          <p:spPr>
            <a:xfrm>
              <a:off x="4074702" y="874964"/>
              <a:ext cx="1620176" cy="1019640"/>
            </a:xfrm>
            <a:prstGeom prst="rect">
              <a:avLst/>
            </a:prstGeom>
            <a:solidFill>
              <a:srgbClr val="EBEBEB">
                <a:alpha val="100000"/>
              </a:srgbClr>
            </a:solidFill>
          </p:spPr>
          <p:txBody>
            <a:bodyPr/>
            <a:lstStyle/>
            <a:p/>
          </p:txBody>
        </p:sp>
        <p:sp>
          <p:nvSpPr>
            <p:cNvPr id="230" name="pl230"/>
            <p:cNvSpPr/>
            <p:nvPr/>
          </p:nvSpPr>
          <p:spPr>
            <a:xfrm>
              <a:off x="4074702" y="179787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31" name="pl231"/>
            <p:cNvSpPr/>
            <p:nvPr/>
          </p:nvSpPr>
          <p:spPr>
            <a:xfrm>
              <a:off x="4074702" y="129410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32" name="pl232"/>
            <p:cNvSpPr/>
            <p:nvPr/>
          </p:nvSpPr>
          <p:spPr>
            <a:xfrm>
              <a:off x="4074702" y="15459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33" name="pl233"/>
            <p:cNvSpPr/>
            <p:nvPr/>
          </p:nvSpPr>
          <p:spPr>
            <a:xfrm>
              <a:off x="4074702" y="104221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34" name="pl234"/>
            <p:cNvSpPr/>
            <p:nvPr/>
          </p:nvSpPr>
          <p:spPr>
            <a:xfrm>
              <a:off x="414834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43587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456917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47795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498999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520040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0" name="pl240"/>
            <p:cNvSpPr/>
            <p:nvPr/>
          </p:nvSpPr>
          <p:spPr>
            <a:xfrm>
              <a:off x="54108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1" name="pl241"/>
            <p:cNvSpPr/>
            <p:nvPr/>
          </p:nvSpPr>
          <p:spPr>
            <a:xfrm>
              <a:off x="562123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2" name="pl242"/>
            <p:cNvSpPr/>
            <p:nvPr/>
          </p:nvSpPr>
          <p:spPr>
            <a:xfrm>
              <a:off x="4148347" y="1545992"/>
              <a:ext cx="1472887" cy="161207"/>
            </a:xfrm>
            <a:custGeom>
              <a:avLst/>
              <a:pathLst>
                <a:path w="1472887" h="161207">
                  <a:moveTo>
                    <a:pt x="0" y="40301"/>
                  </a:moveTo>
                  <a:lnTo>
                    <a:pt x="210412" y="0"/>
                  </a:lnTo>
                  <a:lnTo>
                    <a:pt x="420825" y="60452"/>
                  </a:lnTo>
                  <a:lnTo>
                    <a:pt x="631237" y="161207"/>
                  </a:lnTo>
                  <a:lnTo>
                    <a:pt x="841650" y="100754"/>
                  </a:lnTo>
                  <a:lnTo>
                    <a:pt x="1052062" y="20150"/>
                  </a:lnTo>
                  <a:lnTo>
                    <a:pt x="1262475" y="0"/>
                  </a:lnTo>
                  <a:lnTo>
                    <a:pt x="1472887" y="20150"/>
                  </a:lnTo>
                </a:path>
              </a:pathLst>
            </a:custGeom>
            <a:ln w="20325" cap="flat">
              <a:solidFill>
                <a:srgbClr val="BEBEBE">
                  <a:alpha val="69803"/>
                </a:srgbClr>
              </a:solidFill>
              <a:prstDash val="solid"/>
              <a:round/>
            </a:ln>
          </p:spPr>
          <p:txBody>
            <a:bodyPr/>
            <a:lstStyle/>
            <a:p/>
          </p:txBody>
        </p:sp>
        <p:sp>
          <p:nvSpPr>
            <p:cNvPr id="243" name="pl243"/>
            <p:cNvSpPr/>
            <p:nvPr/>
          </p:nvSpPr>
          <p:spPr>
            <a:xfrm>
              <a:off x="4148347" y="1545992"/>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244" name="pl244"/>
            <p:cNvSpPr/>
            <p:nvPr/>
          </p:nvSpPr>
          <p:spPr>
            <a:xfrm>
              <a:off x="4148347" y="1545992"/>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245" name="pl245"/>
            <p:cNvSpPr/>
            <p:nvPr/>
          </p:nvSpPr>
          <p:spPr>
            <a:xfrm>
              <a:off x="4148347" y="1545992"/>
              <a:ext cx="1472887" cy="161207"/>
            </a:xfrm>
            <a:custGeom>
              <a:avLst/>
              <a:pathLst>
                <a:path w="1472887" h="161207">
                  <a:moveTo>
                    <a:pt x="0" y="40301"/>
                  </a:moveTo>
                  <a:lnTo>
                    <a:pt x="210412" y="0"/>
                  </a:lnTo>
                  <a:lnTo>
                    <a:pt x="420825" y="60452"/>
                  </a:lnTo>
                  <a:lnTo>
                    <a:pt x="631237" y="161207"/>
                  </a:lnTo>
                  <a:lnTo>
                    <a:pt x="841650" y="100754"/>
                  </a:lnTo>
                  <a:lnTo>
                    <a:pt x="1052062" y="20150"/>
                  </a:lnTo>
                  <a:lnTo>
                    <a:pt x="1262475" y="0"/>
                  </a:lnTo>
                  <a:lnTo>
                    <a:pt x="1472887" y="20150"/>
                  </a:lnTo>
                </a:path>
              </a:pathLst>
            </a:custGeom>
            <a:ln w="20325" cap="flat">
              <a:solidFill>
                <a:srgbClr val="6B6B6B">
                  <a:alpha val="100000"/>
                </a:srgbClr>
              </a:solidFill>
              <a:prstDash val="solid"/>
              <a:round/>
            </a:ln>
          </p:spPr>
          <p:txBody>
            <a:bodyPr/>
            <a:lstStyle/>
            <a:p/>
          </p:txBody>
        </p:sp>
        <p:sp>
          <p:nvSpPr>
            <p:cNvPr id="246" name="pl246"/>
            <p:cNvSpPr/>
            <p:nvPr/>
          </p:nvSpPr>
          <p:spPr>
            <a:xfrm>
              <a:off x="4148347" y="1545992"/>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247" name="pl247"/>
            <p:cNvSpPr/>
            <p:nvPr/>
          </p:nvSpPr>
          <p:spPr>
            <a:xfrm>
              <a:off x="4148347" y="1545992"/>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80BD41">
                  <a:alpha val="100000"/>
                </a:srgbClr>
              </a:solidFill>
              <a:prstDash val="solid"/>
              <a:round/>
            </a:ln>
          </p:spPr>
          <p:txBody>
            <a:bodyPr/>
            <a:lstStyle/>
            <a:p/>
          </p:txBody>
        </p:sp>
        <p:sp>
          <p:nvSpPr>
            <p:cNvPr id="248" name="pl248"/>
            <p:cNvSpPr/>
            <p:nvPr/>
          </p:nvSpPr>
          <p:spPr>
            <a:xfrm>
              <a:off x="4074702" y="154599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49" name="tx249"/>
            <p:cNvSpPr/>
            <p:nvPr/>
          </p:nvSpPr>
          <p:spPr>
            <a:xfrm>
              <a:off x="4118217" y="13674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0" name="tx250"/>
            <p:cNvSpPr/>
            <p:nvPr/>
          </p:nvSpPr>
          <p:spPr>
            <a:xfrm>
              <a:off x="4328630" y="13674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1" name="tx251"/>
            <p:cNvSpPr/>
            <p:nvPr/>
          </p:nvSpPr>
          <p:spPr>
            <a:xfrm>
              <a:off x="4539042" y="13674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2" name="tx252"/>
            <p:cNvSpPr/>
            <p:nvPr/>
          </p:nvSpPr>
          <p:spPr>
            <a:xfrm>
              <a:off x="4749455" y="13674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3" name="tx253"/>
            <p:cNvSpPr/>
            <p:nvPr/>
          </p:nvSpPr>
          <p:spPr>
            <a:xfrm>
              <a:off x="4959867" y="13674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4" name="tx254"/>
            <p:cNvSpPr/>
            <p:nvPr/>
          </p:nvSpPr>
          <p:spPr>
            <a:xfrm>
              <a:off x="5170280" y="13674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5" name="tx255"/>
            <p:cNvSpPr/>
            <p:nvPr/>
          </p:nvSpPr>
          <p:spPr>
            <a:xfrm>
              <a:off x="5380692" y="13674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6" name="tx256"/>
            <p:cNvSpPr/>
            <p:nvPr/>
          </p:nvSpPr>
          <p:spPr>
            <a:xfrm>
              <a:off x="5591105" y="13674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7" name="rc257"/>
            <p:cNvSpPr/>
            <p:nvPr/>
          </p:nvSpPr>
          <p:spPr>
            <a:xfrm>
              <a:off x="4074702" y="2179046"/>
              <a:ext cx="1620176" cy="1019640"/>
            </a:xfrm>
            <a:prstGeom prst="rect">
              <a:avLst/>
            </a:prstGeom>
            <a:solidFill>
              <a:srgbClr val="EBEBEB">
                <a:alpha val="100000"/>
              </a:srgbClr>
            </a:solidFill>
          </p:spPr>
          <p:txBody>
            <a:bodyPr/>
            <a:lstStyle/>
            <a:p/>
          </p:txBody>
        </p:sp>
        <p:sp>
          <p:nvSpPr>
            <p:cNvPr id="258" name="pl258"/>
            <p:cNvSpPr/>
            <p:nvPr/>
          </p:nvSpPr>
          <p:spPr>
            <a:xfrm>
              <a:off x="4074702" y="310196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59" name="pl259"/>
            <p:cNvSpPr/>
            <p:nvPr/>
          </p:nvSpPr>
          <p:spPr>
            <a:xfrm>
              <a:off x="4074702" y="259818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60" name="pl260"/>
            <p:cNvSpPr/>
            <p:nvPr/>
          </p:nvSpPr>
          <p:spPr>
            <a:xfrm>
              <a:off x="4074702" y="285007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61" name="pl261"/>
            <p:cNvSpPr/>
            <p:nvPr/>
          </p:nvSpPr>
          <p:spPr>
            <a:xfrm>
              <a:off x="4074702" y="234629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62" name="pl262"/>
            <p:cNvSpPr/>
            <p:nvPr/>
          </p:nvSpPr>
          <p:spPr>
            <a:xfrm>
              <a:off x="414834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3587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56917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47795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498999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20040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4108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562123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4148347" y="2850074"/>
              <a:ext cx="1472887" cy="161207"/>
            </a:xfrm>
            <a:custGeom>
              <a:avLst/>
              <a:pathLst>
                <a:path w="1472887" h="161207">
                  <a:moveTo>
                    <a:pt x="0" y="40301"/>
                  </a:moveTo>
                  <a:lnTo>
                    <a:pt x="210412" y="0"/>
                  </a:lnTo>
                  <a:lnTo>
                    <a:pt x="420825" y="60452"/>
                  </a:lnTo>
                  <a:lnTo>
                    <a:pt x="631237" y="161207"/>
                  </a:lnTo>
                  <a:lnTo>
                    <a:pt x="841650" y="100754"/>
                  </a:lnTo>
                  <a:lnTo>
                    <a:pt x="1052062" y="20150"/>
                  </a:lnTo>
                  <a:lnTo>
                    <a:pt x="1262475" y="0"/>
                  </a:lnTo>
                  <a:lnTo>
                    <a:pt x="1472887" y="20150"/>
                  </a:lnTo>
                </a:path>
              </a:pathLst>
            </a:custGeom>
            <a:ln w="20325" cap="flat">
              <a:solidFill>
                <a:srgbClr val="BEBEBE">
                  <a:alpha val="69803"/>
                </a:srgbClr>
              </a:solidFill>
              <a:prstDash val="solid"/>
              <a:round/>
            </a:ln>
          </p:spPr>
          <p:txBody>
            <a:bodyPr/>
            <a:lstStyle/>
            <a:p/>
          </p:txBody>
        </p:sp>
        <p:sp>
          <p:nvSpPr>
            <p:cNvPr id="271" name="pl271"/>
            <p:cNvSpPr/>
            <p:nvPr/>
          </p:nvSpPr>
          <p:spPr>
            <a:xfrm>
              <a:off x="4148347" y="2628413"/>
              <a:ext cx="1472887" cy="261962"/>
            </a:xfrm>
            <a:custGeom>
              <a:avLst/>
              <a:pathLst>
                <a:path w="1472887" h="261962">
                  <a:moveTo>
                    <a:pt x="0" y="261962"/>
                  </a:moveTo>
                  <a:lnTo>
                    <a:pt x="210412" y="221660"/>
                  </a:lnTo>
                  <a:lnTo>
                    <a:pt x="420825" y="201509"/>
                  </a:lnTo>
                  <a:lnTo>
                    <a:pt x="631237" y="161207"/>
                  </a:lnTo>
                  <a:lnTo>
                    <a:pt x="841650" y="141056"/>
                  </a:lnTo>
                  <a:lnTo>
                    <a:pt x="1052062" y="100754"/>
                  </a:lnTo>
                  <a:lnTo>
                    <a:pt x="1262475" y="20150"/>
                  </a:lnTo>
                  <a:lnTo>
                    <a:pt x="1472887" y="0"/>
                  </a:lnTo>
                </a:path>
              </a:pathLst>
            </a:custGeom>
            <a:ln w="40651" cap="flat">
              <a:solidFill>
                <a:srgbClr val="BEBEBE">
                  <a:alpha val="69803"/>
                </a:srgbClr>
              </a:solidFill>
              <a:prstDash val="solid"/>
              <a:round/>
            </a:ln>
          </p:spPr>
          <p:txBody>
            <a:bodyPr/>
            <a:lstStyle/>
            <a:p/>
          </p:txBody>
        </p:sp>
        <p:sp>
          <p:nvSpPr>
            <p:cNvPr id="272" name="pl272"/>
            <p:cNvSpPr/>
            <p:nvPr/>
          </p:nvSpPr>
          <p:spPr>
            <a:xfrm>
              <a:off x="4148347" y="2628413"/>
              <a:ext cx="1472887" cy="261962"/>
            </a:xfrm>
            <a:custGeom>
              <a:avLst/>
              <a:pathLst>
                <a:path w="1472887" h="261962">
                  <a:moveTo>
                    <a:pt x="0" y="261962"/>
                  </a:moveTo>
                  <a:lnTo>
                    <a:pt x="210412" y="221660"/>
                  </a:lnTo>
                  <a:lnTo>
                    <a:pt x="420825" y="201509"/>
                  </a:lnTo>
                  <a:lnTo>
                    <a:pt x="631237" y="161207"/>
                  </a:lnTo>
                  <a:lnTo>
                    <a:pt x="841650" y="141056"/>
                  </a:lnTo>
                  <a:lnTo>
                    <a:pt x="1052062" y="100754"/>
                  </a:lnTo>
                  <a:lnTo>
                    <a:pt x="1262475" y="20150"/>
                  </a:lnTo>
                  <a:lnTo>
                    <a:pt x="1472887" y="0"/>
                  </a:lnTo>
                </a:path>
              </a:pathLst>
            </a:custGeom>
            <a:ln w="35231" cap="flat">
              <a:solidFill>
                <a:srgbClr val="BEBEBE">
                  <a:alpha val="69803"/>
                </a:srgbClr>
              </a:solidFill>
              <a:prstDash val="solid"/>
              <a:round/>
            </a:ln>
          </p:spPr>
          <p:txBody>
            <a:bodyPr/>
            <a:lstStyle/>
            <a:p/>
          </p:txBody>
        </p:sp>
        <p:sp>
          <p:nvSpPr>
            <p:cNvPr id="273" name="pl273"/>
            <p:cNvSpPr/>
            <p:nvPr/>
          </p:nvSpPr>
          <p:spPr>
            <a:xfrm>
              <a:off x="4148347" y="2850074"/>
              <a:ext cx="1472887" cy="161207"/>
            </a:xfrm>
            <a:custGeom>
              <a:avLst/>
              <a:pathLst>
                <a:path w="1472887" h="161207">
                  <a:moveTo>
                    <a:pt x="0" y="40301"/>
                  </a:moveTo>
                  <a:lnTo>
                    <a:pt x="210412" y="0"/>
                  </a:lnTo>
                  <a:lnTo>
                    <a:pt x="420825" y="60452"/>
                  </a:lnTo>
                  <a:lnTo>
                    <a:pt x="631237" y="161207"/>
                  </a:lnTo>
                  <a:lnTo>
                    <a:pt x="841650" y="100754"/>
                  </a:lnTo>
                  <a:lnTo>
                    <a:pt x="1052062" y="20150"/>
                  </a:lnTo>
                  <a:lnTo>
                    <a:pt x="1262475" y="0"/>
                  </a:lnTo>
                  <a:lnTo>
                    <a:pt x="1472887" y="20150"/>
                  </a:lnTo>
                </a:path>
              </a:pathLst>
            </a:custGeom>
            <a:ln w="20325" cap="flat">
              <a:solidFill>
                <a:srgbClr val="6B6B6B">
                  <a:alpha val="100000"/>
                </a:srgbClr>
              </a:solidFill>
              <a:prstDash val="solid"/>
              <a:round/>
            </a:ln>
          </p:spPr>
          <p:txBody>
            <a:bodyPr/>
            <a:lstStyle/>
            <a:p/>
          </p:txBody>
        </p:sp>
        <p:sp>
          <p:nvSpPr>
            <p:cNvPr id="274" name="pl274"/>
            <p:cNvSpPr/>
            <p:nvPr/>
          </p:nvSpPr>
          <p:spPr>
            <a:xfrm>
              <a:off x="4148347" y="2628413"/>
              <a:ext cx="1472887" cy="261962"/>
            </a:xfrm>
            <a:custGeom>
              <a:avLst/>
              <a:pathLst>
                <a:path w="1472887" h="261962">
                  <a:moveTo>
                    <a:pt x="0" y="261962"/>
                  </a:moveTo>
                  <a:lnTo>
                    <a:pt x="210412" y="221660"/>
                  </a:lnTo>
                  <a:lnTo>
                    <a:pt x="420825" y="201509"/>
                  </a:lnTo>
                  <a:lnTo>
                    <a:pt x="631237" y="161207"/>
                  </a:lnTo>
                  <a:lnTo>
                    <a:pt x="841650" y="141056"/>
                  </a:lnTo>
                  <a:lnTo>
                    <a:pt x="1052062" y="100754"/>
                  </a:lnTo>
                  <a:lnTo>
                    <a:pt x="1262475" y="20150"/>
                  </a:lnTo>
                  <a:lnTo>
                    <a:pt x="1472887" y="0"/>
                  </a:lnTo>
                </a:path>
              </a:pathLst>
            </a:custGeom>
            <a:ln w="40651" cap="flat">
              <a:solidFill>
                <a:srgbClr val="000000">
                  <a:alpha val="100000"/>
                </a:srgbClr>
              </a:solidFill>
              <a:prstDash val="solid"/>
              <a:round/>
            </a:ln>
          </p:spPr>
          <p:txBody>
            <a:bodyPr/>
            <a:lstStyle/>
            <a:p/>
          </p:txBody>
        </p:sp>
        <p:sp>
          <p:nvSpPr>
            <p:cNvPr id="275" name="pl275"/>
            <p:cNvSpPr/>
            <p:nvPr/>
          </p:nvSpPr>
          <p:spPr>
            <a:xfrm>
              <a:off x="4148347" y="2628413"/>
              <a:ext cx="1472887" cy="261962"/>
            </a:xfrm>
            <a:custGeom>
              <a:avLst/>
              <a:pathLst>
                <a:path w="1472887" h="261962">
                  <a:moveTo>
                    <a:pt x="0" y="261962"/>
                  </a:moveTo>
                  <a:lnTo>
                    <a:pt x="210412" y="221660"/>
                  </a:lnTo>
                  <a:lnTo>
                    <a:pt x="420825" y="201509"/>
                  </a:lnTo>
                  <a:lnTo>
                    <a:pt x="631237" y="161207"/>
                  </a:lnTo>
                  <a:lnTo>
                    <a:pt x="841650" y="141056"/>
                  </a:lnTo>
                  <a:lnTo>
                    <a:pt x="1052062" y="100754"/>
                  </a:lnTo>
                  <a:lnTo>
                    <a:pt x="1262475" y="20150"/>
                  </a:lnTo>
                  <a:lnTo>
                    <a:pt x="1472887" y="0"/>
                  </a:lnTo>
                </a:path>
              </a:pathLst>
            </a:custGeom>
            <a:ln w="35231" cap="flat">
              <a:solidFill>
                <a:srgbClr val="80BD41">
                  <a:alpha val="100000"/>
                </a:srgbClr>
              </a:solidFill>
              <a:prstDash val="solid"/>
              <a:round/>
            </a:ln>
          </p:spPr>
          <p:txBody>
            <a:bodyPr/>
            <a:lstStyle/>
            <a:p/>
          </p:txBody>
        </p:sp>
        <p:sp>
          <p:nvSpPr>
            <p:cNvPr id="276" name="pl276"/>
            <p:cNvSpPr/>
            <p:nvPr/>
          </p:nvSpPr>
          <p:spPr>
            <a:xfrm>
              <a:off x="4074702" y="2850074"/>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77" name="tx277"/>
            <p:cNvSpPr/>
            <p:nvPr/>
          </p:nvSpPr>
          <p:spPr>
            <a:xfrm>
              <a:off x="4100158" y="271182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78" name="tx278"/>
            <p:cNvSpPr/>
            <p:nvPr/>
          </p:nvSpPr>
          <p:spPr>
            <a:xfrm>
              <a:off x="4328630" y="26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9" name="tx279"/>
            <p:cNvSpPr/>
            <p:nvPr/>
          </p:nvSpPr>
          <p:spPr>
            <a:xfrm>
              <a:off x="4539042" y="26513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80" name="tx280"/>
            <p:cNvSpPr/>
            <p:nvPr/>
          </p:nvSpPr>
          <p:spPr>
            <a:xfrm>
              <a:off x="4749455" y="26110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81" name="tx281"/>
            <p:cNvSpPr/>
            <p:nvPr/>
          </p:nvSpPr>
          <p:spPr>
            <a:xfrm>
              <a:off x="4959867" y="25909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82" name="tx282"/>
            <p:cNvSpPr/>
            <p:nvPr/>
          </p:nvSpPr>
          <p:spPr>
            <a:xfrm>
              <a:off x="5170280" y="25506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83" name="tx283"/>
            <p:cNvSpPr/>
            <p:nvPr/>
          </p:nvSpPr>
          <p:spPr>
            <a:xfrm>
              <a:off x="5350563" y="24700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84" name="tx284"/>
            <p:cNvSpPr/>
            <p:nvPr/>
          </p:nvSpPr>
          <p:spPr>
            <a:xfrm>
              <a:off x="5564999" y="2449858"/>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85" name="rc285"/>
            <p:cNvSpPr/>
            <p:nvPr/>
          </p:nvSpPr>
          <p:spPr>
            <a:xfrm>
              <a:off x="4074702" y="3483127"/>
              <a:ext cx="1620176" cy="1019640"/>
            </a:xfrm>
            <a:prstGeom prst="rect">
              <a:avLst/>
            </a:prstGeom>
            <a:solidFill>
              <a:srgbClr val="EBEBEB">
                <a:alpha val="100000"/>
              </a:srgbClr>
            </a:solidFill>
          </p:spPr>
          <p:txBody>
            <a:bodyPr/>
            <a:lstStyle/>
            <a:p/>
          </p:txBody>
        </p:sp>
        <p:sp>
          <p:nvSpPr>
            <p:cNvPr id="286" name="pl286"/>
            <p:cNvSpPr/>
            <p:nvPr/>
          </p:nvSpPr>
          <p:spPr>
            <a:xfrm>
              <a:off x="4074702" y="440604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87" name="pl287"/>
            <p:cNvSpPr/>
            <p:nvPr/>
          </p:nvSpPr>
          <p:spPr>
            <a:xfrm>
              <a:off x="4074702" y="390226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88" name="pl288"/>
            <p:cNvSpPr/>
            <p:nvPr/>
          </p:nvSpPr>
          <p:spPr>
            <a:xfrm>
              <a:off x="4074702" y="415415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89" name="pl289"/>
            <p:cNvSpPr/>
            <p:nvPr/>
          </p:nvSpPr>
          <p:spPr>
            <a:xfrm>
              <a:off x="4074702" y="365038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90" name="pl290"/>
            <p:cNvSpPr/>
            <p:nvPr/>
          </p:nvSpPr>
          <p:spPr>
            <a:xfrm>
              <a:off x="414834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1" name="pl291"/>
            <p:cNvSpPr/>
            <p:nvPr/>
          </p:nvSpPr>
          <p:spPr>
            <a:xfrm>
              <a:off x="43587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2" name="pl292"/>
            <p:cNvSpPr/>
            <p:nvPr/>
          </p:nvSpPr>
          <p:spPr>
            <a:xfrm>
              <a:off x="456917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47795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98999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520040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54108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62123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4148347" y="4154155"/>
              <a:ext cx="1472887" cy="161207"/>
            </a:xfrm>
            <a:custGeom>
              <a:avLst/>
              <a:pathLst>
                <a:path w="1472887" h="161207">
                  <a:moveTo>
                    <a:pt x="0" y="40301"/>
                  </a:moveTo>
                  <a:lnTo>
                    <a:pt x="210412" y="0"/>
                  </a:lnTo>
                  <a:lnTo>
                    <a:pt x="420825" y="60452"/>
                  </a:lnTo>
                  <a:lnTo>
                    <a:pt x="631237" y="161207"/>
                  </a:lnTo>
                  <a:lnTo>
                    <a:pt x="841650" y="100754"/>
                  </a:lnTo>
                  <a:lnTo>
                    <a:pt x="1052062" y="20150"/>
                  </a:lnTo>
                  <a:lnTo>
                    <a:pt x="1262475" y="0"/>
                  </a:lnTo>
                  <a:lnTo>
                    <a:pt x="1472887" y="20150"/>
                  </a:lnTo>
                </a:path>
              </a:pathLst>
            </a:custGeom>
            <a:ln w="20325" cap="flat">
              <a:solidFill>
                <a:srgbClr val="BEBEBE">
                  <a:alpha val="69803"/>
                </a:srgbClr>
              </a:solidFill>
              <a:prstDash val="solid"/>
              <a:round/>
            </a:ln>
          </p:spPr>
          <p:txBody>
            <a:bodyPr/>
            <a:lstStyle/>
            <a:p/>
          </p:txBody>
        </p:sp>
        <p:sp>
          <p:nvSpPr>
            <p:cNvPr id="299" name="pl299"/>
            <p:cNvSpPr/>
            <p:nvPr/>
          </p:nvSpPr>
          <p:spPr>
            <a:xfrm>
              <a:off x="4148347" y="4073551"/>
              <a:ext cx="1472887" cy="100754"/>
            </a:xfrm>
            <a:custGeom>
              <a:avLst/>
              <a:pathLst>
                <a:path w="1472887" h="100754">
                  <a:moveTo>
                    <a:pt x="0" y="100754"/>
                  </a:moveTo>
                  <a:lnTo>
                    <a:pt x="210412" y="80603"/>
                  </a:lnTo>
                  <a:lnTo>
                    <a:pt x="420825" y="60452"/>
                  </a:lnTo>
                  <a:lnTo>
                    <a:pt x="631237" y="40301"/>
                  </a:lnTo>
                  <a:lnTo>
                    <a:pt x="841650" y="0"/>
                  </a:lnTo>
                  <a:lnTo>
                    <a:pt x="1052062" y="40301"/>
                  </a:lnTo>
                  <a:lnTo>
                    <a:pt x="1262475" y="20150"/>
                  </a:lnTo>
                  <a:lnTo>
                    <a:pt x="1472887" y="20150"/>
                  </a:lnTo>
                </a:path>
              </a:pathLst>
            </a:custGeom>
            <a:ln w="40651" cap="flat">
              <a:solidFill>
                <a:srgbClr val="BEBEBE">
                  <a:alpha val="69803"/>
                </a:srgbClr>
              </a:solidFill>
              <a:prstDash val="solid"/>
              <a:round/>
            </a:ln>
          </p:spPr>
          <p:txBody>
            <a:bodyPr/>
            <a:lstStyle/>
            <a:p/>
          </p:txBody>
        </p:sp>
        <p:sp>
          <p:nvSpPr>
            <p:cNvPr id="300" name="pl300"/>
            <p:cNvSpPr/>
            <p:nvPr/>
          </p:nvSpPr>
          <p:spPr>
            <a:xfrm>
              <a:off x="4148347" y="4073551"/>
              <a:ext cx="1472887" cy="100754"/>
            </a:xfrm>
            <a:custGeom>
              <a:avLst/>
              <a:pathLst>
                <a:path w="1472887" h="100754">
                  <a:moveTo>
                    <a:pt x="0" y="100754"/>
                  </a:moveTo>
                  <a:lnTo>
                    <a:pt x="210412" y="80603"/>
                  </a:lnTo>
                  <a:lnTo>
                    <a:pt x="420825" y="60452"/>
                  </a:lnTo>
                  <a:lnTo>
                    <a:pt x="631237" y="40301"/>
                  </a:lnTo>
                  <a:lnTo>
                    <a:pt x="841650" y="0"/>
                  </a:lnTo>
                  <a:lnTo>
                    <a:pt x="1052062" y="40301"/>
                  </a:lnTo>
                  <a:lnTo>
                    <a:pt x="1262475" y="20150"/>
                  </a:lnTo>
                  <a:lnTo>
                    <a:pt x="1472887" y="20150"/>
                  </a:lnTo>
                </a:path>
              </a:pathLst>
            </a:custGeom>
            <a:ln w="35231" cap="flat">
              <a:solidFill>
                <a:srgbClr val="BEBEBE">
                  <a:alpha val="69803"/>
                </a:srgbClr>
              </a:solidFill>
              <a:prstDash val="solid"/>
              <a:round/>
            </a:ln>
          </p:spPr>
          <p:txBody>
            <a:bodyPr/>
            <a:lstStyle/>
            <a:p/>
          </p:txBody>
        </p:sp>
        <p:sp>
          <p:nvSpPr>
            <p:cNvPr id="301" name="pl301"/>
            <p:cNvSpPr/>
            <p:nvPr/>
          </p:nvSpPr>
          <p:spPr>
            <a:xfrm>
              <a:off x="4148347" y="4154155"/>
              <a:ext cx="1472887" cy="161207"/>
            </a:xfrm>
            <a:custGeom>
              <a:avLst/>
              <a:pathLst>
                <a:path w="1472887" h="161207">
                  <a:moveTo>
                    <a:pt x="0" y="40301"/>
                  </a:moveTo>
                  <a:lnTo>
                    <a:pt x="210412" y="0"/>
                  </a:lnTo>
                  <a:lnTo>
                    <a:pt x="420825" y="60452"/>
                  </a:lnTo>
                  <a:lnTo>
                    <a:pt x="631237" y="161207"/>
                  </a:lnTo>
                  <a:lnTo>
                    <a:pt x="841650" y="100754"/>
                  </a:lnTo>
                  <a:lnTo>
                    <a:pt x="1052062" y="20150"/>
                  </a:lnTo>
                  <a:lnTo>
                    <a:pt x="1262475" y="0"/>
                  </a:lnTo>
                  <a:lnTo>
                    <a:pt x="1472887" y="20150"/>
                  </a:lnTo>
                </a:path>
              </a:pathLst>
            </a:custGeom>
            <a:ln w="20325" cap="flat">
              <a:solidFill>
                <a:srgbClr val="6B6B6B">
                  <a:alpha val="100000"/>
                </a:srgbClr>
              </a:solidFill>
              <a:prstDash val="solid"/>
              <a:round/>
            </a:ln>
          </p:spPr>
          <p:txBody>
            <a:bodyPr/>
            <a:lstStyle/>
            <a:p/>
          </p:txBody>
        </p:sp>
        <p:sp>
          <p:nvSpPr>
            <p:cNvPr id="302" name="pl302"/>
            <p:cNvSpPr/>
            <p:nvPr/>
          </p:nvSpPr>
          <p:spPr>
            <a:xfrm>
              <a:off x="4148347" y="4073551"/>
              <a:ext cx="1472887" cy="100754"/>
            </a:xfrm>
            <a:custGeom>
              <a:avLst/>
              <a:pathLst>
                <a:path w="1472887" h="100754">
                  <a:moveTo>
                    <a:pt x="0" y="100754"/>
                  </a:moveTo>
                  <a:lnTo>
                    <a:pt x="210412" y="80603"/>
                  </a:lnTo>
                  <a:lnTo>
                    <a:pt x="420825" y="60452"/>
                  </a:lnTo>
                  <a:lnTo>
                    <a:pt x="631237" y="40301"/>
                  </a:lnTo>
                  <a:lnTo>
                    <a:pt x="841650" y="0"/>
                  </a:lnTo>
                  <a:lnTo>
                    <a:pt x="1052062" y="40301"/>
                  </a:lnTo>
                  <a:lnTo>
                    <a:pt x="1262475" y="20150"/>
                  </a:lnTo>
                  <a:lnTo>
                    <a:pt x="1472887" y="20150"/>
                  </a:lnTo>
                </a:path>
              </a:pathLst>
            </a:custGeom>
            <a:ln w="40651" cap="flat">
              <a:solidFill>
                <a:srgbClr val="000000">
                  <a:alpha val="100000"/>
                </a:srgbClr>
              </a:solidFill>
              <a:prstDash val="solid"/>
              <a:round/>
            </a:ln>
          </p:spPr>
          <p:txBody>
            <a:bodyPr/>
            <a:lstStyle/>
            <a:p/>
          </p:txBody>
        </p:sp>
        <p:sp>
          <p:nvSpPr>
            <p:cNvPr id="303" name="pl303"/>
            <p:cNvSpPr/>
            <p:nvPr/>
          </p:nvSpPr>
          <p:spPr>
            <a:xfrm>
              <a:off x="4148347" y="4073551"/>
              <a:ext cx="1472887" cy="100754"/>
            </a:xfrm>
            <a:custGeom>
              <a:avLst/>
              <a:pathLst>
                <a:path w="1472887" h="100754">
                  <a:moveTo>
                    <a:pt x="0" y="100754"/>
                  </a:moveTo>
                  <a:lnTo>
                    <a:pt x="210412" y="80603"/>
                  </a:lnTo>
                  <a:lnTo>
                    <a:pt x="420825" y="60452"/>
                  </a:lnTo>
                  <a:lnTo>
                    <a:pt x="631237" y="40301"/>
                  </a:lnTo>
                  <a:lnTo>
                    <a:pt x="841650" y="0"/>
                  </a:lnTo>
                  <a:lnTo>
                    <a:pt x="1052062" y="40301"/>
                  </a:lnTo>
                  <a:lnTo>
                    <a:pt x="1262475" y="20150"/>
                  </a:lnTo>
                  <a:lnTo>
                    <a:pt x="1472887" y="20150"/>
                  </a:lnTo>
                </a:path>
              </a:pathLst>
            </a:custGeom>
            <a:ln w="35231" cap="flat">
              <a:solidFill>
                <a:srgbClr val="80BD41">
                  <a:alpha val="100000"/>
                </a:srgbClr>
              </a:solidFill>
              <a:prstDash val="solid"/>
              <a:round/>
            </a:ln>
          </p:spPr>
          <p:txBody>
            <a:bodyPr/>
            <a:lstStyle/>
            <a:p/>
          </p:txBody>
        </p:sp>
        <p:sp>
          <p:nvSpPr>
            <p:cNvPr id="304" name="pl304"/>
            <p:cNvSpPr/>
            <p:nvPr/>
          </p:nvSpPr>
          <p:spPr>
            <a:xfrm>
              <a:off x="4074702" y="4154155"/>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05" name="tx305"/>
            <p:cNvSpPr/>
            <p:nvPr/>
          </p:nvSpPr>
          <p:spPr>
            <a:xfrm>
              <a:off x="4100158" y="399575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06" name="tx306"/>
            <p:cNvSpPr/>
            <p:nvPr/>
          </p:nvSpPr>
          <p:spPr>
            <a:xfrm>
              <a:off x="4328630" y="39756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7" name="tx307"/>
            <p:cNvSpPr/>
            <p:nvPr/>
          </p:nvSpPr>
          <p:spPr>
            <a:xfrm>
              <a:off x="4539042" y="39554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08" name="tx308"/>
            <p:cNvSpPr/>
            <p:nvPr/>
          </p:nvSpPr>
          <p:spPr>
            <a:xfrm>
              <a:off x="4749455" y="39352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09" name="tx309"/>
            <p:cNvSpPr/>
            <p:nvPr/>
          </p:nvSpPr>
          <p:spPr>
            <a:xfrm>
              <a:off x="4959867" y="38949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10" name="tx310"/>
            <p:cNvSpPr/>
            <p:nvPr/>
          </p:nvSpPr>
          <p:spPr>
            <a:xfrm>
              <a:off x="5170280" y="39352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11" name="tx311"/>
            <p:cNvSpPr/>
            <p:nvPr/>
          </p:nvSpPr>
          <p:spPr>
            <a:xfrm>
              <a:off x="5380692" y="39151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12" name="tx312"/>
            <p:cNvSpPr/>
            <p:nvPr/>
          </p:nvSpPr>
          <p:spPr>
            <a:xfrm>
              <a:off x="5591105" y="39151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13" name="rc313"/>
            <p:cNvSpPr/>
            <p:nvPr/>
          </p:nvSpPr>
          <p:spPr>
            <a:xfrm>
              <a:off x="5764468" y="874964"/>
              <a:ext cx="1620176" cy="1019640"/>
            </a:xfrm>
            <a:prstGeom prst="rect">
              <a:avLst/>
            </a:prstGeom>
            <a:solidFill>
              <a:srgbClr val="EBEBEB">
                <a:alpha val="100000"/>
              </a:srgbClr>
            </a:solidFill>
          </p:spPr>
          <p:txBody>
            <a:bodyPr/>
            <a:lstStyle/>
            <a:p/>
          </p:txBody>
        </p:sp>
        <p:sp>
          <p:nvSpPr>
            <p:cNvPr id="314" name="pl314"/>
            <p:cNvSpPr/>
            <p:nvPr/>
          </p:nvSpPr>
          <p:spPr>
            <a:xfrm>
              <a:off x="5764468" y="179787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15" name="pl315"/>
            <p:cNvSpPr/>
            <p:nvPr/>
          </p:nvSpPr>
          <p:spPr>
            <a:xfrm>
              <a:off x="5764468" y="129410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16" name="pl316"/>
            <p:cNvSpPr/>
            <p:nvPr/>
          </p:nvSpPr>
          <p:spPr>
            <a:xfrm>
              <a:off x="5764468" y="15459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7" name="pl317"/>
            <p:cNvSpPr/>
            <p:nvPr/>
          </p:nvSpPr>
          <p:spPr>
            <a:xfrm>
              <a:off x="5764468" y="104221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8" name="pl318"/>
            <p:cNvSpPr/>
            <p:nvPr/>
          </p:nvSpPr>
          <p:spPr>
            <a:xfrm>
              <a:off x="583811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604852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62589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1" name="pl321"/>
            <p:cNvSpPr/>
            <p:nvPr/>
          </p:nvSpPr>
          <p:spPr>
            <a:xfrm>
              <a:off x="646935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2" name="pl322"/>
            <p:cNvSpPr/>
            <p:nvPr/>
          </p:nvSpPr>
          <p:spPr>
            <a:xfrm>
              <a:off x="667976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3" name="pl323"/>
            <p:cNvSpPr/>
            <p:nvPr/>
          </p:nvSpPr>
          <p:spPr>
            <a:xfrm>
              <a:off x="68901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710058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731100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5838112" y="1545992"/>
              <a:ext cx="1472887" cy="161207"/>
            </a:xfrm>
            <a:custGeom>
              <a:avLst/>
              <a:pathLst>
                <a:path w="1472887" h="161207">
                  <a:moveTo>
                    <a:pt x="0" y="40301"/>
                  </a:moveTo>
                  <a:lnTo>
                    <a:pt x="210412" y="0"/>
                  </a:lnTo>
                  <a:lnTo>
                    <a:pt x="420825" y="60452"/>
                  </a:lnTo>
                  <a:lnTo>
                    <a:pt x="631237" y="161207"/>
                  </a:lnTo>
                  <a:lnTo>
                    <a:pt x="841650" y="100754"/>
                  </a:lnTo>
                  <a:lnTo>
                    <a:pt x="1052062" y="20150"/>
                  </a:lnTo>
                  <a:lnTo>
                    <a:pt x="1262475" y="0"/>
                  </a:lnTo>
                  <a:lnTo>
                    <a:pt x="1472887" y="20150"/>
                  </a:lnTo>
                </a:path>
              </a:pathLst>
            </a:custGeom>
            <a:ln w="20325" cap="flat">
              <a:solidFill>
                <a:srgbClr val="BEBEBE">
                  <a:alpha val="69803"/>
                </a:srgbClr>
              </a:solidFill>
              <a:prstDash val="solid"/>
              <a:round/>
            </a:ln>
          </p:spPr>
          <p:txBody>
            <a:bodyPr/>
            <a:lstStyle/>
            <a:p/>
          </p:txBody>
        </p:sp>
        <p:sp>
          <p:nvSpPr>
            <p:cNvPr id="327" name="pl327"/>
            <p:cNvSpPr/>
            <p:nvPr/>
          </p:nvSpPr>
          <p:spPr>
            <a:xfrm>
              <a:off x="5838112" y="1485539"/>
              <a:ext cx="1472887" cy="120905"/>
            </a:xfrm>
            <a:custGeom>
              <a:avLst/>
              <a:pathLst>
                <a:path w="1472887" h="120905">
                  <a:moveTo>
                    <a:pt x="0" y="0"/>
                  </a:moveTo>
                  <a:lnTo>
                    <a:pt x="210412" y="60452"/>
                  </a:lnTo>
                  <a:lnTo>
                    <a:pt x="420825" y="120905"/>
                  </a:lnTo>
                  <a:lnTo>
                    <a:pt x="631237" y="120905"/>
                  </a:lnTo>
                  <a:lnTo>
                    <a:pt x="841650" y="120905"/>
                  </a:lnTo>
                  <a:lnTo>
                    <a:pt x="1052062" y="120905"/>
                  </a:lnTo>
                  <a:lnTo>
                    <a:pt x="1262475" y="120905"/>
                  </a:lnTo>
                  <a:lnTo>
                    <a:pt x="1472887" y="120905"/>
                  </a:lnTo>
                </a:path>
              </a:pathLst>
            </a:custGeom>
            <a:ln w="40651" cap="flat">
              <a:solidFill>
                <a:srgbClr val="BEBEBE">
                  <a:alpha val="69803"/>
                </a:srgbClr>
              </a:solidFill>
              <a:prstDash val="solid"/>
              <a:round/>
            </a:ln>
          </p:spPr>
          <p:txBody>
            <a:bodyPr/>
            <a:lstStyle/>
            <a:p/>
          </p:txBody>
        </p:sp>
        <p:sp>
          <p:nvSpPr>
            <p:cNvPr id="328" name="pl328"/>
            <p:cNvSpPr/>
            <p:nvPr/>
          </p:nvSpPr>
          <p:spPr>
            <a:xfrm>
              <a:off x="5838112" y="1485539"/>
              <a:ext cx="1472887" cy="120905"/>
            </a:xfrm>
            <a:custGeom>
              <a:avLst/>
              <a:pathLst>
                <a:path w="1472887" h="120905">
                  <a:moveTo>
                    <a:pt x="0" y="0"/>
                  </a:moveTo>
                  <a:lnTo>
                    <a:pt x="210412" y="60452"/>
                  </a:lnTo>
                  <a:lnTo>
                    <a:pt x="420825" y="120905"/>
                  </a:lnTo>
                  <a:lnTo>
                    <a:pt x="631237" y="120905"/>
                  </a:lnTo>
                  <a:lnTo>
                    <a:pt x="841650" y="120905"/>
                  </a:lnTo>
                  <a:lnTo>
                    <a:pt x="1052062" y="120905"/>
                  </a:lnTo>
                  <a:lnTo>
                    <a:pt x="1262475" y="120905"/>
                  </a:lnTo>
                  <a:lnTo>
                    <a:pt x="1472887" y="120905"/>
                  </a:lnTo>
                </a:path>
              </a:pathLst>
            </a:custGeom>
            <a:ln w="35231" cap="flat">
              <a:solidFill>
                <a:srgbClr val="BEBEBE">
                  <a:alpha val="69803"/>
                </a:srgbClr>
              </a:solidFill>
              <a:prstDash val="solid"/>
              <a:round/>
            </a:ln>
          </p:spPr>
          <p:txBody>
            <a:bodyPr/>
            <a:lstStyle/>
            <a:p/>
          </p:txBody>
        </p:sp>
        <p:sp>
          <p:nvSpPr>
            <p:cNvPr id="329" name="pl329"/>
            <p:cNvSpPr/>
            <p:nvPr/>
          </p:nvSpPr>
          <p:spPr>
            <a:xfrm>
              <a:off x="5838112" y="1545992"/>
              <a:ext cx="1472887" cy="161207"/>
            </a:xfrm>
            <a:custGeom>
              <a:avLst/>
              <a:pathLst>
                <a:path w="1472887" h="161207">
                  <a:moveTo>
                    <a:pt x="0" y="40301"/>
                  </a:moveTo>
                  <a:lnTo>
                    <a:pt x="210412" y="0"/>
                  </a:lnTo>
                  <a:lnTo>
                    <a:pt x="420825" y="60452"/>
                  </a:lnTo>
                  <a:lnTo>
                    <a:pt x="631237" y="161207"/>
                  </a:lnTo>
                  <a:lnTo>
                    <a:pt x="841650" y="100754"/>
                  </a:lnTo>
                  <a:lnTo>
                    <a:pt x="1052062" y="20150"/>
                  </a:lnTo>
                  <a:lnTo>
                    <a:pt x="1262475" y="0"/>
                  </a:lnTo>
                  <a:lnTo>
                    <a:pt x="1472887" y="20150"/>
                  </a:lnTo>
                </a:path>
              </a:pathLst>
            </a:custGeom>
            <a:ln w="20325" cap="flat">
              <a:solidFill>
                <a:srgbClr val="6B6B6B">
                  <a:alpha val="100000"/>
                </a:srgbClr>
              </a:solidFill>
              <a:prstDash val="solid"/>
              <a:round/>
            </a:ln>
          </p:spPr>
          <p:txBody>
            <a:bodyPr/>
            <a:lstStyle/>
            <a:p/>
          </p:txBody>
        </p:sp>
        <p:sp>
          <p:nvSpPr>
            <p:cNvPr id="330" name="pl330"/>
            <p:cNvSpPr/>
            <p:nvPr/>
          </p:nvSpPr>
          <p:spPr>
            <a:xfrm>
              <a:off x="5838112" y="1485539"/>
              <a:ext cx="1472887" cy="120905"/>
            </a:xfrm>
            <a:custGeom>
              <a:avLst/>
              <a:pathLst>
                <a:path w="1472887" h="120905">
                  <a:moveTo>
                    <a:pt x="0" y="0"/>
                  </a:moveTo>
                  <a:lnTo>
                    <a:pt x="210412" y="60452"/>
                  </a:lnTo>
                  <a:lnTo>
                    <a:pt x="420825" y="120905"/>
                  </a:lnTo>
                  <a:lnTo>
                    <a:pt x="631237" y="120905"/>
                  </a:lnTo>
                  <a:lnTo>
                    <a:pt x="841650" y="120905"/>
                  </a:lnTo>
                  <a:lnTo>
                    <a:pt x="1052062" y="120905"/>
                  </a:lnTo>
                  <a:lnTo>
                    <a:pt x="1262475" y="120905"/>
                  </a:lnTo>
                  <a:lnTo>
                    <a:pt x="1472887" y="120905"/>
                  </a:lnTo>
                </a:path>
              </a:pathLst>
            </a:custGeom>
            <a:ln w="40651" cap="flat">
              <a:solidFill>
                <a:srgbClr val="000000">
                  <a:alpha val="100000"/>
                </a:srgbClr>
              </a:solidFill>
              <a:prstDash val="solid"/>
              <a:round/>
            </a:ln>
          </p:spPr>
          <p:txBody>
            <a:bodyPr/>
            <a:lstStyle/>
            <a:p/>
          </p:txBody>
        </p:sp>
        <p:sp>
          <p:nvSpPr>
            <p:cNvPr id="331" name="pl331"/>
            <p:cNvSpPr/>
            <p:nvPr/>
          </p:nvSpPr>
          <p:spPr>
            <a:xfrm>
              <a:off x="5838112" y="1485539"/>
              <a:ext cx="1472887" cy="120905"/>
            </a:xfrm>
            <a:custGeom>
              <a:avLst/>
              <a:pathLst>
                <a:path w="1472887" h="120905">
                  <a:moveTo>
                    <a:pt x="0" y="0"/>
                  </a:moveTo>
                  <a:lnTo>
                    <a:pt x="210412" y="60452"/>
                  </a:lnTo>
                  <a:lnTo>
                    <a:pt x="420825" y="120905"/>
                  </a:lnTo>
                  <a:lnTo>
                    <a:pt x="631237" y="120905"/>
                  </a:lnTo>
                  <a:lnTo>
                    <a:pt x="841650" y="120905"/>
                  </a:lnTo>
                  <a:lnTo>
                    <a:pt x="1052062" y="120905"/>
                  </a:lnTo>
                  <a:lnTo>
                    <a:pt x="1262475" y="120905"/>
                  </a:lnTo>
                  <a:lnTo>
                    <a:pt x="1472887" y="120905"/>
                  </a:lnTo>
                </a:path>
              </a:pathLst>
            </a:custGeom>
            <a:ln w="35231" cap="flat">
              <a:solidFill>
                <a:srgbClr val="80BD41">
                  <a:alpha val="100000"/>
                </a:srgbClr>
              </a:solidFill>
              <a:prstDash val="solid"/>
              <a:round/>
            </a:ln>
          </p:spPr>
          <p:txBody>
            <a:bodyPr/>
            <a:lstStyle/>
            <a:p/>
          </p:txBody>
        </p:sp>
        <p:sp>
          <p:nvSpPr>
            <p:cNvPr id="332" name="pl332"/>
            <p:cNvSpPr/>
            <p:nvPr/>
          </p:nvSpPr>
          <p:spPr>
            <a:xfrm>
              <a:off x="5764468" y="154599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33" name="tx333"/>
            <p:cNvSpPr/>
            <p:nvPr/>
          </p:nvSpPr>
          <p:spPr>
            <a:xfrm>
              <a:off x="5807983" y="13069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4" name="tx334"/>
            <p:cNvSpPr/>
            <p:nvPr/>
          </p:nvSpPr>
          <p:spPr>
            <a:xfrm>
              <a:off x="6018395" y="13674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5" name="tx335"/>
            <p:cNvSpPr/>
            <p:nvPr/>
          </p:nvSpPr>
          <p:spPr>
            <a:xfrm>
              <a:off x="6210749" y="14278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6" name="tx336"/>
            <p:cNvSpPr/>
            <p:nvPr/>
          </p:nvSpPr>
          <p:spPr>
            <a:xfrm>
              <a:off x="6421161" y="14278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7" name="tx337"/>
            <p:cNvSpPr/>
            <p:nvPr/>
          </p:nvSpPr>
          <p:spPr>
            <a:xfrm>
              <a:off x="6631574" y="14278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8" name="tx338"/>
            <p:cNvSpPr/>
            <p:nvPr/>
          </p:nvSpPr>
          <p:spPr>
            <a:xfrm>
              <a:off x="6841986" y="14278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9" name="tx339"/>
            <p:cNvSpPr/>
            <p:nvPr/>
          </p:nvSpPr>
          <p:spPr>
            <a:xfrm>
              <a:off x="7052399" y="14278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40" name="tx340"/>
            <p:cNvSpPr/>
            <p:nvPr/>
          </p:nvSpPr>
          <p:spPr>
            <a:xfrm>
              <a:off x="7262811" y="14278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41" name="rc341"/>
            <p:cNvSpPr/>
            <p:nvPr/>
          </p:nvSpPr>
          <p:spPr>
            <a:xfrm>
              <a:off x="5764468" y="2179046"/>
              <a:ext cx="1620176" cy="1019640"/>
            </a:xfrm>
            <a:prstGeom prst="rect">
              <a:avLst/>
            </a:prstGeom>
            <a:solidFill>
              <a:srgbClr val="EBEBEB">
                <a:alpha val="100000"/>
              </a:srgbClr>
            </a:solidFill>
          </p:spPr>
          <p:txBody>
            <a:bodyPr/>
            <a:lstStyle/>
            <a:p/>
          </p:txBody>
        </p:sp>
        <p:sp>
          <p:nvSpPr>
            <p:cNvPr id="342" name="pl342"/>
            <p:cNvSpPr/>
            <p:nvPr/>
          </p:nvSpPr>
          <p:spPr>
            <a:xfrm>
              <a:off x="5764468" y="310196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43" name="pl343"/>
            <p:cNvSpPr/>
            <p:nvPr/>
          </p:nvSpPr>
          <p:spPr>
            <a:xfrm>
              <a:off x="5764468" y="259818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44" name="pl344"/>
            <p:cNvSpPr/>
            <p:nvPr/>
          </p:nvSpPr>
          <p:spPr>
            <a:xfrm>
              <a:off x="5764468" y="285007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5" name="pl345"/>
            <p:cNvSpPr/>
            <p:nvPr/>
          </p:nvSpPr>
          <p:spPr>
            <a:xfrm>
              <a:off x="5764468" y="234629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6" name="pl346"/>
            <p:cNvSpPr/>
            <p:nvPr/>
          </p:nvSpPr>
          <p:spPr>
            <a:xfrm>
              <a:off x="583811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604852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62589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646935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667976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1" name="pl351"/>
            <p:cNvSpPr/>
            <p:nvPr/>
          </p:nvSpPr>
          <p:spPr>
            <a:xfrm>
              <a:off x="68901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2" name="pl352"/>
            <p:cNvSpPr/>
            <p:nvPr/>
          </p:nvSpPr>
          <p:spPr>
            <a:xfrm>
              <a:off x="710058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3" name="pl353"/>
            <p:cNvSpPr/>
            <p:nvPr/>
          </p:nvSpPr>
          <p:spPr>
            <a:xfrm>
              <a:off x="731100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4" name="pl354"/>
            <p:cNvSpPr/>
            <p:nvPr/>
          </p:nvSpPr>
          <p:spPr>
            <a:xfrm>
              <a:off x="5838112" y="2850074"/>
              <a:ext cx="1472887" cy="161207"/>
            </a:xfrm>
            <a:custGeom>
              <a:avLst/>
              <a:pathLst>
                <a:path w="1472887" h="161207">
                  <a:moveTo>
                    <a:pt x="0" y="40301"/>
                  </a:moveTo>
                  <a:lnTo>
                    <a:pt x="210412" y="0"/>
                  </a:lnTo>
                  <a:lnTo>
                    <a:pt x="420825" y="60452"/>
                  </a:lnTo>
                  <a:lnTo>
                    <a:pt x="631237" y="161207"/>
                  </a:lnTo>
                  <a:lnTo>
                    <a:pt x="841650" y="100754"/>
                  </a:lnTo>
                  <a:lnTo>
                    <a:pt x="1052062" y="20150"/>
                  </a:lnTo>
                  <a:lnTo>
                    <a:pt x="1262475" y="0"/>
                  </a:lnTo>
                  <a:lnTo>
                    <a:pt x="1472887" y="20150"/>
                  </a:lnTo>
                </a:path>
              </a:pathLst>
            </a:custGeom>
            <a:ln w="20325" cap="flat">
              <a:solidFill>
                <a:srgbClr val="BEBEBE">
                  <a:alpha val="69803"/>
                </a:srgbClr>
              </a:solidFill>
              <a:prstDash val="solid"/>
              <a:round/>
            </a:ln>
          </p:spPr>
          <p:txBody>
            <a:bodyPr/>
            <a:lstStyle/>
            <a:p/>
          </p:txBody>
        </p:sp>
        <p:sp>
          <p:nvSpPr>
            <p:cNvPr id="355" name="pl355"/>
            <p:cNvSpPr/>
            <p:nvPr/>
          </p:nvSpPr>
          <p:spPr>
            <a:xfrm>
              <a:off x="5838112" y="2769470"/>
              <a:ext cx="1472887" cy="120905"/>
            </a:xfrm>
            <a:custGeom>
              <a:avLst/>
              <a:pathLst>
                <a:path w="1472887" h="120905">
                  <a:moveTo>
                    <a:pt x="0" y="0"/>
                  </a:moveTo>
                  <a:lnTo>
                    <a:pt x="210412" y="80603"/>
                  </a:lnTo>
                  <a:lnTo>
                    <a:pt x="420825" y="20150"/>
                  </a:lnTo>
                  <a:lnTo>
                    <a:pt x="631237" y="80603"/>
                  </a:lnTo>
                  <a:lnTo>
                    <a:pt x="841650" y="40301"/>
                  </a:lnTo>
                  <a:lnTo>
                    <a:pt x="1052062" y="0"/>
                  </a:lnTo>
                  <a:lnTo>
                    <a:pt x="1262475" y="120905"/>
                  </a:lnTo>
                  <a:lnTo>
                    <a:pt x="1472887" y="100754"/>
                  </a:lnTo>
                </a:path>
              </a:pathLst>
            </a:custGeom>
            <a:ln w="40651" cap="flat">
              <a:solidFill>
                <a:srgbClr val="BEBEBE">
                  <a:alpha val="69803"/>
                </a:srgbClr>
              </a:solidFill>
              <a:prstDash val="solid"/>
              <a:round/>
            </a:ln>
          </p:spPr>
          <p:txBody>
            <a:bodyPr/>
            <a:lstStyle/>
            <a:p/>
          </p:txBody>
        </p:sp>
        <p:sp>
          <p:nvSpPr>
            <p:cNvPr id="356" name="pl356"/>
            <p:cNvSpPr/>
            <p:nvPr/>
          </p:nvSpPr>
          <p:spPr>
            <a:xfrm>
              <a:off x="5838112" y="2769470"/>
              <a:ext cx="1472887" cy="120905"/>
            </a:xfrm>
            <a:custGeom>
              <a:avLst/>
              <a:pathLst>
                <a:path w="1472887" h="120905">
                  <a:moveTo>
                    <a:pt x="0" y="0"/>
                  </a:moveTo>
                  <a:lnTo>
                    <a:pt x="210412" y="80603"/>
                  </a:lnTo>
                  <a:lnTo>
                    <a:pt x="420825" y="20150"/>
                  </a:lnTo>
                  <a:lnTo>
                    <a:pt x="631237" y="80603"/>
                  </a:lnTo>
                  <a:lnTo>
                    <a:pt x="841650" y="40301"/>
                  </a:lnTo>
                  <a:lnTo>
                    <a:pt x="1052062" y="0"/>
                  </a:lnTo>
                  <a:lnTo>
                    <a:pt x="1262475" y="120905"/>
                  </a:lnTo>
                  <a:lnTo>
                    <a:pt x="1472887" y="100754"/>
                  </a:lnTo>
                </a:path>
              </a:pathLst>
            </a:custGeom>
            <a:ln w="35231" cap="flat">
              <a:solidFill>
                <a:srgbClr val="BEBEBE">
                  <a:alpha val="69803"/>
                </a:srgbClr>
              </a:solidFill>
              <a:prstDash val="solid"/>
              <a:round/>
            </a:ln>
          </p:spPr>
          <p:txBody>
            <a:bodyPr/>
            <a:lstStyle/>
            <a:p/>
          </p:txBody>
        </p:sp>
        <p:sp>
          <p:nvSpPr>
            <p:cNvPr id="357" name="pl357"/>
            <p:cNvSpPr/>
            <p:nvPr/>
          </p:nvSpPr>
          <p:spPr>
            <a:xfrm>
              <a:off x="5838112" y="2850074"/>
              <a:ext cx="1472887" cy="161207"/>
            </a:xfrm>
            <a:custGeom>
              <a:avLst/>
              <a:pathLst>
                <a:path w="1472887" h="161207">
                  <a:moveTo>
                    <a:pt x="0" y="40301"/>
                  </a:moveTo>
                  <a:lnTo>
                    <a:pt x="210412" y="0"/>
                  </a:lnTo>
                  <a:lnTo>
                    <a:pt x="420825" y="60452"/>
                  </a:lnTo>
                  <a:lnTo>
                    <a:pt x="631237" y="161207"/>
                  </a:lnTo>
                  <a:lnTo>
                    <a:pt x="841650" y="100754"/>
                  </a:lnTo>
                  <a:lnTo>
                    <a:pt x="1052062" y="20150"/>
                  </a:lnTo>
                  <a:lnTo>
                    <a:pt x="1262475" y="0"/>
                  </a:lnTo>
                  <a:lnTo>
                    <a:pt x="1472887" y="20150"/>
                  </a:lnTo>
                </a:path>
              </a:pathLst>
            </a:custGeom>
            <a:ln w="20325" cap="flat">
              <a:solidFill>
                <a:srgbClr val="6B6B6B">
                  <a:alpha val="100000"/>
                </a:srgbClr>
              </a:solidFill>
              <a:prstDash val="solid"/>
              <a:round/>
            </a:ln>
          </p:spPr>
          <p:txBody>
            <a:bodyPr/>
            <a:lstStyle/>
            <a:p/>
          </p:txBody>
        </p:sp>
        <p:sp>
          <p:nvSpPr>
            <p:cNvPr id="358" name="pl358"/>
            <p:cNvSpPr/>
            <p:nvPr/>
          </p:nvSpPr>
          <p:spPr>
            <a:xfrm>
              <a:off x="5838112" y="2769470"/>
              <a:ext cx="1472887" cy="120905"/>
            </a:xfrm>
            <a:custGeom>
              <a:avLst/>
              <a:pathLst>
                <a:path w="1472887" h="120905">
                  <a:moveTo>
                    <a:pt x="0" y="0"/>
                  </a:moveTo>
                  <a:lnTo>
                    <a:pt x="210412" y="80603"/>
                  </a:lnTo>
                  <a:lnTo>
                    <a:pt x="420825" y="20150"/>
                  </a:lnTo>
                  <a:lnTo>
                    <a:pt x="631237" y="80603"/>
                  </a:lnTo>
                  <a:lnTo>
                    <a:pt x="841650" y="40301"/>
                  </a:lnTo>
                  <a:lnTo>
                    <a:pt x="1052062" y="0"/>
                  </a:lnTo>
                  <a:lnTo>
                    <a:pt x="1262475" y="120905"/>
                  </a:lnTo>
                  <a:lnTo>
                    <a:pt x="1472887" y="100754"/>
                  </a:lnTo>
                </a:path>
              </a:pathLst>
            </a:custGeom>
            <a:ln w="40651" cap="flat">
              <a:solidFill>
                <a:srgbClr val="000000">
                  <a:alpha val="100000"/>
                </a:srgbClr>
              </a:solidFill>
              <a:prstDash val="solid"/>
              <a:round/>
            </a:ln>
          </p:spPr>
          <p:txBody>
            <a:bodyPr/>
            <a:lstStyle/>
            <a:p/>
          </p:txBody>
        </p:sp>
        <p:sp>
          <p:nvSpPr>
            <p:cNvPr id="359" name="pl359"/>
            <p:cNvSpPr/>
            <p:nvPr/>
          </p:nvSpPr>
          <p:spPr>
            <a:xfrm>
              <a:off x="5838112" y="2769470"/>
              <a:ext cx="1472887" cy="120905"/>
            </a:xfrm>
            <a:custGeom>
              <a:avLst/>
              <a:pathLst>
                <a:path w="1472887" h="120905">
                  <a:moveTo>
                    <a:pt x="0" y="0"/>
                  </a:moveTo>
                  <a:lnTo>
                    <a:pt x="210412" y="80603"/>
                  </a:lnTo>
                  <a:lnTo>
                    <a:pt x="420825" y="20150"/>
                  </a:lnTo>
                  <a:lnTo>
                    <a:pt x="631237" y="80603"/>
                  </a:lnTo>
                  <a:lnTo>
                    <a:pt x="841650" y="40301"/>
                  </a:lnTo>
                  <a:lnTo>
                    <a:pt x="1052062" y="0"/>
                  </a:lnTo>
                  <a:lnTo>
                    <a:pt x="1262475" y="120905"/>
                  </a:lnTo>
                  <a:lnTo>
                    <a:pt x="1472887" y="100754"/>
                  </a:lnTo>
                </a:path>
              </a:pathLst>
            </a:custGeom>
            <a:ln w="35231" cap="flat">
              <a:solidFill>
                <a:srgbClr val="80BD41">
                  <a:alpha val="100000"/>
                </a:srgbClr>
              </a:solidFill>
              <a:prstDash val="solid"/>
              <a:round/>
            </a:ln>
          </p:spPr>
          <p:txBody>
            <a:bodyPr/>
            <a:lstStyle/>
            <a:p/>
          </p:txBody>
        </p:sp>
        <p:sp>
          <p:nvSpPr>
            <p:cNvPr id="360" name="pl360"/>
            <p:cNvSpPr/>
            <p:nvPr/>
          </p:nvSpPr>
          <p:spPr>
            <a:xfrm>
              <a:off x="5764468" y="2850074"/>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61" name="tx361"/>
            <p:cNvSpPr/>
            <p:nvPr/>
          </p:nvSpPr>
          <p:spPr>
            <a:xfrm>
              <a:off x="5807983" y="25909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62" name="tx362"/>
            <p:cNvSpPr/>
            <p:nvPr/>
          </p:nvSpPr>
          <p:spPr>
            <a:xfrm>
              <a:off x="6018395" y="26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3" name="tx363"/>
            <p:cNvSpPr/>
            <p:nvPr/>
          </p:nvSpPr>
          <p:spPr>
            <a:xfrm>
              <a:off x="6228808" y="26110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64" name="tx364"/>
            <p:cNvSpPr/>
            <p:nvPr/>
          </p:nvSpPr>
          <p:spPr>
            <a:xfrm>
              <a:off x="6439221" y="26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5" name="tx365"/>
            <p:cNvSpPr/>
            <p:nvPr/>
          </p:nvSpPr>
          <p:spPr>
            <a:xfrm>
              <a:off x="6649633" y="26312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66" name="tx366"/>
            <p:cNvSpPr/>
            <p:nvPr/>
          </p:nvSpPr>
          <p:spPr>
            <a:xfrm>
              <a:off x="6860046" y="25909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67" name="tx367"/>
            <p:cNvSpPr/>
            <p:nvPr/>
          </p:nvSpPr>
          <p:spPr>
            <a:xfrm>
              <a:off x="7052399" y="271182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68" name="tx368"/>
            <p:cNvSpPr/>
            <p:nvPr/>
          </p:nvSpPr>
          <p:spPr>
            <a:xfrm>
              <a:off x="7262811" y="269167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69" name="rc369"/>
            <p:cNvSpPr/>
            <p:nvPr/>
          </p:nvSpPr>
          <p:spPr>
            <a:xfrm>
              <a:off x="5764468" y="3483127"/>
              <a:ext cx="1620176" cy="1019640"/>
            </a:xfrm>
            <a:prstGeom prst="rect">
              <a:avLst/>
            </a:prstGeom>
            <a:solidFill>
              <a:srgbClr val="EBEBEB">
                <a:alpha val="100000"/>
              </a:srgbClr>
            </a:solidFill>
          </p:spPr>
          <p:txBody>
            <a:bodyPr/>
            <a:lstStyle/>
            <a:p/>
          </p:txBody>
        </p:sp>
        <p:sp>
          <p:nvSpPr>
            <p:cNvPr id="370" name="pl370"/>
            <p:cNvSpPr/>
            <p:nvPr/>
          </p:nvSpPr>
          <p:spPr>
            <a:xfrm>
              <a:off x="5764468" y="440604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71" name="pl371"/>
            <p:cNvSpPr/>
            <p:nvPr/>
          </p:nvSpPr>
          <p:spPr>
            <a:xfrm>
              <a:off x="5764468" y="390226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72" name="pl372"/>
            <p:cNvSpPr/>
            <p:nvPr/>
          </p:nvSpPr>
          <p:spPr>
            <a:xfrm>
              <a:off x="5764468" y="415415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3" name="pl373"/>
            <p:cNvSpPr/>
            <p:nvPr/>
          </p:nvSpPr>
          <p:spPr>
            <a:xfrm>
              <a:off x="5764468" y="365038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4" name="pl374"/>
            <p:cNvSpPr/>
            <p:nvPr/>
          </p:nvSpPr>
          <p:spPr>
            <a:xfrm>
              <a:off x="583811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604852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62589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646935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667976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68901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710058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1" name="pl381"/>
            <p:cNvSpPr/>
            <p:nvPr/>
          </p:nvSpPr>
          <p:spPr>
            <a:xfrm>
              <a:off x="731100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2" name="pl382"/>
            <p:cNvSpPr/>
            <p:nvPr/>
          </p:nvSpPr>
          <p:spPr>
            <a:xfrm>
              <a:off x="5838112" y="4154155"/>
              <a:ext cx="1472887" cy="161207"/>
            </a:xfrm>
            <a:custGeom>
              <a:avLst/>
              <a:pathLst>
                <a:path w="1472887" h="161207">
                  <a:moveTo>
                    <a:pt x="0" y="40301"/>
                  </a:moveTo>
                  <a:lnTo>
                    <a:pt x="210412" y="0"/>
                  </a:lnTo>
                  <a:lnTo>
                    <a:pt x="420825" y="60452"/>
                  </a:lnTo>
                  <a:lnTo>
                    <a:pt x="631237" y="161207"/>
                  </a:lnTo>
                  <a:lnTo>
                    <a:pt x="841650" y="100754"/>
                  </a:lnTo>
                  <a:lnTo>
                    <a:pt x="1052062" y="20150"/>
                  </a:lnTo>
                  <a:lnTo>
                    <a:pt x="1262475" y="0"/>
                  </a:lnTo>
                  <a:lnTo>
                    <a:pt x="1472887" y="20150"/>
                  </a:lnTo>
                </a:path>
              </a:pathLst>
            </a:custGeom>
            <a:ln w="20325" cap="flat">
              <a:solidFill>
                <a:srgbClr val="BEBEBE">
                  <a:alpha val="69803"/>
                </a:srgbClr>
              </a:solidFill>
              <a:prstDash val="solid"/>
              <a:round/>
            </a:ln>
          </p:spPr>
          <p:txBody>
            <a:bodyPr/>
            <a:lstStyle/>
            <a:p/>
          </p:txBody>
        </p:sp>
        <p:sp>
          <p:nvSpPr>
            <p:cNvPr id="383" name="pl383"/>
            <p:cNvSpPr/>
            <p:nvPr/>
          </p:nvSpPr>
          <p:spPr>
            <a:xfrm>
              <a:off x="5838112" y="4154155"/>
              <a:ext cx="1472887" cy="302264"/>
            </a:xfrm>
            <a:custGeom>
              <a:avLst/>
              <a:pathLst>
                <a:path w="1472887" h="302264">
                  <a:moveTo>
                    <a:pt x="0" y="60452"/>
                  </a:moveTo>
                  <a:lnTo>
                    <a:pt x="210412" y="0"/>
                  </a:lnTo>
                  <a:lnTo>
                    <a:pt x="420825" y="40301"/>
                  </a:lnTo>
                  <a:lnTo>
                    <a:pt x="631237" y="302264"/>
                  </a:lnTo>
                  <a:lnTo>
                    <a:pt x="841650" y="181358"/>
                  </a:lnTo>
                  <a:lnTo>
                    <a:pt x="1052062" y="20150"/>
                  </a:lnTo>
                  <a:lnTo>
                    <a:pt x="1262475" y="20150"/>
                  </a:lnTo>
                  <a:lnTo>
                    <a:pt x="1472887" y="40301"/>
                  </a:lnTo>
                </a:path>
              </a:pathLst>
            </a:custGeom>
            <a:ln w="40651" cap="flat">
              <a:solidFill>
                <a:srgbClr val="BEBEBE">
                  <a:alpha val="69803"/>
                </a:srgbClr>
              </a:solidFill>
              <a:prstDash val="solid"/>
              <a:round/>
            </a:ln>
          </p:spPr>
          <p:txBody>
            <a:bodyPr/>
            <a:lstStyle/>
            <a:p/>
          </p:txBody>
        </p:sp>
        <p:sp>
          <p:nvSpPr>
            <p:cNvPr id="384" name="pl384"/>
            <p:cNvSpPr/>
            <p:nvPr/>
          </p:nvSpPr>
          <p:spPr>
            <a:xfrm>
              <a:off x="5838112" y="4154155"/>
              <a:ext cx="1472887" cy="302264"/>
            </a:xfrm>
            <a:custGeom>
              <a:avLst/>
              <a:pathLst>
                <a:path w="1472887" h="302264">
                  <a:moveTo>
                    <a:pt x="0" y="60452"/>
                  </a:moveTo>
                  <a:lnTo>
                    <a:pt x="210412" y="0"/>
                  </a:lnTo>
                  <a:lnTo>
                    <a:pt x="420825" y="40301"/>
                  </a:lnTo>
                  <a:lnTo>
                    <a:pt x="631237" y="302264"/>
                  </a:lnTo>
                  <a:lnTo>
                    <a:pt x="841650" y="181358"/>
                  </a:lnTo>
                  <a:lnTo>
                    <a:pt x="1052062" y="20150"/>
                  </a:lnTo>
                  <a:lnTo>
                    <a:pt x="1262475" y="20150"/>
                  </a:lnTo>
                  <a:lnTo>
                    <a:pt x="1472887" y="40301"/>
                  </a:lnTo>
                </a:path>
              </a:pathLst>
            </a:custGeom>
            <a:ln w="35231" cap="flat">
              <a:solidFill>
                <a:srgbClr val="BEBEBE">
                  <a:alpha val="69803"/>
                </a:srgbClr>
              </a:solidFill>
              <a:prstDash val="solid"/>
              <a:round/>
            </a:ln>
          </p:spPr>
          <p:txBody>
            <a:bodyPr/>
            <a:lstStyle/>
            <a:p/>
          </p:txBody>
        </p:sp>
        <p:sp>
          <p:nvSpPr>
            <p:cNvPr id="385" name="pl385"/>
            <p:cNvSpPr/>
            <p:nvPr/>
          </p:nvSpPr>
          <p:spPr>
            <a:xfrm>
              <a:off x="5838112" y="4154155"/>
              <a:ext cx="1472887" cy="161207"/>
            </a:xfrm>
            <a:custGeom>
              <a:avLst/>
              <a:pathLst>
                <a:path w="1472887" h="161207">
                  <a:moveTo>
                    <a:pt x="0" y="40301"/>
                  </a:moveTo>
                  <a:lnTo>
                    <a:pt x="210412" y="0"/>
                  </a:lnTo>
                  <a:lnTo>
                    <a:pt x="420825" y="60452"/>
                  </a:lnTo>
                  <a:lnTo>
                    <a:pt x="631237" y="161207"/>
                  </a:lnTo>
                  <a:lnTo>
                    <a:pt x="841650" y="100754"/>
                  </a:lnTo>
                  <a:lnTo>
                    <a:pt x="1052062" y="20150"/>
                  </a:lnTo>
                  <a:lnTo>
                    <a:pt x="1262475" y="0"/>
                  </a:lnTo>
                  <a:lnTo>
                    <a:pt x="1472887" y="20150"/>
                  </a:lnTo>
                </a:path>
              </a:pathLst>
            </a:custGeom>
            <a:ln w="20325" cap="flat">
              <a:solidFill>
                <a:srgbClr val="6B6B6B">
                  <a:alpha val="100000"/>
                </a:srgbClr>
              </a:solidFill>
              <a:prstDash val="solid"/>
              <a:round/>
            </a:ln>
          </p:spPr>
          <p:txBody>
            <a:bodyPr/>
            <a:lstStyle/>
            <a:p/>
          </p:txBody>
        </p:sp>
        <p:sp>
          <p:nvSpPr>
            <p:cNvPr id="386" name="pl386"/>
            <p:cNvSpPr/>
            <p:nvPr/>
          </p:nvSpPr>
          <p:spPr>
            <a:xfrm>
              <a:off x="5838112" y="4154155"/>
              <a:ext cx="1472887" cy="302264"/>
            </a:xfrm>
            <a:custGeom>
              <a:avLst/>
              <a:pathLst>
                <a:path w="1472887" h="302264">
                  <a:moveTo>
                    <a:pt x="0" y="60452"/>
                  </a:moveTo>
                  <a:lnTo>
                    <a:pt x="210412" y="0"/>
                  </a:lnTo>
                  <a:lnTo>
                    <a:pt x="420825" y="40301"/>
                  </a:lnTo>
                  <a:lnTo>
                    <a:pt x="631237" y="302264"/>
                  </a:lnTo>
                  <a:lnTo>
                    <a:pt x="841650" y="181358"/>
                  </a:lnTo>
                  <a:lnTo>
                    <a:pt x="1052062" y="20150"/>
                  </a:lnTo>
                  <a:lnTo>
                    <a:pt x="1262475" y="20150"/>
                  </a:lnTo>
                  <a:lnTo>
                    <a:pt x="1472887" y="40301"/>
                  </a:lnTo>
                </a:path>
              </a:pathLst>
            </a:custGeom>
            <a:ln w="40651" cap="flat">
              <a:solidFill>
                <a:srgbClr val="000000">
                  <a:alpha val="100000"/>
                </a:srgbClr>
              </a:solidFill>
              <a:prstDash val="solid"/>
              <a:round/>
            </a:ln>
          </p:spPr>
          <p:txBody>
            <a:bodyPr/>
            <a:lstStyle/>
            <a:p/>
          </p:txBody>
        </p:sp>
        <p:sp>
          <p:nvSpPr>
            <p:cNvPr id="387" name="pl387"/>
            <p:cNvSpPr/>
            <p:nvPr/>
          </p:nvSpPr>
          <p:spPr>
            <a:xfrm>
              <a:off x="5838112" y="4154155"/>
              <a:ext cx="1472887" cy="302264"/>
            </a:xfrm>
            <a:custGeom>
              <a:avLst/>
              <a:pathLst>
                <a:path w="1472887" h="302264">
                  <a:moveTo>
                    <a:pt x="0" y="60452"/>
                  </a:moveTo>
                  <a:lnTo>
                    <a:pt x="210412" y="0"/>
                  </a:lnTo>
                  <a:lnTo>
                    <a:pt x="420825" y="40301"/>
                  </a:lnTo>
                  <a:lnTo>
                    <a:pt x="631237" y="302264"/>
                  </a:lnTo>
                  <a:lnTo>
                    <a:pt x="841650" y="181358"/>
                  </a:lnTo>
                  <a:lnTo>
                    <a:pt x="1052062" y="20150"/>
                  </a:lnTo>
                  <a:lnTo>
                    <a:pt x="1262475" y="20150"/>
                  </a:lnTo>
                  <a:lnTo>
                    <a:pt x="1472887" y="40301"/>
                  </a:lnTo>
                </a:path>
              </a:pathLst>
            </a:custGeom>
            <a:ln w="35231" cap="flat">
              <a:solidFill>
                <a:srgbClr val="80BD41">
                  <a:alpha val="100000"/>
                </a:srgbClr>
              </a:solidFill>
              <a:prstDash val="solid"/>
              <a:round/>
            </a:ln>
          </p:spPr>
          <p:txBody>
            <a:bodyPr/>
            <a:lstStyle/>
            <a:p/>
          </p:txBody>
        </p:sp>
        <p:sp>
          <p:nvSpPr>
            <p:cNvPr id="388" name="pl388"/>
            <p:cNvSpPr/>
            <p:nvPr/>
          </p:nvSpPr>
          <p:spPr>
            <a:xfrm>
              <a:off x="5764468" y="4154155"/>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89" name="tx389"/>
            <p:cNvSpPr/>
            <p:nvPr/>
          </p:nvSpPr>
          <p:spPr>
            <a:xfrm>
              <a:off x="5789923" y="403605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90" name="tx390"/>
            <p:cNvSpPr/>
            <p:nvPr/>
          </p:nvSpPr>
          <p:spPr>
            <a:xfrm>
              <a:off x="6018395" y="39756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1" name="tx391"/>
            <p:cNvSpPr/>
            <p:nvPr/>
          </p:nvSpPr>
          <p:spPr>
            <a:xfrm>
              <a:off x="6210749" y="401590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92" name="tx392"/>
            <p:cNvSpPr/>
            <p:nvPr/>
          </p:nvSpPr>
          <p:spPr>
            <a:xfrm>
              <a:off x="6391032" y="427786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93" name="tx393"/>
            <p:cNvSpPr/>
            <p:nvPr/>
          </p:nvSpPr>
          <p:spPr>
            <a:xfrm>
              <a:off x="6631574" y="41569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94" name="tx394"/>
            <p:cNvSpPr/>
            <p:nvPr/>
          </p:nvSpPr>
          <p:spPr>
            <a:xfrm>
              <a:off x="6841986" y="399575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95" name="tx395"/>
            <p:cNvSpPr/>
            <p:nvPr/>
          </p:nvSpPr>
          <p:spPr>
            <a:xfrm>
              <a:off x="7052399" y="399575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96" name="tx396"/>
            <p:cNvSpPr/>
            <p:nvPr/>
          </p:nvSpPr>
          <p:spPr>
            <a:xfrm>
              <a:off x="7262811" y="401590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97" name="rc397"/>
            <p:cNvSpPr/>
            <p:nvPr/>
          </p:nvSpPr>
          <p:spPr>
            <a:xfrm>
              <a:off x="7454234" y="874964"/>
              <a:ext cx="1620176" cy="1019640"/>
            </a:xfrm>
            <a:prstGeom prst="rect">
              <a:avLst/>
            </a:prstGeom>
            <a:solidFill>
              <a:srgbClr val="EBEBEB">
                <a:alpha val="100000"/>
              </a:srgbClr>
            </a:solidFill>
          </p:spPr>
          <p:txBody>
            <a:bodyPr/>
            <a:lstStyle/>
            <a:p/>
          </p:txBody>
        </p:sp>
        <p:sp>
          <p:nvSpPr>
            <p:cNvPr id="398" name="pl398"/>
            <p:cNvSpPr/>
            <p:nvPr/>
          </p:nvSpPr>
          <p:spPr>
            <a:xfrm>
              <a:off x="7454234" y="179787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9" name="pl399"/>
            <p:cNvSpPr/>
            <p:nvPr/>
          </p:nvSpPr>
          <p:spPr>
            <a:xfrm>
              <a:off x="7454234" y="129410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00" name="pl400"/>
            <p:cNvSpPr/>
            <p:nvPr/>
          </p:nvSpPr>
          <p:spPr>
            <a:xfrm>
              <a:off x="7454234" y="15459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1" name="pl401"/>
            <p:cNvSpPr/>
            <p:nvPr/>
          </p:nvSpPr>
          <p:spPr>
            <a:xfrm>
              <a:off x="7454234" y="104221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2" name="pl402"/>
            <p:cNvSpPr/>
            <p:nvPr/>
          </p:nvSpPr>
          <p:spPr>
            <a:xfrm>
              <a:off x="752787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3" name="pl403"/>
            <p:cNvSpPr/>
            <p:nvPr/>
          </p:nvSpPr>
          <p:spPr>
            <a:xfrm>
              <a:off x="77382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794870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815911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836952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857994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8790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900076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7527878" y="1545992"/>
              <a:ext cx="1472887" cy="161207"/>
            </a:xfrm>
            <a:custGeom>
              <a:avLst/>
              <a:pathLst>
                <a:path w="1472887" h="161207">
                  <a:moveTo>
                    <a:pt x="0" y="40301"/>
                  </a:moveTo>
                  <a:lnTo>
                    <a:pt x="210412" y="0"/>
                  </a:lnTo>
                  <a:lnTo>
                    <a:pt x="420825" y="60452"/>
                  </a:lnTo>
                  <a:lnTo>
                    <a:pt x="631237" y="161207"/>
                  </a:lnTo>
                  <a:lnTo>
                    <a:pt x="841650" y="100754"/>
                  </a:lnTo>
                  <a:lnTo>
                    <a:pt x="1052062" y="20150"/>
                  </a:lnTo>
                  <a:lnTo>
                    <a:pt x="1262475" y="0"/>
                  </a:lnTo>
                  <a:lnTo>
                    <a:pt x="1472887" y="20150"/>
                  </a:lnTo>
                </a:path>
              </a:pathLst>
            </a:custGeom>
            <a:ln w="20325" cap="flat">
              <a:solidFill>
                <a:srgbClr val="BEBEBE">
                  <a:alpha val="69803"/>
                </a:srgbClr>
              </a:solidFill>
              <a:prstDash val="solid"/>
              <a:round/>
            </a:ln>
          </p:spPr>
          <p:txBody>
            <a:bodyPr/>
            <a:lstStyle/>
            <a:p/>
          </p:txBody>
        </p:sp>
        <p:sp>
          <p:nvSpPr>
            <p:cNvPr id="411" name="pl411"/>
            <p:cNvSpPr/>
            <p:nvPr/>
          </p:nvSpPr>
          <p:spPr>
            <a:xfrm>
              <a:off x="7527878" y="1505690"/>
              <a:ext cx="1472887" cy="302264"/>
            </a:xfrm>
            <a:custGeom>
              <a:avLst/>
              <a:pathLst>
                <a:path w="1472887" h="302264">
                  <a:moveTo>
                    <a:pt x="0" y="0"/>
                  </a:moveTo>
                  <a:lnTo>
                    <a:pt x="210412" y="40301"/>
                  </a:lnTo>
                  <a:lnTo>
                    <a:pt x="420825" y="181358"/>
                  </a:lnTo>
                  <a:lnTo>
                    <a:pt x="631237" y="221660"/>
                  </a:lnTo>
                  <a:lnTo>
                    <a:pt x="841650" y="261962"/>
                  </a:lnTo>
                  <a:lnTo>
                    <a:pt x="1052062" y="282113"/>
                  </a:lnTo>
                  <a:lnTo>
                    <a:pt x="1262475" y="302264"/>
                  </a:lnTo>
                  <a:lnTo>
                    <a:pt x="1472887" y="241811"/>
                  </a:lnTo>
                </a:path>
              </a:pathLst>
            </a:custGeom>
            <a:ln w="40651" cap="flat">
              <a:solidFill>
                <a:srgbClr val="BEBEBE">
                  <a:alpha val="69803"/>
                </a:srgbClr>
              </a:solidFill>
              <a:prstDash val="solid"/>
              <a:round/>
            </a:ln>
          </p:spPr>
          <p:txBody>
            <a:bodyPr/>
            <a:lstStyle/>
            <a:p/>
          </p:txBody>
        </p:sp>
        <p:sp>
          <p:nvSpPr>
            <p:cNvPr id="412" name="pl412"/>
            <p:cNvSpPr/>
            <p:nvPr/>
          </p:nvSpPr>
          <p:spPr>
            <a:xfrm>
              <a:off x="7527878" y="1505690"/>
              <a:ext cx="1472887" cy="302264"/>
            </a:xfrm>
            <a:custGeom>
              <a:avLst/>
              <a:pathLst>
                <a:path w="1472887" h="302264">
                  <a:moveTo>
                    <a:pt x="0" y="0"/>
                  </a:moveTo>
                  <a:lnTo>
                    <a:pt x="210412" y="40301"/>
                  </a:lnTo>
                  <a:lnTo>
                    <a:pt x="420825" y="181358"/>
                  </a:lnTo>
                  <a:lnTo>
                    <a:pt x="631237" y="221660"/>
                  </a:lnTo>
                  <a:lnTo>
                    <a:pt x="841650" y="261962"/>
                  </a:lnTo>
                  <a:lnTo>
                    <a:pt x="1052062" y="282113"/>
                  </a:lnTo>
                  <a:lnTo>
                    <a:pt x="1262475" y="302264"/>
                  </a:lnTo>
                  <a:lnTo>
                    <a:pt x="1472887" y="241811"/>
                  </a:lnTo>
                </a:path>
              </a:pathLst>
            </a:custGeom>
            <a:ln w="35231" cap="flat">
              <a:solidFill>
                <a:srgbClr val="BEBEBE">
                  <a:alpha val="69803"/>
                </a:srgbClr>
              </a:solidFill>
              <a:prstDash val="solid"/>
              <a:round/>
            </a:ln>
          </p:spPr>
          <p:txBody>
            <a:bodyPr/>
            <a:lstStyle/>
            <a:p/>
          </p:txBody>
        </p:sp>
        <p:sp>
          <p:nvSpPr>
            <p:cNvPr id="413" name="pl413"/>
            <p:cNvSpPr/>
            <p:nvPr/>
          </p:nvSpPr>
          <p:spPr>
            <a:xfrm>
              <a:off x="7527878" y="1545992"/>
              <a:ext cx="1472887" cy="161207"/>
            </a:xfrm>
            <a:custGeom>
              <a:avLst/>
              <a:pathLst>
                <a:path w="1472887" h="161207">
                  <a:moveTo>
                    <a:pt x="0" y="40301"/>
                  </a:moveTo>
                  <a:lnTo>
                    <a:pt x="210412" y="0"/>
                  </a:lnTo>
                  <a:lnTo>
                    <a:pt x="420825" y="60452"/>
                  </a:lnTo>
                  <a:lnTo>
                    <a:pt x="631237" y="161207"/>
                  </a:lnTo>
                  <a:lnTo>
                    <a:pt x="841650" y="100754"/>
                  </a:lnTo>
                  <a:lnTo>
                    <a:pt x="1052062" y="20150"/>
                  </a:lnTo>
                  <a:lnTo>
                    <a:pt x="1262475" y="0"/>
                  </a:lnTo>
                  <a:lnTo>
                    <a:pt x="1472887" y="20150"/>
                  </a:lnTo>
                </a:path>
              </a:pathLst>
            </a:custGeom>
            <a:ln w="20325" cap="flat">
              <a:solidFill>
                <a:srgbClr val="6B6B6B">
                  <a:alpha val="100000"/>
                </a:srgbClr>
              </a:solidFill>
              <a:prstDash val="solid"/>
              <a:round/>
            </a:ln>
          </p:spPr>
          <p:txBody>
            <a:bodyPr/>
            <a:lstStyle/>
            <a:p/>
          </p:txBody>
        </p:sp>
        <p:sp>
          <p:nvSpPr>
            <p:cNvPr id="414" name="pl414"/>
            <p:cNvSpPr/>
            <p:nvPr/>
          </p:nvSpPr>
          <p:spPr>
            <a:xfrm>
              <a:off x="7527878" y="1505690"/>
              <a:ext cx="1472887" cy="302264"/>
            </a:xfrm>
            <a:custGeom>
              <a:avLst/>
              <a:pathLst>
                <a:path w="1472887" h="302264">
                  <a:moveTo>
                    <a:pt x="0" y="0"/>
                  </a:moveTo>
                  <a:lnTo>
                    <a:pt x="210412" y="40301"/>
                  </a:lnTo>
                  <a:lnTo>
                    <a:pt x="420825" y="181358"/>
                  </a:lnTo>
                  <a:lnTo>
                    <a:pt x="631237" y="221660"/>
                  </a:lnTo>
                  <a:lnTo>
                    <a:pt x="841650" y="261962"/>
                  </a:lnTo>
                  <a:lnTo>
                    <a:pt x="1052062" y="282113"/>
                  </a:lnTo>
                  <a:lnTo>
                    <a:pt x="1262475" y="302264"/>
                  </a:lnTo>
                  <a:lnTo>
                    <a:pt x="1472887" y="241811"/>
                  </a:lnTo>
                </a:path>
              </a:pathLst>
            </a:custGeom>
            <a:ln w="40651" cap="flat">
              <a:solidFill>
                <a:srgbClr val="000000">
                  <a:alpha val="100000"/>
                </a:srgbClr>
              </a:solidFill>
              <a:prstDash val="solid"/>
              <a:round/>
            </a:ln>
          </p:spPr>
          <p:txBody>
            <a:bodyPr/>
            <a:lstStyle/>
            <a:p/>
          </p:txBody>
        </p:sp>
        <p:sp>
          <p:nvSpPr>
            <p:cNvPr id="415" name="pl415"/>
            <p:cNvSpPr/>
            <p:nvPr/>
          </p:nvSpPr>
          <p:spPr>
            <a:xfrm>
              <a:off x="7527878" y="1505690"/>
              <a:ext cx="1472887" cy="302264"/>
            </a:xfrm>
            <a:custGeom>
              <a:avLst/>
              <a:pathLst>
                <a:path w="1472887" h="302264">
                  <a:moveTo>
                    <a:pt x="0" y="0"/>
                  </a:moveTo>
                  <a:lnTo>
                    <a:pt x="210412" y="40301"/>
                  </a:lnTo>
                  <a:lnTo>
                    <a:pt x="420825" y="181358"/>
                  </a:lnTo>
                  <a:lnTo>
                    <a:pt x="631237" y="221660"/>
                  </a:lnTo>
                  <a:lnTo>
                    <a:pt x="841650" y="261962"/>
                  </a:lnTo>
                  <a:lnTo>
                    <a:pt x="1052062" y="282113"/>
                  </a:lnTo>
                  <a:lnTo>
                    <a:pt x="1262475" y="302264"/>
                  </a:lnTo>
                  <a:lnTo>
                    <a:pt x="1472887" y="241811"/>
                  </a:lnTo>
                </a:path>
              </a:pathLst>
            </a:custGeom>
            <a:ln w="35231" cap="flat">
              <a:solidFill>
                <a:srgbClr val="80BD41">
                  <a:alpha val="100000"/>
                </a:srgbClr>
              </a:solidFill>
              <a:prstDash val="solid"/>
              <a:round/>
            </a:ln>
          </p:spPr>
          <p:txBody>
            <a:bodyPr/>
            <a:lstStyle/>
            <a:p/>
          </p:txBody>
        </p:sp>
        <p:sp>
          <p:nvSpPr>
            <p:cNvPr id="416" name="pl416"/>
            <p:cNvSpPr/>
            <p:nvPr/>
          </p:nvSpPr>
          <p:spPr>
            <a:xfrm>
              <a:off x="7454234" y="154599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17" name="tx417"/>
            <p:cNvSpPr/>
            <p:nvPr/>
          </p:nvSpPr>
          <p:spPr>
            <a:xfrm>
              <a:off x="7497749" y="13271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18" name="tx418"/>
            <p:cNvSpPr/>
            <p:nvPr/>
          </p:nvSpPr>
          <p:spPr>
            <a:xfrm>
              <a:off x="7708161" y="13674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19" name="tx419"/>
            <p:cNvSpPr/>
            <p:nvPr/>
          </p:nvSpPr>
          <p:spPr>
            <a:xfrm>
              <a:off x="7900514" y="15084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20" name="tx420"/>
            <p:cNvSpPr/>
            <p:nvPr/>
          </p:nvSpPr>
          <p:spPr>
            <a:xfrm>
              <a:off x="8110927" y="154879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21" name="tx421"/>
            <p:cNvSpPr/>
            <p:nvPr/>
          </p:nvSpPr>
          <p:spPr>
            <a:xfrm>
              <a:off x="8295233" y="1589098"/>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422" name="tx422"/>
            <p:cNvSpPr/>
            <p:nvPr/>
          </p:nvSpPr>
          <p:spPr>
            <a:xfrm>
              <a:off x="8501623" y="160924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23" name="tx423"/>
            <p:cNvSpPr/>
            <p:nvPr/>
          </p:nvSpPr>
          <p:spPr>
            <a:xfrm>
              <a:off x="8712035" y="162940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424" name="tx424"/>
            <p:cNvSpPr/>
            <p:nvPr/>
          </p:nvSpPr>
          <p:spPr>
            <a:xfrm>
              <a:off x="8922448" y="156894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25" name="rc425"/>
            <p:cNvSpPr/>
            <p:nvPr/>
          </p:nvSpPr>
          <p:spPr>
            <a:xfrm>
              <a:off x="7454234" y="2179046"/>
              <a:ext cx="1620176" cy="1019640"/>
            </a:xfrm>
            <a:prstGeom prst="rect">
              <a:avLst/>
            </a:prstGeom>
            <a:solidFill>
              <a:srgbClr val="EBEBEB">
                <a:alpha val="100000"/>
              </a:srgbClr>
            </a:solidFill>
          </p:spPr>
          <p:txBody>
            <a:bodyPr/>
            <a:lstStyle/>
            <a:p/>
          </p:txBody>
        </p:sp>
        <p:sp>
          <p:nvSpPr>
            <p:cNvPr id="426" name="pl426"/>
            <p:cNvSpPr/>
            <p:nvPr/>
          </p:nvSpPr>
          <p:spPr>
            <a:xfrm>
              <a:off x="7454234" y="310196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7" name="pl427"/>
            <p:cNvSpPr/>
            <p:nvPr/>
          </p:nvSpPr>
          <p:spPr>
            <a:xfrm>
              <a:off x="7454234" y="259818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8" name="pl428"/>
            <p:cNvSpPr/>
            <p:nvPr/>
          </p:nvSpPr>
          <p:spPr>
            <a:xfrm>
              <a:off x="7454234" y="285007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29" name="pl429"/>
            <p:cNvSpPr/>
            <p:nvPr/>
          </p:nvSpPr>
          <p:spPr>
            <a:xfrm>
              <a:off x="7454234" y="234629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30" name="pl430"/>
            <p:cNvSpPr/>
            <p:nvPr/>
          </p:nvSpPr>
          <p:spPr>
            <a:xfrm>
              <a:off x="752787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1" name="pl431"/>
            <p:cNvSpPr/>
            <p:nvPr/>
          </p:nvSpPr>
          <p:spPr>
            <a:xfrm>
              <a:off x="77382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2" name="pl432"/>
            <p:cNvSpPr/>
            <p:nvPr/>
          </p:nvSpPr>
          <p:spPr>
            <a:xfrm>
              <a:off x="794870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3" name="pl433"/>
            <p:cNvSpPr/>
            <p:nvPr/>
          </p:nvSpPr>
          <p:spPr>
            <a:xfrm>
              <a:off x="815911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836952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857994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8790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900076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7527878" y="2850074"/>
              <a:ext cx="1472887" cy="161207"/>
            </a:xfrm>
            <a:custGeom>
              <a:avLst/>
              <a:pathLst>
                <a:path w="1472887" h="161207">
                  <a:moveTo>
                    <a:pt x="0" y="40301"/>
                  </a:moveTo>
                  <a:lnTo>
                    <a:pt x="210412" y="0"/>
                  </a:lnTo>
                  <a:lnTo>
                    <a:pt x="420825" y="60452"/>
                  </a:lnTo>
                  <a:lnTo>
                    <a:pt x="631237" y="161207"/>
                  </a:lnTo>
                  <a:lnTo>
                    <a:pt x="841650" y="100754"/>
                  </a:lnTo>
                  <a:lnTo>
                    <a:pt x="1052062" y="20150"/>
                  </a:lnTo>
                  <a:lnTo>
                    <a:pt x="1262475" y="0"/>
                  </a:lnTo>
                  <a:lnTo>
                    <a:pt x="1472887" y="20150"/>
                  </a:lnTo>
                </a:path>
              </a:pathLst>
            </a:custGeom>
            <a:ln w="20325" cap="flat">
              <a:solidFill>
                <a:srgbClr val="BEBEBE">
                  <a:alpha val="69803"/>
                </a:srgbClr>
              </a:solidFill>
              <a:prstDash val="solid"/>
              <a:round/>
            </a:ln>
          </p:spPr>
          <p:txBody>
            <a:bodyPr/>
            <a:lstStyle/>
            <a:p/>
          </p:txBody>
        </p:sp>
        <p:sp>
          <p:nvSpPr>
            <p:cNvPr id="439" name="pl439"/>
            <p:cNvSpPr/>
            <p:nvPr/>
          </p:nvSpPr>
          <p:spPr>
            <a:xfrm>
              <a:off x="7527878" y="2709017"/>
              <a:ext cx="1472887" cy="241811"/>
            </a:xfrm>
            <a:custGeom>
              <a:avLst/>
              <a:pathLst>
                <a:path w="1472887" h="241811">
                  <a:moveTo>
                    <a:pt x="0" y="40301"/>
                  </a:moveTo>
                  <a:lnTo>
                    <a:pt x="210412" y="141056"/>
                  </a:lnTo>
                  <a:lnTo>
                    <a:pt x="420825" y="221660"/>
                  </a:lnTo>
                  <a:lnTo>
                    <a:pt x="631237" y="241811"/>
                  </a:lnTo>
                  <a:lnTo>
                    <a:pt x="841650" y="0"/>
                  </a:lnTo>
                  <a:lnTo>
                    <a:pt x="1052062" y="40301"/>
                  </a:lnTo>
                  <a:lnTo>
                    <a:pt x="1262475" y="40301"/>
                  </a:lnTo>
                  <a:lnTo>
                    <a:pt x="1472887" y="40301"/>
                  </a:lnTo>
                </a:path>
              </a:pathLst>
            </a:custGeom>
            <a:ln w="40651" cap="flat">
              <a:solidFill>
                <a:srgbClr val="BEBEBE">
                  <a:alpha val="69803"/>
                </a:srgbClr>
              </a:solidFill>
              <a:prstDash val="solid"/>
              <a:round/>
            </a:ln>
          </p:spPr>
          <p:txBody>
            <a:bodyPr/>
            <a:lstStyle/>
            <a:p/>
          </p:txBody>
        </p:sp>
        <p:sp>
          <p:nvSpPr>
            <p:cNvPr id="440" name="pl440"/>
            <p:cNvSpPr/>
            <p:nvPr/>
          </p:nvSpPr>
          <p:spPr>
            <a:xfrm>
              <a:off x="7527878" y="2709017"/>
              <a:ext cx="1472887" cy="241811"/>
            </a:xfrm>
            <a:custGeom>
              <a:avLst/>
              <a:pathLst>
                <a:path w="1472887" h="241811">
                  <a:moveTo>
                    <a:pt x="0" y="40301"/>
                  </a:moveTo>
                  <a:lnTo>
                    <a:pt x="210412" y="141056"/>
                  </a:lnTo>
                  <a:lnTo>
                    <a:pt x="420825" y="221660"/>
                  </a:lnTo>
                  <a:lnTo>
                    <a:pt x="631237" y="241811"/>
                  </a:lnTo>
                  <a:lnTo>
                    <a:pt x="841650" y="0"/>
                  </a:lnTo>
                  <a:lnTo>
                    <a:pt x="1052062" y="40301"/>
                  </a:lnTo>
                  <a:lnTo>
                    <a:pt x="1262475" y="40301"/>
                  </a:lnTo>
                  <a:lnTo>
                    <a:pt x="1472887" y="40301"/>
                  </a:lnTo>
                </a:path>
              </a:pathLst>
            </a:custGeom>
            <a:ln w="35231" cap="flat">
              <a:solidFill>
                <a:srgbClr val="BEBEBE">
                  <a:alpha val="69803"/>
                </a:srgbClr>
              </a:solidFill>
              <a:prstDash val="solid"/>
              <a:round/>
            </a:ln>
          </p:spPr>
          <p:txBody>
            <a:bodyPr/>
            <a:lstStyle/>
            <a:p/>
          </p:txBody>
        </p:sp>
        <p:sp>
          <p:nvSpPr>
            <p:cNvPr id="441" name="pl441"/>
            <p:cNvSpPr/>
            <p:nvPr/>
          </p:nvSpPr>
          <p:spPr>
            <a:xfrm>
              <a:off x="7527878" y="2850074"/>
              <a:ext cx="1472887" cy="161207"/>
            </a:xfrm>
            <a:custGeom>
              <a:avLst/>
              <a:pathLst>
                <a:path w="1472887" h="161207">
                  <a:moveTo>
                    <a:pt x="0" y="40301"/>
                  </a:moveTo>
                  <a:lnTo>
                    <a:pt x="210412" y="0"/>
                  </a:lnTo>
                  <a:lnTo>
                    <a:pt x="420825" y="60452"/>
                  </a:lnTo>
                  <a:lnTo>
                    <a:pt x="631237" y="161207"/>
                  </a:lnTo>
                  <a:lnTo>
                    <a:pt x="841650" y="100754"/>
                  </a:lnTo>
                  <a:lnTo>
                    <a:pt x="1052062" y="20150"/>
                  </a:lnTo>
                  <a:lnTo>
                    <a:pt x="1262475" y="0"/>
                  </a:lnTo>
                  <a:lnTo>
                    <a:pt x="1472887" y="20150"/>
                  </a:lnTo>
                </a:path>
              </a:pathLst>
            </a:custGeom>
            <a:ln w="20325" cap="flat">
              <a:solidFill>
                <a:srgbClr val="6B6B6B">
                  <a:alpha val="100000"/>
                </a:srgbClr>
              </a:solidFill>
              <a:prstDash val="solid"/>
              <a:round/>
            </a:ln>
          </p:spPr>
          <p:txBody>
            <a:bodyPr/>
            <a:lstStyle/>
            <a:p/>
          </p:txBody>
        </p:sp>
        <p:sp>
          <p:nvSpPr>
            <p:cNvPr id="442" name="pl442"/>
            <p:cNvSpPr/>
            <p:nvPr/>
          </p:nvSpPr>
          <p:spPr>
            <a:xfrm>
              <a:off x="7527878" y="2709017"/>
              <a:ext cx="1472887" cy="241811"/>
            </a:xfrm>
            <a:custGeom>
              <a:avLst/>
              <a:pathLst>
                <a:path w="1472887" h="241811">
                  <a:moveTo>
                    <a:pt x="0" y="40301"/>
                  </a:moveTo>
                  <a:lnTo>
                    <a:pt x="210412" y="141056"/>
                  </a:lnTo>
                  <a:lnTo>
                    <a:pt x="420825" y="221660"/>
                  </a:lnTo>
                  <a:lnTo>
                    <a:pt x="631237" y="241811"/>
                  </a:lnTo>
                  <a:lnTo>
                    <a:pt x="841650" y="0"/>
                  </a:lnTo>
                  <a:lnTo>
                    <a:pt x="1052062" y="40301"/>
                  </a:lnTo>
                  <a:lnTo>
                    <a:pt x="1262475" y="40301"/>
                  </a:lnTo>
                  <a:lnTo>
                    <a:pt x="1472887" y="40301"/>
                  </a:lnTo>
                </a:path>
              </a:pathLst>
            </a:custGeom>
            <a:ln w="40651" cap="flat">
              <a:solidFill>
                <a:srgbClr val="000000">
                  <a:alpha val="100000"/>
                </a:srgbClr>
              </a:solidFill>
              <a:prstDash val="solid"/>
              <a:round/>
            </a:ln>
          </p:spPr>
          <p:txBody>
            <a:bodyPr/>
            <a:lstStyle/>
            <a:p/>
          </p:txBody>
        </p:sp>
        <p:sp>
          <p:nvSpPr>
            <p:cNvPr id="443" name="pl443"/>
            <p:cNvSpPr/>
            <p:nvPr/>
          </p:nvSpPr>
          <p:spPr>
            <a:xfrm>
              <a:off x="7527878" y="2709017"/>
              <a:ext cx="1472887" cy="241811"/>
            </a:xfrm>
            <a:custGeom>
              <a:avLst/>
              <a:pathLst>
                <a:path w="1472887" h="241811">
                  <a:moveTo>
                    <a:pt x="0" y="40301"/>
                  </a:moveTo>
                  <a:lnTo>
                    <a:pt x="210412" y="141056"/>
                  </a:lnTo>
                  <a:lnTo>
                    <a:pt x="420825" y="221660"/>
                  </a:lnTo>
                  <a:lnTo>
                    <a:pt x="631237" y="241811"/>
                  </a:lnTo>
                  <a:lnTo>
                    <a:pt x="841650" y="0"/>
                  </a:lnTo>
                  <a:lnTo>
                    <a:pt x="1052062" y="40301"/>
                  </a:lnTo>
                  <a:lnTo>
                    <a:pt x="1262475" y="40301"/>
                  </a:lnTo>
                  <a:lnTo>
                    <a:pt x="1472887" y="40301"/>
                  </a:lnTo>
                </a:path>
              </a:pathLst>
            </a:custGeom>
            <a:ln w="35231" cap="flat">
              <a:solidFill>
                <a:srgbClr val="80BD41">
                  <a:alpha val="100000"/>
                </a:srgbClr>
              </a:solidFill>
              <a:prstDash val="solid"/>
              <a:round/>
            </a:ln>
          </p:spPr>
          <p:txBody>
            <a:bodyPr/>
            <a:lstStyle/>
            <a:p/>
          </p:txBody>
        </p:sp>
        <p:sp>
          <p:nvSpPr>
            <p:cNvPr id="444" name="pl444"/>
            <p:cNvSpPr/>
            <p:nvPr/>
          </p:nvSpPr>
          <p:spPr>
            <a:xfrm>
              <a:off x="7454234" y="2850074"/>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45" name="tx445"/>
            <p:cNvSpPr/>
            <p:nvPr/>
          </p:nvSpPr>
          <p:spPr>
            <a:xfrm>
              <a:off x="7497749" y="25707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46" name="tx446"/>
            <p:cNvSpPr/>
            <p:nvPr/>
          </p:nvSpPr>
          <p:spPr>
            <a:xfrm>
              <a:off x="7708161" y="26715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47" name="tx447"/>
            <p:cNvSpPr/>
            <p:nvPr/>
          </p:nvSpPr>
          <p:spPr>
            <a:xfrm>
              <a:off x="7900514" y="275212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48" name="tx448"/>
            <p:cNvSpPr/>
            <p:nvPr/>
          </p:nvSpPr>
          <p:spPr>
            <a:xfrm>
              <a:off x="8110927" y="27722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49" name="tx449"/>
            <p:cNvSpPr/>
            <p:nvPr/>
          </p:nvSpPr>
          <p:spPr>
            <a:xfrm>
              <a:off x="8339399" y="25304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50" name="tx450"/>
            <p:cNvSpPr/>
            <p:nvPr/>
          </p:nvSpPr>
          <p:spPr>
            <a:xfrm>
              <a:off x="8549811" y="25707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51" name="tx451"/>
            <p:cNvSpPr/>
            <p:nvPr/>
          </p:nvSpPr>
          <p:spPr>
            <a:xfrm>
              <a:off x="8760224" y="25707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52" name="tx452"/>
            <p:cNvSpPr/>
            <p:nvPr/>
          </p:nvSpPr>
          <p:spPr>
            <a:xfrm>
              <a:off x="8970637" y="25707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53" name="rc453"/>
            <p:cNvSpPr/>
            <p:nvPr/>
          </p:nvSpPr>
          <p:spPr>
            <a:xfrm>
              <a:off x="7454234" y="3483127"/>
              <a:ext cx="1620176" cy="1019640"/>
            </a:xfrm>
            <a:prstGeom prst="rect">
              <a:avLst/>
            </a:prstGeom>
            <a:solidFill>
              <a:srgbClr val="EBEBEB">
                <a:alpha val="100000"/>
              </a:srgbClr>
            </a:solidFill>
          </p:spPr>
          <p:txBody>
            <a:bodyPr/>
            <a:lstStyle/>
            <a:p/>
          </p:txBody>
        </p:sp>
        <p:sp>
          <p:nvSpPr>
            <p:cNvPr id="454" name="pl454"/>
            <p:cNvSpPr/>
            <p:nvPr/>
          </p:nvSpPr>
          <p:spPr>
            <a:xfrm>
              <a:off x="7454234" y="440604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5" name="pl455"/>
            <p:cNvSpPr/>
            <p:nvPr/>
          </p:nvSpPr>
          <p:spPr>
            <a:xfrm>
              <a:off x="7454234" y="390226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6" name="pl456"/>
            <p:cNvSpPr/>
            <p:nvPr/>
          </p:nvSpPr>
          <p:spPr>
            <a:xfrm>
              <a:off x="7454234" y="415415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57" name="pl457"/>
            <p:cNvSpPr/>
            <p:nvPr/>
          </p:nvSpPr>
          <p:spPr>
            <a:xfrm>
              <a:off x="7454234" y="365038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58" name="pl458"/>
            <p:cNvSpPr/>
            <p:nvPr/>
          </p:nvSpPr>
          <p:spPr>
            <a:xfrm>
              <a:off x="752787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9" name="pl459"/>
            <p:cNvSpPr/>
            <p:nvPr/>
          </p:nvSpPr>
          <p:spPr>
            <a:xfrm>
              <a:off x="77382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0" name="pl460"/>
            <p:cNvSpPr/>
            <p:nvPr/>
          </p:nvSpPr>
          <p:spPr>
            <a:xfrm>
              <a:off x="794870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1" name="pl461"/>
            <p:cNvSpPr/>
            <p:nvPr/>
          </p:nvSpPr>
          <p:spPr>
            <a:xfrm>
              <a:off x="815911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2" name="pl462"/>
            <p:cNvSpPr/>
            <p:nvPr/>
          </p:nvSpPr>
          <p:spPr>
            <a:xfrm>
              <a:off x="836952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3" name="pl463"/>
            <p:cNvSpPr/>
            <p:nvPr/>
          </p:nvSpPr>
          <p:spPr>
            <a:xfrm>
              <a:off x="857994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8790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900076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7527878" y="4154155"/>
              <a:ext cx="1472887" cy="161207"/>
            </a:xfrm>
            <a:custGeom>
              <a:avLst/>
              <a:pathLst>
                <a:path w="1472887" h="161207">
                  <a:moveTo>
                    <a:pt x="0" y="40301"/>
                  </a:moveTo>
                  <a:lnTo>
                    <a:pt x="210412" y="0"/>
                  </a:lnTo>
                  <a:lnTo>
                    <a:pt x="420825" y="60452"/>
                  </a:lnTo>
                  <a:lnTo>
                    <a:pt x="631237" y="161207"/>
                  </a:lnTo>
                  <a:lnTo>
                    <a:pt x="841650" y="100754"/>
                  </a:lnTo>
                  <a:lnTo>
                    <a:pt x="1052062" y="20150"/>
                  </a:lnTo>
                  <a:lnTo>
                    <a:pt x="1262475" y="0"/>
                  </a:lnTo>
                  <a:lnTo>
                    <a:pt x="1472887" y="20150"/>
                  </a:lnTo>
                </a:path>
              </a:pathLst>
            </a:custGeom>
            <a:ln w="20325" cap="flat">
              <a:solidFill>
                <a:srgbClr val="BEBEBE">
                  <a:alpha val="69803"/>
                </a:srgbClr>
              </a:solidFill>
              <a:prstDash val="solid"/>
              <a:round/>
            </a:ln>
          </p:spPr>
          <p:txBody>
            <a:bodyPr/>
            <a:lstStyle/>
            <a:p/>
          </p:txBody>
        </p:sp>
        <p:sp>
          <p:nvSpPr>
            <p:cNvPr id="467" name="pl467"/>
            <p:cNvSpPr/>
            <p:nvPr/>
          </p:nvSpPr>
          <p:spPr>
            <a:xfrm>
              <a:off x="7527878" y="4093702"/>
              <a:ext cx="1472887" cy="141056"/>
            </a:xfrm>
            <a:custGeom>
              <a:avLst/>
              <a:pathLst>
                <a:path w="1472887" h="141056">
                  <a:moveTo>
                    <a:pt x="0" y="0"/>
                  </a:moveTo>
                  <a:lnTo>
                    <a:pt x="210412" y="60452"/>
                  </a:lnTo>
                  <a:lnTo>
                    <a:pt x="420825" y="141056"/>
                  </a:lnTo>
                  <a:lnTo>
                    <a:pt x="631237" y="100754"/>
                  </a:lnTo>
                  <a:lnTo>
                    <a:pt x="841650" y="60452"/>
                  </a:lnTo>
                  <a:lnTo>
                    <a:pt x="1052062" y="80603"/>
                  </a:lnTo>
                  <a:lnTo>
                    <a:pt x="1262475" y="0"/>
                  </a:lnTo>
                  <a:lnTo>
                    <a:pt x="1472887" y="40301"/>
                  </a:lnTo>
                </a:path>
              </a:pathLst>
            </a:custGeom>
            <a:ln w="40651" cap="flat">
              <a:solidFill>
                <a:srgbClr val="BEBEBE">
                  <a:alpha val="69803"/>
                </a:srgbClr>
              </a:solidFill>
              <a:prstDash val="solid"/>
              <a:round/>
            </a:ln>
          </p:spPr>
          <p:txBody>
            <a:bodyPr/>
            <a:lstStyle/>
            <a:p/>
          </p:txBody>
        </p:sp>
        <p:sp>
          <p:nvSpPr>
            <p:cNvPr id="468" name="pl468"/>
            <p:cNvSpPr/>
            <p:nvPr/>
          </p:nvSpPr>
          <p:spPr>
            <a:xfrm>
              <a:off x="7527878" y="4093702"/>
              <a:ext cx="1472887" cy="141056"/>
            </a:xfrm>
            <a:custGeom>
              <a:avLst/>
              <a:pathLst>
                <a:path w="1472887" h="141056">
                  <a:moveTo>
                    <a:pt x="0" y="0"/>
                  </a:moveTo>
                  <a:lnTo>
                    <a:pt x="210412" y="60452"/>
                  </a:lnTo>
                  <a:lnTo>
                    <a:pt x="420825" y="141056"/>
                  </a:lnTo>
                  <a:lnTo>
                    <a:pt x="631237" y="100754"/>
                  </a:lnTo>
                  <a:lnTo>
                    <a:pt x="841650" y="60452"/>
                  </a:lnTo>
                  <a:lnTo>
                    <a:pt x="1052062" y="80603"/>
                  </a:lnTo>
                  <a:lnTo>
                    <a:pt x="1262475" y="0"/>
                  </a:lnTo>
                  <a:lnTo>
                    <a:pt x="1472887" y="40301"/>
                  </a:lnTo>
                </a:path>
              </a:pathLst>
            </a:custGeom>
            <a:ln w="35231" cap="flat">
              <a:solidFill>
                <a:srgbClr val="BEBEBE">
                  <a:alpha val="69803"/>
                </a:srgbClr>
              </a:solidFill>
              <a:prstDash val="solid"/>
              <a:round/>
            </a:ln>
          </p:spPr>
          <p:txBody>
            <a:bodyPr/>
            <a:lstStyle/>
            <a:p/>
          </p:txBody>
        </p:sp>
        <p:sp>
          <p:nvSpPr>
            <p:cNvPr id="469" name="pl469"/>
            <p:cNvSpPr/>
            <p:nvPr/>
          </p:nvSpPr>
          <p:spPr>
            <a:xfrm>
              <a:off x="7527878" y="4154155"/>
              <a:ext cx="1472887" cy="161207"/>
            </a:xfrm>
            <a:custGeom>
              <a:avLst/>
              <a:pathLst>
                <a:path w="1472887" h="161207">
                  <a:moveTo>
                    <a:pt x="0" y="40301"/>
                  </a:moveTo>
                  <a:lnTo>
                    <a:pt x="210412" y="0"/>
                  </a:lnTo>
                  <a:lnTo>
                    <a:pt x="420825" y="60452"/>
                  </a:lnTo>
                  <a:lnTo>
                    <a:pt x="631237" y="161207"/>
                  </a:lnTo>
                  <a:lnTo>
                    <a:pt x="841650" y="100754"/>
                  </a:lnTo>
                  <a:lnTo>
                    <a:pt x="1052062" y="20150"/>
                  </a:lnTo>
                  <a:lnTo>
                    <a:pt x="1262475" y="0"/>
                  </a:lnTo>
                  <a:lnTo>
                    <a:pt x="1472887" y="20150"/>
                  </a:lnTo>
                </a:path>
              </a:pathLst>
            </a:custGeom>
            <a:ln w="20325" cap="flat">
              <a:solidFill>
                <a:srgbClr val="6B6B6B">
                  <a:alpha val="100000"/>
                </a:srgbClr>
              </a:solidFill>
              <a:prstDash val="solid"/>
              <a:round/>
            </a:ln>
          </p:spPr>
          <p:txBody>
            <a:bodyPr/>
            <a:lstStyle/>
            <a:p/>
          </p:txBody>
        </p:sp>
        <p:sp>
          <p:nvSpPr>
            <p:cNvPr id="470" name="pl470"/>
            <p:cNvSpPr/>
            <p:nvPr/>
          </p:nvSpPr>
          <p:spPr>
            <a:xfrm>
              <a:off x="7527878" y="4093702"/>
              <a:ext cx="1472887" cy="141056"/>
            </a:xfrm>
            <a:custGeom>
              <a:avLst/>
              <a:pathLst>
                <a:path w="1472887" h="141056">
                  <a:moveTo>
                    <a:pt x="0" y="0"/>
                  </a:moveTo>
                  <a:lnTo>
                    <a:pt x="210412" y="60452"/>
                  </a:lnTo>
                  <a:lnTo>
                    <a:pt x="420825" y="141056"/>
                  </a:lnTo>
                  <a:lnTo>
                    <a:pt x="631237" y="100754"/>
                  </a:lnTo>
                  <a:lnTo>
                    <a:pt x="841650" y="60452"/>
                  </a:lnTo>
                  <a:lnTo>
                    <a:pt x="1052062" y="80603"/>
                  </a:lnTo>
                  <a:lnTo>
                    <a:pt x="1262475" y="0"/>
                  </a:lnTo>
                  <a:lnTo>
                    <a:pt x="1472887" y="40301"/>
                  </a:lnTo>
                </a:path>
              </a:pathLst>
            </a:custGeom>
            <a:ln w="40651" cap="flat">
              <a:solidFill>
                <a:srgbClr val="000000">
                  <a:alpha val="100000"/>
                </a:srgbClr>
              </a:solidFill>
              <a:prstDash val="solid"/>
              <a:round/>
            </a:ln>
          </p:spPr>
          <p:txBody>
            <a:bodyPr/>
            <a:lstStyle/>
            <a:p/>
          </p:txBody>
        </p:sp>
        <p:sp>
          <p:nvSpPr>
            <p:cNvPr id="471" name="pl471"/>
            <p:cNvSpPr/>
            <p:nvPr/>
          </p:nvSpPr>
          <p:spPr>
            <a:xfrm>
              <a:off x="7527878" y="4093702"/>
              <a:ext cx="1472887" cy="141056"/>
            </a:xfrm>
            <a:custGeom>
              <a:avLst/>
              <a:pathLst>
                <a:path w="1472887" h="141056">
                  <a:moveTo>
                    <a:pt x="0" y="0"/>
                  </a:moveTo>
                  <a:lnTo>
                    <a:pt x="210412" y="60452"/>
                  </a:lnTo>
                  <a:lnTo>
                    <a:pt x="420825" y="141056"/>
                  </a:lnTo>
                  <a:lnTo>
                    <a:pt x="631237" y="100754"/>
                  </a:lnTo>
                  <a:lnTo>
                    <a:pt x="841650" y="60452"/>
                  </a:lnTo>
                  <a:lnTo>
                    <a:pt x="1052062" y="80603"/>
                  </a:lnTo>
                  <a:lnTo>
                    <a:pt x="1262475" y="0"/>
                  </a:lnTo>
                  <a:lnTo>
                    <a:pt x="1472887" y="40301"/>
                  </a:lnTo>
                </a:path>
              </a:pathLst>
            </a:custGeom>
            <a:ln w="35231" cap="flat">
              <a:solidFill>
                <a:srgbClr val="80BD41">
                  <a:alpha val="100000"/>
                </a:srgbClr>
              </a:solidFill>
              <a:prstDash val="solid"/>
              <a:round/>
            </a:ln>
          </p:spPr>
          <p:txBody>
            <a:bodyPr/>
            <a:lstStyle/>
            <a:p/>
          </p:txBody>
        </p:sp>
        <p:sp>
          <p:nvSpPr>
            <p:cNvPr id="472" name="pl472"/>
            <p:cNvSpPr/>
            <p:nvPr/>
          </p:nvSpPr>
          <p:spPr>
            <a:xfrm>
              <a:off x="7454234" y="4154155"/>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73" name="tx473"/>
            <p:cNvSpPr/>
            <p:nvPr/>
          </p:nvSpPr>
          <p:spPr>
            <a:xfrm>
              <a:off x="7497749" y="39151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74" name="tx474"/>
            <p:cNvSpPr/>
            <p:nvPr/>
          </p:nvSpPr>
          <p:spPr>
            <a:xfrm>
              <a:off x="7708161" y="39756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75" name="tx475"/>
            <p:cNvSpPr/>
            <p:nvPr/>
          </p:nvSpPr>
          <p:spPr>
            <a:xfrm>
              <a:off x="7900514" y="405620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76" name="tx476"/>
            <p:cNvSpPr/>
            <p:nvPr/>
          </p:nvSpPr>
          <p:spPr>
            <a:xfrm>
              <a:off x="8110927" y="401590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77" name="tx477"/>
            <p:cNvSpPr/>
            <p:nvPr/>
          </p:nvSpPr>
          <p:spPr>
            <a:xfrm>
              <a:off x="8339399" y="39756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78" name="tx478"/>
            <p:cNvSpPr/>
            <p:nvPr/>
          </p:nvSpPr>
          <p:spPr>
            <a:xfrm>
              <a:off x="8531752" y="399575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79" name="tx479"/>
            <p:cNvSpPr/>
            <p:nvPr/>
          </p:nvSpPr>
          <p:spPr>
            <a:xfrm>
              <a:off x="8760224" y="39151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80" name="tx480"/>
            <p:cNvSpPr/>
            <p:nvPr/>
          </p:nvSpPr>
          <p:spPr>
            <a:xfrm>
              <a:off x="8970637" y="39554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81" name="tx481"/>
            <p:cNvSpPr/>
            <p:nvPr/>
          </p:nvSpPr>
          <p:spPr>
            <a:xfrm>
              <a:off x="1095379" y="4639778"/>
              <a:ext cx="8197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SIERRA LEONE</a:t>
              </a:r>
            </a:p>
          </p:txBody>
        </p:sp>
        <p:sp>
          <p:nvSpPr>
            <p:cNvPr id="482" name="tx482"/>
            <p:cNvSpPr/>
            <p:nvPr/>
          </p:nvSpPr>
          <p:spPr>
            <a:xfrm>
              <a:off x="3031484" y="4639778"/>
              <a:ext cx="327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TOGO</a:t>
              </a:r>
            </a:p>
          </p:txBody>
        </p:sp>
        <p:sp>
          <p:nvSpPr>
            <p:cNvPr id="483" name="tx483"/>
            <p:cNvSpPr/>
            <p:nvPr/>
          </p:nvSpPr>
          <p:spPr>
            <a:xfrm>
              <a:off x="1374820" y="3335696"/>
              <a:ext cx="26087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MALI</a:t>
              </a:r>
            </a:p>
          </p:txBody>
        </p:sp>
        <p:sp>
          <p:nvSpPr>
            <p:cNvPr id="484" name="tx484"/>
            <p:cNvSpPr/>
            <p:nvPr/>
          </p:nvSpPr>
          <p:spPr>
            <a:xfrm>
              <a:off x="2854685" y="3335696"/>
              <a:ext cx="6806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MAURITANIA</a:t>
              </a:r>
            </a:p>
          </p:txBody>
        </p:sp>
        <p:sp>
          <p:nvSpPr>
            <p:cNvPr id="485" name="tx485"/>
            <p:cNvSpPr/>
            <p:nvPr/>
          </p:nvSpPr>
          <p:spPr>
            <a:xfrm>
              <a:off x="4707854" y="3335696"/>
              <a:ext cx="3538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a:t>
              </a:r>
            </a:p>
          </p:txBody>
        </p:sp>
        <p:sp>
          <p:nvSpPr>
            <p:cNvPr id="486" name="tx486"/>
            <p:cNvSpPr/>
            <p:nvPr/>
          </p:nvSpPr>
          <p:spPr>
            <a:xfrm>
              <a:off x="6344813" y="3335696"/>
              <a:ext cx="4594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487" name="tx487"/>
            <p:cNvSpPr/>
            <p:nvPr/>
          </p:nvSpPr>
          <p:spPr>
            <a:xfrm>
              <a:off x="8000381" y="3335696"/>
              <a:ext cx="5278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SENEGAL</a:t>
              </a:r>
            </a:p>
          </p:txBody>
        </p:sp>
        <p:sp>
          <p:nvSpPr>
            <p:cNvPr id="488" name="tx488"/>
            <p:cNvSpPr/>
            <p:nvPr/>
          </p:nvSpPr>
          <p:spPr>
            <a:xfrm>
              <a:off x="1287906" y="2031614"/>
              <a:ext cx="4347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GAMBIA</a:t>
              </a:r>
            </a:p>
          </p:txBody>
        </p:sp>
        <p:sp>
          <p:nvSpPr>
            <p:cNvPr id="489" name="tx489"/>
            <p:cNvSpPr/>
            <p:nvPr/>
          </p:nvSpPr>
          <p:spPr>
            <a:xfrm>
              <a:off x="2996371" y="2031614"/>
              <a:ext cx="3973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GHANA</a:t>
              </a:r>
            </a:p>
          </p:txBody>
        </p:sp>
        <p:sp>
          <p:nvSpPr>
            <p:cNvPr id="490" name="tx490"/>
            <p:cNvSpPr/>
            <p:nvPr/>
          </p:nvSpPr>
          <p:spPr>
            <a:xfrm>
              <a:off x="4670592" y="2031614"/>
              <a:ext cx="4283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a:t>
              </a:r>
            </a:p>
          </p:txBody>
        </p:sp>
        <p:sp>
          <p:nvSpPr>
            <p:cNvPr id="491" name="tx491"/>
            <p:cNvSpPr/>
            <p:nvPr/>
          </p:nvSpPr>
          <p:spPr>
            <a:xfrm>
              <a:off x="6136833" y="2031614"/>
              <a:ext cx="8754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GUINEA-BISSAU</a:t>
              </a:r>
            </a:p>
          </p:txBody>
        </p:sp>
        <p:sp>
          <p:nvSpPr>
            <p:cNvPr id="492" name="tx492"/>
            <p:cNvSpPr/>
            <p:nvPr/>
          </p:nvSpPr>
          <p:spPr>
            <a:xfrm>
              <a:off x="8050032" y="2031614"/>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LIBERIA</a:t>
              </a:r>
            </a:p>
          </p:txBody>
        </p:sp>
        <p:sp>
          <p:nvSpPr>
            <p:cNvPr id="493" name="tx493"/>
            <p:cNvSpPr/>
            <p:nvPr/>
          </p:nvSpPr>
          <p:spPr>
            <a:xfrm>
              <a:off x="1263034" y="727533"/>
              <a:ext cx="4844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ALGERIA</a:t>
              </a:r>
            </a:p>
          </p:txBody>
        </p:sp>
        <p:sp>
          <p:nvSpPr>
            <p:cNvPr id="494" name="tx494"/>
            <p:cNvSpPr/>
            <p:nvPr/>
          </p:nvSpPr>
          <p:spPr>
            <a:xfrm>
              <a:off x="3024306" y="727533"/>
              <a:ext cx="3414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BENIN</a:t>
              </a:r>
            </a:p>
          </p:txBody>
        </p:sp>
        <p:sp>
          <p:nvSpPr>
            <p:cNvPr id="495" name="tx495"/>
            <p:cNvSpPr/>
            <p:nvPr/>
          </p:nvSpPr>
          <p:spPr>
            <a:xfrm>
              <a:off x="4474956" y="727533"/>
              <a:ext cx="8196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BURKINA FASO</a:t>
              </a:r>
            </a:p>
          </p:txBody>
        </p:sp>
        <p:sp>
          <p:nvSpPr>
            <p:cNvPr id="496" name="tx496"/>
            <p:cNvSpPr/>
            <p:nvPr/>
          </p:nvSpPr>
          <p:spPr>
            <a:xfrm>
              <a:off x="6208248" y="727533"/>
              <a:ext cx="73261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CABO VERDE</a:t>
              </a:r>
            </a:p>
          </p:txBody>
        </p:sp>
        <p:sp>
          <p:nvSpPr>
            <p:cNvPr id="497" name="tx497"/>
            <p:cNvSpPr/>
            <p:nvPr/>
          </p:nvSpPr>
          <p:spPr>
            <a:xfrm>
              <a:off x="7853208" y="727533"/>
              <a:ext cx="8222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COTE D'IVOIRE</a:t>
              </a:r>
            </a:p>
          </p:txBody>
        </p:sp>
        <p:sp>
          <p:nvSpPr>
            <p:cNvPr id="498" name="pl498"/>
            <p:cNvSpPr/>
            <p:nvPr/>
          </p:nvSpPr>
          <p:spPr>
            <a:xfrm>
              <a:off x="7688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9" name="pl499"/>
            <p:cNvSpPr/>
            <p:nvPr/>
          </p:nvSpPr>
          <p:spPr>
            <a:xfrm>
              <a:off x="9792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0" name="pl500"/>
            <p:cNvSpPr/>
            <p:nvPr/>
          </p:nvSpPr>
          <p:spPr>
            <a:xfrm>
              <a:off x="118964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1" name="pl501"/>
            <p:cNvSpPr/>
            <p:nvPr/>
          </p:nvSpPr>
          <p:spPr>
            <a:xfrm>
              <a:off x="14000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2" name="pl502"/>
            <p:cNvSpPr/>
            <p:nvPr/>
          </p:nvSpPr>
          <p:spPr>
            <a:xfrm>
              <a:off x="161046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3" name="pl503"/>
            <p:cNvSpPr/>
            <p:nvPr/>
          </p:nvSpPr>
          <p:spPr>
            <a:xfrm>
              <a:off x="18208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4" name="pl504"/>
            <p:cNvSpPr/>
            <p:nvPr/>
          </p:nvSpPr>
          <p:spPr>
            <a:xfrm>
              <a:off x="20312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5" name="pl505"/>
            <p:cNvSpPr/>
            <p:nvPr/>
          </p:nvSpPr>
          <p:spPr>
            <a:xfrm>
              <a:off x="22417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6" name="tx506"/>
            <p:cNvSpPr/>
            <p:nvPr/>
          </p:nvSpPr>
          <p:spPr>
            <a:xfrm rot="-5400000">
              <a:off x="6444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07" name="tx507"/>
            <p:cNvSpPr/>
            <p:nvPr/>
          </p:nvSpPr>
          <p:spPr>
            <a:xfrm rot="-5400000">
              <a:off x="85486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08" name="tx508"/>
            <p:cNvSpPr/>
            <p:nvPr/>
          </p:nvSpPr>
          <p:spPr>
            <a:xfrm rot="-5400000">
              <a:off x="106528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09" name="tx509"/>
            <p:cNvSpPr/>
            <p:nvPr/>
          </p:nvSpPr>
          <p:spPr>
            <a:xfrm rot="-5400000">
              <a:off x="12756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10" name="tx510"/>
            <p:cNvSpPr/>
            <p:nvPr/>
          </p:nvSpPr>
          <p:spPr>
            <a:xfrm rot="-5400000">
              <a:off x="148610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11" name="tx511"/>
            <p:cNvSpPr/>
            <p:nvPr/>
          </p:nvSpPr>
          <p:spPr>
            <a:xfrm rot="-5400000">
              <a:off x="16965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12" name="tx512"/>
            <p:cNvSpPr/>
            <p:nvPr/>
          </p:nvSpPr>
          <p:spPr>
            <a:xfrm rot="-5400000">
              <a:off x="1906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13" name="tx513"/>
            <p:cNvSpPr/>
            <p:nvPr/>
          </p:nvSpPr>
          <p:spPr>
            <a:xfrm rot="-5400000">
              <a:off x="21173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14" name="pl514"/>
            <p:cNvSpPr/>
            <p:nvPr/>
          </p:nvSpPr>
          <p:spPr>
            <a:xfrm>
              <a:off x="245858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5" name="pl515"/>
            <p:cNvSpPr/>
            <p:nvPr/>
          </p:nvSpPr>
          <p:spPr>
            <a:xfrm>
              <a:off x="26689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6" name="pl516"/>
            <p:cNvSpPr/>
            <p:nvPr/>
          </p:nvSpPr>
          <p:spPr>
            <a:xfrm>
              <a:off x="28794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7" name="pl517"/>
            <p:cNvSpPr/>
            <p:nvPr/>
          </p:nvSpPr>
          <p:spPr>
            <a:xfrm>
              <a:off x="308981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8" name="pl518"/>
            <p:cNvSpPr/>
            <p:nvPr/>
          </p:nvSpPr>
          <p:spPr>
            <a:xfrm>
              <a:off x="33002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9" name="pl519"/>
            <p:cNvSpPr/>
            <p:nvPr/>
          </p:nvSpPr>
          <p:spPr>
            <a:xfrm>
              <a:off x="35106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0" name="pl520"/>
            <p:cNvSpPr/>
            <p:nvPr/>
          </p:nvSpPr>
          <p:spPr>
            <a:xfrm>
              <a:off x="372105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1" name="pl521"/>
            <p:cNvSpPr/>
            <p:nvPr/>
          </p:nvSpPr>
          <p:spPr>
            <a:xfrm>
              <a:off x="393146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2" name="tx522"/>
            <p:cNvSpPr/>
            <p:nvPr/>
          </p:nvSpPr>
          <p:spPr>
            <a:xfrm rot="-5400000">
              <a:off x="233422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23" name="tx523"/>
            <p:cNvSpPr/>
            <p:nvPr/>
          </p:nvSpPr>
          <p:spPr>
            <a:xfrm rot="-5400000">
              <a:off x="254463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24" name="tx524"/>
            <p:cNvSpPr/>
            <p:nvPr/>
          </p:nvSpPr>
          <p:spPr>
            <a:xfrm rot="-5400000">
              <a:off x="27550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25" name="tx525"/>
            <p:cNvSpPr/>
            <p:nvPr/>
          </p:nvSpPr>
          <p:spPr>
            <a:xfrm rot="-5400000">
              <a:off x="296546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26" name="tx526"/>
            <p:cNvSpPr/>
            <p:nvPr/>
          </p:nvSpPr>
          <p:spPr>
            <a:xfrm rot="-5400000">
              <a:off x="317587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27" name="tx527"/>
            <p:cNvSpPr/>
            <p:nvPr/>
          </p:nvSpPr>
          <p:spPr>
            <a:xfrm rot="-5400000">
              <a:off x="338628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28" name="tx528"/>
            <p:cNvSpPr/>
            <p:nvPr/>
          </p:nvSpPr>
          <p:spPr>
            <a:xfrm rot="-5400000">
              <a:off x="359669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29" name="tx529"/>
            <p:cNvSpPr/>
            <p:nvPr/>
          </p:nvSpPr>
          <p:spPr>
            <a:xfrm rot="-5400000">
              <a:off x="38071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30" name="pl530"/>
            <p:cNvSpPr/>
            <p:nvPr/>
          </p:nvSpPr>
          <p:spPr>
            <a:xfrm>
              <a:off x="4148347"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1" name="pl531"/>
            <p:cNvSpPr/>
            <p:nvPr/>
          </p:nvSpPr>
          <p:spPr>
            <a:xfrm>
              <a:off x="4358759"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2" name="pl532"/>
            <p:cNvSpPr/>
            <p:nvPr/>
          </p:nvSpPr>
          <p:spPr>
            <a:xfrm>
              <a:off x="4569172"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3" name="pl533"/>
            <p:cNvSpPr/>
            <p:nvPr/>
          </p:nvSpPr>
          <p:spPr>
            <a:xfrm>
              <a:off x="4779584"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4" name="pl534"/>
            <p:cNvSpPr/>
            <p:nvPr/>
          </p:nvSpPr>
          <p:spPr>
            <a:xfrm>
              <a:off x="4989997"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5" name="pl535"/>
            <p:cNvSpPr/>
            <p:nvPr/>
          </p:nvSpPr>
          <p:spPr>
            <a:xfrm>
              <a:off x="5200409"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6" name="pl536"/>
            <p:cNvSpPr/>
            <p:nvPr/>
          </p:nvSpPr>
          <p:spPr>
            <a:xfrm>
              <a:off x="5410822"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7" name="pl537"/>
            <p:cNvSpPr/>
            <p:nvPr/>
          </p:nvSpPr>
          <p:spPr>
            <a:xfrm>
              <a:off x="5621235"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8" name="tx538"/>
            <p:cNvSpPr/>
            <p:nvPr/>
          </p:nvSpPr>
          <p:spPr>
            <a:xfrm rot="-5400000">
              <a:off x="4023988"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39" name="tx539"/>
            <p:cNvSpPr/>
            <p:nvPr/>
          </p:nvSpPr>
          <p:spPr>
            <a:xfrm rot="-5400000">
              <a:off x="4234401"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40" name="tx540"/>
            <p:cNvSpPr/>
            <p:nvPr/>
          </p:nvSpPr>
          <p:spPr>
            <a:xfrm rot="-5400000">
              <a:off x="4444813"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41" name="tx541"/>
            <p:cNvSpPr/>
            <p:nvPr/>
          </p:nvSpPr>
          <p:spPr>
            <a:xfrm rot="-5400000">
              <a:off x="4655226"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42" name="tx542"/>
            <p:cNvSpPr/>
            <p:nvPr/>
          </p:nvSpPr>
          <p:spPr>
            <a:xfrm rot="-5400000">
              <a:off x="4865638"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43" name="tx543"/>
            <p:cNvSpPr/>
            <p:nvPr/>
          </p:nvSpPr>
          <p:spPr>
            <a:xfrm rot="-5400000">
              <a:off x="5076051"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44" name="tx544"/>
            <p:cNvSpPr/>
            <p:nvPr/>
          </p:nvSpPr>
          <p:spPr>
            <a:xfrm rot="-5400000">
              <a:off x="5286464"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45" name="tx545"/>
            <p:cNvSpPr/>
            <p:nvPr/>
          </p:nvSpPr>
          <p:spPr>
            <a:xfrm rot="-5400000">
              <a:off x="5496876"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46" name="pl546"/>
            <p:cNvSpPr/>
            <p:nvPr/>
          </p:nvSpPr>
          <p:spPr>
            <a:xfrm>
              <a:off x="5838112"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47" name="pl547"/>
            <p:cNvSpPr/>
            <p:nvPr/>
          </p:nvSpPr>
          <p:spPr>
            <a:xfrm>
              <a:off x="6048525"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48" name="pl548"/>
            <p:cNvSpPr/>
            <p:nvPr/>
          </p:nvSpPr>
          <p:spPr>
            <a:xfrm>
              <a:off x="6258937"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49" name="pl549"/>
            <p:cNvSpPr/>
            <p:nvPr/>
          </p:nvSpPr>
          <p:spPr>
            <a:xfrm>
              <a:off x="6469350"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0" name="pl550"/>
            <p:cNvSpPr/>
            <p:nvPr/>
          </p:nvSpPr>
          <p:spPr>
            <a:xfrm>
              <a:off x="6679763"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1" name="pl551"/>
            <p:cNvSpPr/>
            <p:nvPr/>
          </p:nvSpPr>
          <p:spPr>
            <a:xfrm>
              <a:off x="6890175"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2" name="pl552"/>
            <p:cNvSpPr/>
            <p:nvPr/>
          </p:nvSpPr>
          <p:spPr>
            <a:xfrm>
              <a:off x="7100588"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3" name="pl553"/>
            <p:cNvSpPr/>
            <p:nvPr/>
          </p:nvSpPr>
          <p:spPr>
            <a:xfrm>
              <a:off x="7311000"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4" name="tx554"/>
            <p:cNvSpPr/>
            <p:nvPr/>
          </p:nvSpPr>
          <p:spPr>
            <a:xfrm rot="-5400000">
              <a:off x="5713754"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55" name="tx555"/>
            <p:cNvSpPr/>
            <p:nvPr/>
          </p:nvSpPr>
          <p:spPr>
            <a:xfrm rot="-5400000">
              <a:off x="5924167"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56" name="tx556"/>
            <p:cNvSpPr/>
            <p:nvPr/>
          </p:nvSpPr>
          <p:spPr>
            <a:xfrm rot="-5400000">
              <a:off x="6134579"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57" name="tx557"/>
            <p:cNvSpPr/>
            <p:nvPr/>
          </p:nvSpPr>
          <p:spPr>
            <a:xfrm rot="-5400000">
              <a:off x="6344992"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58" name="tx558"/>
            <p:cNvSpPr/>
            <p:nvPr/>
          </p:nvSpPr>
          <p:spPr>
            <a:xfrm rot="-5400000">
              <a:off x="6555404"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59" name="tx559"/>
            <p:cNvSpPr/>
            <p:nvPr/>
          </p:nvSpPr>
          <p:spPr>
            <a:xfrm rot="-5400000">
              <a:off x="6765817"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60" name="tx560"/>
            <p:cNvSpPr/>
            <p:nvPr/>
          </p:nvSpPr>
          <p:spPr>
            <a:xfrm rot="-5400000">
              <a:off x="6976229"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61" name="tx561"/>
            <p:cNvSpPr/>
            <p:nvPr/>
          </p:nvSpPr>
          <p:spPr>
            <a:xfrm rot="-5400000">
              <a:off x="7186642"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62" name="pl562"/>
            <p:cNvSpPr/>
            <p:nvPr/>
          </p:nvSpPr>
          <p:spPr>
            <a:xfrm>
              <a:off x="7527878"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3" name="pl563"/>
            <p:cNvSpPr/>
            <p:nvPr/>
          </p:nvSpPr>
          <p:spPr>
            <a:xfrm>
              <a:off x="7738291"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4" name="pl564"/>
            <p:cNvSpPr/>
            <p:nvPr/>
          </p:nvSpPr>
          <p:spPr>
            <a:xfrm>
              <a:off x="7948703"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5" name="pl565"/>
            <p:cNvSpPr/>
            <p:nvPr/>
          </p:nvSpPr>
          <p:spPr>
            <a:xfrm>
              <a:off x="8159116"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6" name="pl566"/>
            <p:cNvSpPr/>
            <p:nvPr/>
          </p:nvSpPr>
          <p:spPr>
            <a:xfrm>
              <a:off x="8369528"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7" name="pl567"/>
            <p:cNvSpPr/>
            <p:nvPr/>
          </p:nvSpPr>
          <p:spPr>
            <a:xfrm>
              <a:off x="8579941"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8" name="pl568"/>
            <p:cNvSpPr/>
            <p:nvPr/>
          </p:nvSpPr>
          <p:spPr>
            <a:xfrm>
              <a:off x="8790353"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9" name="pl569"/>
            <p:cNvSpPr/>
            <p:nvPr/>
          </p:nvSpPr>
          <p:spPr>
            <a:xfrm>
              <a:off x="9000766"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70" name="tx570"/>
            <p:cNvSpPr/>
            <p:nvPr/>
          </p:nvSpPr>
          <p:spPr>
            <a:xfrm rot="-5400000">
              <a:off x="7403520"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71" name="tx571"/>
            <p:cNvSpPr/>
            <p:nvPr/>
          </p:nvSpPr>
          <p:spPr>
            <a:xfrm rot="-5400000">
              <a:off x="7613932"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72" name="tx572"/>
            <p:cNvSpPr/>
            <p:nvPr/>
          </p:nvSpPr>
          <p:spPr>
            <a:xfrm rot="-5400000">
              <a:off x="7824345"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73" name="tx573"/>
            <p:cNvSpPr/>
            <p:nvPr/>
          </p:nvSpPr>
          <p:spPr>
            <a:xfrm rot="-5400000">
              <a:off x="8034757"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74" name="tx574"/>
            <p:cNvSpPr/>
            <p:nvPr/>
          </p:nvSpPr>
          <p:spPr>
            <a:xfrm rot="-5400000">
              <a:off x="8245170"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75" name="tx575"/>
            <p:cNvSpPr/>
            <p:nvPr/>
          </p:nvSpPr>
          <p:spPr>
            <a:xfrm rot="-5400000">
              <a:off x="8455583"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76" name="tx576"/>
            <p:cNvSpPr/>
            <p:nvPr/>
          </p:nvSpPr>
          <p:spPr>
            <a:xfrm rot="-5400000">
              <a:off x="8665995"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77" name="tx577"/>
            <p:cNvSpPr/>
            <p:nvPr/>
          </p:nvSpPr>
          <p:spPr>
            <a:xfrm rot="-5400000">
              <a:off x="8876408"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78" name="tx578"/>
            <p:cNvSpPr/>
            <p:nvPr/>
          </p:nvSpPr>
          <p:spPr>
            <a:xfrm>
              <a:off x="570361" y="150598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79" name="tx579"/>
            <p:cNvSpPr/>
            <p:nvPr/>
          </p:nvSpPr>
          <p:spPr>
            <a:xfrm>
              <a:off x="508182" y="100221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80" name="pl580"/>
            <p:cNvSpPr/>
            <p:nvPr/>
          </p:nvSpPr>
          <p:spPr>
            <a:xfrm>
              <a:off x="660376" y="154599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81" name="pl581"/>
            <p:cNvSpPr/>
            <p:nvPr/>
          </p:nvSpPr>
          <p:spPr>
            <a:xfrm>
              <a:off x="660376" y="104221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82" name="tx582"/>
            <p:cNvSpPr/>
            <p:nvPr/>
          </p:nvSpPr>
          <p:spPr>
            <a:xfrm>
              <a:off x="570361" y="28100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83" name="tx583"/>
            <p:cNvSpPr/>
            <p:nvPr/>
          </p:nvSpPr>
          <p:spPr>
            <a:xfrm>
              <a:off x="508182" y="230629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84" name="pl584"/>
            <p:cNvSpPr/>
            <p:nvPr/>
          </p:nvSpPr>
          <p:spPr>
            <a:xfrm>
              <a:off x="660376" y="285007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85" name="pl585"/>
            <p:cNvSpPr/>
            <p:nvPr/>
          </p:nvSpPr>
          <p:spPr>
            <a:xfrm>
              <a:off x="660376" y="234629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86" name="tx586"/>
            <p:cNvSpPr/>
            <p:nvPr/>
          </p:nvSpPr>
          <p:spPr>
            <a:xfrm>
              <a:off x="570361" y="411415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87" name="tx587"/>
            <p:cNvSpPr/>
            <p:nvPr/>
          </p:nvSpPr>
          <p:spPr>
            <a:xfrm>
              <a:off x="508182" y="361037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88" name="pl588"/>
            <p:cNvSpPr/>
            <p:nvPr/>
          </p:nvSpPr>
          <p:spPr>
            <a:xfrm>
              <a:off x="660376" y="415415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89" name="pl589"/>
            <p:cNvSpPr/>
            <p:nvPr/>
          </p:nvSpPr>
          <p:spPr>
            <a:xfrm>
              <a:off x="660376" y="365038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90" name="tx590"/>
            <p:cNvSpPr/>
            <p:nvPr/>
          </p:nvSpPr>
          <p:spPr>
            <a:xfrm>
              <a:off x="570361" y="541823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91" name="tx591"/>
            <p:cNvSpPr/>
            <p:nvPr/>
          </p:nvSpPr>
          <p:spPr>
            <a:xfrm>
              <a:off x="508182" y="491445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92" name="pl592"/>
            <p:cNvSpPr/>
            <p:nvPr/>
          </p:nvSpPr>
          <p:spPr>
            <a:xfrm>
              <a:off x="660376" y="545823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93" name="pl593"/>
            <p:cNvSpPr/>
            <p:nvPr/>
          </p:nvSpPr>
          <p:spPr>
            <a:xfrm>
              <a:off x="660376" y="495446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94" name="tx594"/>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595" name="tx595"/>
            <p:cNvSpPr/>
            <p:nvPr/>
          </p:nvSpPr>
          <p:spPr>
            <a:xfrm>
              <a:off x="695171" y="435349"/>
              <a:ext cx="607152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difference compared to 2019, by country, AFRO-West, 2018-2025</a:t>
              </a:r>
            </a:p>
          </p:txBody>
        </p:sp>
        <p:sp>
          <p:nvSpPr>
            <p:cNvPr id="596" name="tx596"/>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97" name="tx597"/>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598" name="tx598"/>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5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difference in DTP1 coverage compared to 2019, by country.
Coverage was higher in 2025 compared to 2019 in 10 countries (ALGERIA, BENIN, GHANA, GUINEA, LIBERIA, MALI, MAURITANIA, NIGER, SENEGAL, and TOGO).
The largest increase in coverage was 11% points in GUINEA from 67% in 2019 to 78% in 2025.
Coverage was lower than in 2019 in 6 countries (CABO VERDE, COTE D'IVOIRE, GAMBIA, GUINEA-BISSAU, NIGERIA, and SIERRA LEONE).
The largest decline in coverage was 10% points in COTE D'IVOIRE from 94% in 2019 to 84% in 2025.</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760054"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246065"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732075"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18085"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719847" y="5650963"/>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9" name="pl9"/>
            <p:cNvSpPr/>
            <p:nvPr/>
          </p:nvSpPr>
          <p:spPr>
            <a:xfrm>
              <a:off x="1719847" y="5350309"/>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10" name="pl10"/>
            <p:cNvSpPr/>
            <p:nvPr/>
          </p:nvSpPr>
          <p:spPr>
            <a:xfrm>
              <a:off x="1719847" y="5049656"/>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11" name="pl11"/>
            <p:cNvSpPr/>
            <p:nvPr/>
          </p:nvSpPr>
          <p:spPr>
            <a:xfrm>
              <a:off x="1719847" y="4749002"/>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12" name="pl12"/>
            <p:cNvSpPr/>
            <p:nvPr/>
          </p:nvSpPr>
          <p:spPr>
            <a:xfrm>
              <a:off x="1719847" y="4448348"/>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13" name="pl13"/>
            <p:cNvSpPr/>
            <p:nvPr/>
          </p:nvSpPr>
          <p:spPr>
            <a:xfrm>
              <a:off x="1719847" y="4147694"/>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14" name="pl14"/>
            <p:cNvSpPr/>
            <p:nvPr/>
          </p:nvSpPr>
          <p:spPr>
            <a:xfrm>
              <a:off x="1719847" y="3847041"/>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15" name="pl15"/>
            <p:cNvSpPr/>
            <p:nvPr/>
          </p:nvSpPr>
          <p:spPr>
            <a:xfrm>
              <a:off x="1719847" y="3546387"/>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16" name="pl16"/>
            <p:cNvSpPr/>
            <p:nvPr/>
          </p:nvSpPr>
          <p:spPr>
            <a:xfrm>
              <a:off x="1719847" y="3245733"/>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17" name="pl17"/>
            <p:cNvSpPr/>
            <p:nvPr/>
          </p:nvSpPr>
          <p:spPr>
            <a:xfrm>
              <a:off x="1719847" y="2945079"/>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18" name="pl18"/>
            <p:cNvSpPr/>
            <p:nvPr/>
          </p:nvSpPr>
          <p:spPr>
            <a:xfrm>
              <a:off x="1719847" y="2644426"/>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19" name="pl19"/>
            <p:cNvSpPr/>
            <p:nvPr/>
          </p:nvSpPr>
          <p:spPr>
            <a:xfrm>
              <a:off x="1719847" y="2343772"/>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20" name="pl20"/>
            <p:cNvSpPr/>
            <p:nvPr/>
          </p:nvSpPr>
          <p:spPr>
            <a:xfrm>
              <a:off x="1719847" y="2043118"/>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21" name="pl21"/>
            <p:cNvSpPr/>
            <p:nvPr/>
          </p:nvSpPr>
          <p:spPr>
            <a:xfrm>
              <a:off x="1719847" y="1742465"/>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22" name="pl22"/>
            <p:cNvSpPr/>
            <p:nvPr/>
          </p:nvSpPr>
          <p:spPr>
            <a:xfrm>
              <a:off x="1719847" y="1441811"/>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23" name="pl23"/>
            <p:cNvSpPr/>
            <p:nvPr/>
          </p:nvSpPr>
          <p:spPr>
            <a:xfrm>
              <a:off x="1719847" y="1141157"/>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24" name="pl24"/>
            <p:cNvSpPr/>
            <p:nvPr/>
          </p:nvSpPr>
          <p:spPr>
            <a:xfrm>
              <a:off x="1719847" y="840503"/>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25" name="pl25"/>
            <p:cNvSpPr/>
            <p:nvPr/>
          </p:nvSpPr>
          <p:spPr>
            <a:xfrm>
              <a:off x="201704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50306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8907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47508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96109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426127" y="840503"/>
              <a:ext cx="475523" cy="0"/>
            </a:xfrm>
            <a:custGeom>
              <a:avLst/>
              <a:pathLst>
                <a:path w="475523" h="0">
                  <a:moveTo>
                    <a:pt x="0" y="0"/>
                  </a:moveTo>
                  <a:lnTo>
                    <a:pt x="59440" y="0"/>
                  </a:lnTo>
                  <a:lnTo>
                    <a:pt x="178321" y="0"/>
                  </a:lnTo>
                  <a:lnTo>
                    <a:pt x="237761" y="0"/>
                  </a:lnTo>
                  <a:lnTo>
                    <a:pt x="416082" y="0"/>
                  </a:lnTo>
                  <a:lnTo>
                    <a:pt x="416082" y="0"/>
                  </a:lnTo>
                  <a:lnTo>
                    <a:pt x="475523" y="0"/>
                  </a:lnTo>
                </a:path>
              </a:pathLst>
            </a:custGeom>
            <a:ln w="108405" cap="flat">
              <a:solidFill>
                <a:srgbClr val="E8E8E8">
                  <a:alpha val="100000"/>
                </a:srgbClr>
              </a:solidFill>
              <a:prstDash val="solid"/>
              <a:round/>
            </a:ln>
          </p:spPr>
          <p:txBody>
            <a:bodyPr/>
            <a:lstStyle/>
            <a:p/>
          </p:txBody>
        </p:sp>
        <p:sp>
          <p:nvSpPr>
            <p:cNvPr id="31" name="pl31"/>
            <p:cNvSpPr/>
            <p:nvPr/>
          </p:nvSpPr>
          <p:spPr>
            <a:xfrm>
              <a:off x="7604448" y="1141157"/>
              <a:ext cx="297202" cy="0"/>
            </a:xfrm>
            <a:custGeom>
              <a:avLst/>
              <a:pathLst>
                <a:path w="297202" h="0">
                  <a:moveTo>
                    <a:pt x="0" y="0"/>
                  </a:moveTo>
                  <a:lnTo>
                    <a:pt x="178321" y="0"/>
                  </a:lnTo>
                  <a:lnTo>
                    <a:pt x="297202" y="0"/>
                  </a:lnTo>
                  <a:lnTo>
                    <a:pt x="297202" y="0"/>
                  </a:lnTo>
                  <a:lnTo>
                    <a:pt x="297202" y="0"/>
                  </a:lnTo>
                  <a:lnTo>
                    <a:pt x="297202" y="0"/>
                  </a:lnTo>
                  <a:lnTo>
                    <a:pt x="297202" y="0"/>
                  </a:lnTo>
                </a:path>
              </a:pathLst>
            </a:custGeom>
            <a:ln w="108405" cap="flat">
              <a:solidFill>
                <a:srgbClr val="E8E8E8">
                  <a:alpha val="100000"/>
                </a:srgbClr>
              </a:solidFill>
              <a:prstDash val="solid"/>
              <a:round/>
            </a:ln>
          </p:spPr>
          <p:txBody>
            <a:bodyPr/>
            <a:lstStyle/>
            <a:p/>
          </p:txBody>
        </p:sp>
        <p:sp>
          <p:nvSpPr>
            <p:cNvPr id="32" name="pl32"/>
            <p:cNvSpPr/>
            <p:nvPr/>
          </p:nvSpPr>
          <p:spPr>
            <a:xfrm>
              <a:off x="7663888" y="1441811"/>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3" name="pl33"/>
            <p:cNvSpPr/>
            <p:nvPr/>
          </p:nvSpPr>
          <p:spPr>
            <a:xfrm>
              <a:off x="7188365" y="1742465"/>
              <a:ext cx="534963" cy="0"/>
            </a:xfrm>
            <a:custGeom>
              <a:avLst/>
              <a:pathLst>
                <a:path w="534963" h="0">
                  <a:moveTo>
                    <a:pt x="0" y="0"/>
                  </a:moveTo>
                  <a:lnTo>
                    <a:pt x="59440" y="0"/>
                  </a:lnTo>
                  <a:lnTo>
                    <a:pt x="297202" y="0"/>
                  </a:lnTo>
                  <a:lnTo>
                    <a:pt x="475523" y="0"/>
                  </a:lnTo>
                  <a:lnTo>
                    <a:pt x="475523" y="0"/>
                  </a:lnTo>
                  <a:lnTo>
                    <a:pt x="534963" y="0"/>
                  </a:lnTo>
                  <a:lnTo>
                    <a:pt x="534963" y="0"/>
                  </a:lnTo>
                </a:path>
              </a:pathLst>
            </a:custGeom>
            <a:ln w="108405" cap="flat">
              <a:solidFill>
                <a:srgbClr val="E8E8E8">
                  <a:alpha val="100000"/>
                </a:srgbClr>
              </a:solidFill>
              <a:prstDash val="solid"/>
              <a:round/>
            </a:ln>
          </p:spPr>
          <p:txBody>
            <a:bodyPr/>
            <a:lstStyle/>
            <a:p/>
          </p:txBody>
        </p:sp>
        <p:sp>
          <p:nvSpPr>
            <p:cNvPr id="34" name="pl34"/>
            <p:cNvSpPr/>
            <p:nvPr/>
          </p:nvSpPr>
          <p:spPr>
            <a:xfrm>
              <a:off x="7485567" y="2043118"/>
              <a:ext cx="237761" cy="0"/>
            </a:xfrm>
            <a:custGeom>
              <a:avLst/>
              <a:pathLst>
                <a:path w="237761" h="0">
                  <a:moveTo>
                    <a:pt x="0" y="0"/>
                  </a:moveTo>
                  <a:lnTo>
                    <a:pt x="59440" y="0"/>
                  </a:lnTo>
                  <a:lnTo>
                    <a:pt x="118880" y="0"/>
                  </a:lnTo>
                  <a:lnTo>
                    <a:pt x="118880" y="0"/>
                  </a:lnTo>
                  <a:lnTo>
                    <a:pt x="178321" y="0"/>
                  </a:lnTo>
                  <a:lnTo>
                    <a:pt x="178321" y="0"/>
                  </a:lnTo>
                  <a:lnTo>
                    <a:pt x="237761" y="0"/>
                  </a:lnTo>
                </a:path>
              </a:pathLst>
            </a:custGeom>
            <a:ln w="108405" cap="flat">
              <a:solidFill>
                <a:srgbClr val="E8E8E8">
                  <a:alpha val="100000"/>
                </a:srgbClr>
              </a:solidFill>
              <a:prstDash val="solid"/>
              <a:round/>
            </a:ln>
          </p:spPr>
          <p:txBody>
            <a:bodyPr/>
            <a:lstStyle/>
            <a:p/>
          </p:txBody>
        </p:sp>
        <p:sp>
          <p:nvSpPr>
            <p:cNvPr id="35" name="pl35"/>
            <p:cNvSpPr/>
            <p:nvPr/>
          </p:nvSpPr>
          <p:spPr>
            <a:xfrm>
              <a:off x="7485567" y="2343772"/>
              <a:ext cx="178321" cy="0"/>
            </a:xfrm>
            <a:custGeom>
              <a:avLst/>
              <a:pathLst>
                <a:path w="178321" h="0">
                  <a:moveTo>
                    <a:pt x="0" y="0"/>
                  </a:moveTo>
                  <a:lnTo>
                    <a:pt x="59440" y="0"/>
                  </a:lnTo>
                  <a:lnTo>
                    <a:pt x="118880" y="0"/>
                  </a:lnTo>
                  <a:lnTo>
                    <a:pt x="178321" y="0"/>
                  </a:lnTo>
                  <a:lnTo>
                    <a:pt x="178321" y="0"/>
                  </a:lnTo>
                  <a:lnTo>
                    <a:pt x="178321" y="0"/>
                  </a:lnTo>
                  <a:lnTo>
                    <a:pt x="178321" y="0"/>
                  </a:lnTo>
                </a:path>
              </a:pathLst>
            </a:custGeom>
            <a:ln w="108405" cap="flat">
              <a:solidFill>
                <a:srgbClr val="E8E8E8">
                  <a:alpha val="100000"/>
                </a:srgbClr>
              </a:solidFill>
              <a:prstDash val="solid"/>
              <a:round/>
            </a:ln>
          </p:spPr>
          <p:txBody>
            <a:bodyPr/>
            <a:lstStyle/>
            <a:p/>
          </p:txBody>
        </p:sp>
        <p:sp>
          <p:nvSpPr>
            <p:cNvPr id="36" name="pl36"/>
            <p:cNvSpPr/>
            <p:nvPr/>
          </p:nvSpPr>
          <p:spPr>
            <a:xfrm>
              <a:off x="7307246" y="2644426"/>
              <a:ext cx="416082" cy="0"/>
            </a:xfrm>
            <a:custGeom>
              <a:avLst/>
              <a:pathLst>
                <a:path w="416082" h="0">
                  <a:moveTo>
                    <a:pt x="0" y="0"/>
                  </a:moveTo>
                  <a:lnTo>
                    <a:pt x="118880" y="0"/>
                  </a:lnTo>
                  <a:lnTo>
                    <a:pt x="178321" y="0"/>
                  </a:lnTo>
                  <a:lnTo>
                    <a:pt x="237761" y="0"/>
                  </a:lnTo>
                  <a:lnTo>
                    <a:pt x="237761" y="0"/>
                  </a:lnTo>
                  <a:lnTo>
                    <a:pt x="297202" y="0"/>
                  </a:lnTo>
                  <a:lnTo>
                    <a:pt x="416082" y="0"/>
                  </a:lnTo>
                </a:path>
              </a:pathLst>
            </a:custGeom>
            <a:ln w="108405" cap="flat">
              <a:solidFill>
                <a:srgbClr val="E8E8E8">
                  <a:alpha val="100000"/>
                </a:srgbClr>
              </a:solidFill>
              <a:prstDash val="solid"/>
              <a:round/>
            </a:ln>
          </p:spPr>
          <p:txBody>
            <a:bodyPr/>
            <a:lstStyle/>
            <a:p/>
          </p:txBody>
        </p:sp>
        <p:sp>
          <p:nvSpPr>
            <p:cNvPr id="37" name="pl37"/>
            <p:cNvSpPr/>
            <p:nvPr/>
          </p:nvSpPr>
          <p:spPr>
            <a:xfrm>
              <a:off x="7545008" y="2945079"/>
              <a:ext cx="178321" cy="0"/>
            </a:xfrm>
            <a:custGeom>
              <a:avLst/>
              <a:pathLst>
                <a:path w="178321" h="0">
                  <a:moveTo>
                    <a:pt x="0" y="0"/>
                  </a:moveTo>
                  <a:lnTo>
                    <a:pt x="0" y="0"/>
                  </a:lnTo>
                  <a:lnTo>
                    <a:pt x="0" y="0"/>
                  </a:lnTo>
                  <a:lnTo>
                    <a:pt x="0" y="0"/>
                  </a:lnTo>
                  <a:lnTo>
                    <a:pt x="0" y="0"/>
                  </a:lnTo>
                  <a:lnTo>
                    <a:pt x="0" y="0"/>
                  </a:lnTo>
                  <a:lnTo>
                    <a:pt x="178321" y="0"/>
                  </a:lnTo>
                </a:path>
              </a:pathLst>
            </a:custGeom>
            <a:ln w="108405" cap="flat">
              <a:solidFill>
                <a:srgbClr val="E8E8E8">
                  <a:alpha val="100000"/>
                </a:srgbClr>
              </a:solidFill>
              <a:prstDash val="solid"/>
              <a:round/>
            </a:ln>
          </p:spPr>
          <p:txBody>
            <a:bodyPr/>
            <a:lstStyle/>
            <a:p/>
          </p:txBody>
        </p:sp>
        <p:sp>
          <p:nvSpPr>
            <p:cNvPr id="38" name="pl38"/>
            <p:cNvSpPr/>
            <p:nvPr/>
          </p:nvSpPr>
          <p:spPr>
            <a:xfrm>
              <a:off x="7485567" y="3245733"/>
              <a:ext cx="178321" cy="0"/>
            </a:xfrm>
            <a:custGeom>
              <a:avLst/>
              <a:pathLst>
                <a:path w="178321" h="0">
                  <a:moveTo>
                    <a:pt x="0" y="0"/>
                  </a:moveTo>
                  <a:lnTo>
                    <a:pt x="0" y="0"/>
                  </a:lnTo>
                  <a:lnTo>
                    <a:pt x="0" y="0"/>
                  </a:lnTo>
                  <a:lnTo>
                    <a:pt x="0" y="0"/>
                  </a:lnTo>
                  <a:lnTo>
                    <a:pt x="59440" y="0"/>
                  </a:lnTo>
                  <a:lnTo>
                    <a:pt x="118880" y="0"/>
                  </a:lnTo>
                  <a:lnTo>
                    <a:pt x="178321" y="0"/>
                  </a:lnTo>
                </a:path>
              </a:pathLst>
            </a:custGeom>
            <a:ln w="108405" cap="flat">
              <a:solidFill>
                <a:srgbClr val="E8E8E8">
                  <a:alpha val="100000"/>
                </a:srgbClr>
              </a:solidFill>
              <a:prstDash val="solid"/>
              <a:round/>
            </a:ln>
          </p:spPr>
          <p:txBody>
            <a:bodyPr/>
            <a:lstStyle/>
            <a:p/>
          </p:txBody>
        </p:sp>
        <p:sp>
          <p:nvSpPr>
            <p:cNvPr id="39" name="pl39"/>
            <p:cNvSpPr/>
            <p:nvPr/>
          </p:nvSpPr>
          <p:spPr>
            <a:xfrm>
              <a:off x="6831723" y="3546387"/>
              <a:ext cx="713284" cy="0"/>
            </a:xfrm>
            <a:custGeom>
              <a:avLst/>
              <a:pathLst>
                <a:path w="713284" h="0">
                  <a:moveTo>
                    <a:pt x="0" y="0"/>
                  </a:moveTo>
                  <a:lnTo>
                    <a:pt x="59440" y="0"/>
                  </a:lnTo>
                  <a:lnTo>
                    <a:pt x="297202" y="0"/>
                  </a:lnTo>
                  <a:lnTo>
                    <a:pt x="594404" y="0"/>
                  </a:lnTo>
                  <a:lnTo>
                    <a:pt x="594404" y="0"/>
                  </a:lnTo>
                  <a:lnTo>
                    <a:pt x="594404" y="0"/>
                  </a:lnTo>
                  <a:lnTo>
                    <a:pt x="713284" y="0"/>
                  </a:lnTo>
                </a:path>
              </a:pathLst>
            </a:custGeom>
            <a:ln w="108405" cap="flat">
              <a:solidFill>
                <a:srgbClr val="E8E8E8">
                  <a:alpha val="100000"/>
                </a:srgbClr>
              </a:solidFill>
              <a:prstDash val="solid"/>
              <a:round/>
            </a:ln>
          </p:spPr>
          <p:txBody>
            <a:bodyPr/>
            <a:lstStyle/>
            <a:p/>
          </p:txBody>
        </p:sp>
        <p:sp>
          <p:nvSpPr>
            <p:cNvPr id="40" name="pl40"/>
            <p:cNvSpPr/>
            <p:nvPr/>
          </p:nvSpPr>
          <p:spPr>
            <a:xfrm>
              <a:off x="7307246" y="3847041"/>
              <a:ext cx="356642" cy="0"/>
            </a:xfrm>
            <a:custGeom>
              <a:avLst/>
              <a:pathLst>
                <a:path w="356642" h="0">
                  <a:moveTo>
                    <a:pt x="0" y="0"/>
                  </a:moveTo>
                  <a:lnTo>
                    <a:pt x="59440" y="0"/>
                  </a:lnTo>
                  <a:lnTo>
                    <a:pt x="118880" y="0"/>
                  </a:lnTo>
                  <a:lnTo>
                    <a:pt x="118880" y="0"/>
                  </a:lnTo>
                  <a:lnTo>
                    <a:pt x="237761" y="0"/>
                  </a:lnTo>
                  <a:lnTo>
                    <a:pt x="297202" y="0"/>
                  </a:lnTo>
                  <a:lnTo>
                    <a:pt x="356642" y="0"/>
                  </a:lnTo>
                </a:path>
              </a:pathLst>
            </a:custGeom>
            <a:ln w="108405" cap="flat">
              <a:solidFill>
                <a:srgbClr val="E8E8E8">
                  <a:alpha val="100000"/>
                </a:srgbClr>
              </a:solidFill>
              <a:prstDash val="solid"/>
              <a:round/>
            </a:ln>
          </p:spPr>
          <p:txBody>
            <a:bodyPr/>
            <a:lstStyle/>
            <a:p/>
          </p:txBody>
        </p:sp>
        <p:sp>
          <p:nvSpPr>
            <p:cNvPr id="41" name="pl41"/>
            <p:cNvSpPr/>
            <p:nvPr/>
          </p:nvSpPr>
          <p:spPr>
            <a:xfrm>
              <a:off x="6475080" y="4147694"/>
              <a:ext cx="951046" cy="0"/>
            </a:xfrm>
            <a:custGeom>
              <a:avLst/>
              <a:pathLst>
                <a:path w="951046" h="0">
                  <a:moveTo>
                    <a:pt x="0" y="0"/>
                  </a:moveTo>
                  <a:lnTo>
                    <a:pt x="356642" y="0"/>
                  </a:lnTo>
                  <a:lnTo>
                    <a:pt x="416082" y="0"/>
                  </a:lnTo>
                  <a:lnTo>
                    <a:pt x="534963" y="0"/>
                  </a:lnTo>
                  <a:lnTo>
                    <a:pt x="594404" y="0"/>
                  </a:lnTo>
                  <a:lnTo>
                    <a:pt x="891606" y="0"/>
                  </a:lnTo>
                  <a:lnTo>
                    <a:pt x="951046" y="0"/>
                  </a:lnTo>
                </a:path>
              </a:pathLst>
            </a:custGeom>
            <a:ln w="108405" cap="flat">
              <a:solidFill>
                <a:srgbClr val="E8E8E8">
                  <a:alpha val="100000"/>
                </a:srgbClr>
              </a:solidFill>
              <a:prstDash val="solid"/>
              <a:round/>
            </a:ln>
          </p:spPr>
          <p:txBody>
            <a:bodyPr/>
            <a:lstStyle/>
            <a:p/>
          </p:txBody>
        </p:sp>
        <p:sp>
          <p:nvSpPr>
            <p:cNvPr id="42" name="pl42"/>
            <p:cNvSpPr/>
            <p:nvPr/>
          </p:nvSpPr>
          <p:spPr>
            <a:xfrm>
              <a:off x="6831723" y="4448348"/>
              <a:ext cx="772725" cy="0"/>
            </a:xfrm>
            <a:custGeom>
              <a:avLst/>
              <a:pathLst>
                <a:path w="772725" h="0">
                  <a:moveTo>
                    <a:pt x="0" y="0"/>
                  </a:moveTo>
                  <a:lnTo>
                    <a:pt x="59440" y="0"/>
                  </a:lnTo>
                  <a:lnTo>
                    <a:pt x="118880" y="0"/>
                  </a:lnTo>
                  <a:lnTo>
                    <a:pt x="178321" y="0"/>
                  </a:lnTo>
                  <a:lnTo>
                    <a:pt x="237761" y="0"/>
                  </a:lnTo>
                  <a:lnTo>
                    <a:pt x="356642" y="0"/>
                  </a:lnTo>
                  <a:lnTo>
                    <a:pt x="772725" y="0"/>
                  </a:lnTo>
                </a:path>
              </a:pathLst>
            </a:custGeom>
            <a:ln w="108405" cap="flat">
              <a:solidFill>
                <a:srgbClr val="E8E8E8">
                  <a:alpha val="100000"/>
                </a:srgbClr>
              </a:solidFill>
              <a:prstDash val="solid"/>
              <a:round/>
            </a:ln>
          </p:spPr>
          <p:txBody>
            <a:bodyPr/>
            <a:lstStyle/>
            <a:p/>
          </p:txBody>
        </p:sp>
        <p:sp>
          <p:nvSpPr>
            <p:cNvPr id="43" name="pl43"/>
            <p:cNvSpPr/>
            <p:nvPr/>
          </p:nvSpPr>
          <p:spPr>
            <a:xfrm>
              <a:off x="6891163" y="4749002"/>
              <a:ext cx="653844" cy="0"/>
            </a:xfrm>
            <a:custGeom>
              <a:avLst/>
              <a:pathLst>
                <a:path w="653844" h="0">
                  <a:moveTo>
                    <a:pt x="0" y="0"/>
                  </a:moveTo>
                  <a:lnTo>
                    <a:pt x="0" y="0"/>
                  </a:lnTo>
                  <a:lnTo>
                    <a:pt x="118880" y="0"/>
                  </a:lnTo>
                  <a:lnTo>
                    <a:pt x="118880" y="0"/>
                  </a:lnTo>
                  <a:lnTo>
                    <a:pt x="178321" y="0"/>
                  </a:lnTo>
                  <a:lnTo>
                    <a:pt x="356642" y="0"/>
                  </a:lnTo>
                  <a:lnTo>
                    <a:pt x="653844" y="0"/>
                  </a:lnTo>
                </a:path>
              </a:pathLst>
            </a:custGeom>
            <a:ln w="108405" cap="flat">
              <a:solidFill>
                <a:srgbClr val="E8E8E8">
                  <a:alpha val="100000"/>
                </a:srgbClr>
              </a:solidFill>
              <a:prstDash val="solid"/>
              <a:round/>
            </a:ln>
          </p:spPr>
          <p:txBody>
            <a:bodyPr/>
            <a:lstStyle/>
            <a:p/>
          </p:txBody>
        </p:sp>
        <p:sp>
          <p:nvSpPr>
            <p:cNvPr id="44" name="pl44"/>
            <p:cNvSpPr/>
            <p:nvPr/>
          </p:nvSpPr>
          <p:spPr>
            <a:xfrm>
              <a:off x="6712842" y="5049656"/>
              <a:ext cx="178321" cy="0"/>
            </a:xfrm>
            <a:custGeom>
              <a:avLst/>
              <a:pathLst>
                <a:path w="178321" h="0">
                  <a:moveTo>
                    <a:pt x="0" y="0"/>
                  </a:moveTo>
                  <a:lnTo>
                    <a:pt x="0" y="0"/>
                  </a:lnTo>
                  <a:lnTo>
                    <a:pt x="59440" y="0"/>
                  </a:lnTo>
                  <a:lnTo>
                    <a:pt x="59440" y="0"/>
                  </a:lnTo>
                  <a:lnTo>
                    <a:pt x="118880" y="0"/>
                  </a:lnTo>
                  <a:lnTo>
                    <a:pt x="118880" y="0"/>
                  </a:lnTo>
                  <a:lnTo>
                    <a:pt x="178321" y="0"/>
                  </a:lnTo>
                </a:path>
              </a:pathLst>
            </a:custGeom>
            <a:ln w="108405" cap="flat">
              <a:solidFill>
                <a:srgbClr val="E8E8E8">
                  <a:alpha val="100000"/>
                </a:srgbClr>
              </a:solidFill>
              <a:prstDash val="solid"/>
              <a:round/>
            </a:ln>
          </p:spPr>
          <p:txBody>
            <a:bodyPr/>
            <a:lstStyle/>
            <a:p/>
          </p:txBody>
        </p:sp>
        <p:sp>
          <p:nvSpPr>
            <p:cNvPr id="45" name="pl45"/>
            <p:cNvSpPr/>
            <p:nvPr/>
          </p:nvSpPr>
          <p:spPr>
            <a:xfrm>
              <a:off x="5999557" y="5350309"/>
              <a:ext cx="653844" cy="0"/>
            </a:xfrm>
            <a:custGeom>
              <a:avLst/>
              <a:pathLst>
                <a:path w="653844" h="0">
                  <a:moveTo>
                    <a:pt x="0" y="0"/>
                  </a:moveTo>
                  <a:lnTo>
                    <a:pt x="59440" y="0"/>
                  </a:lnTo>
                  <a:lnTo>
                    <a:pt x="178321" y="0"/>
                  </a:lnTo>
                  <a:lnTo>
                    <a:pt x="237761" y="0"/>
                  </a:lnTo>
                  <a:lnTo>
                    <a:pt x="356642" y="0"/>
                  </a:lnTo>
                  <a:lnTo>
                    <a:pt x="594404" y="0"/>
                  </a:lnTo>
                  <a:lnTo>
                    <a:pt x="653844" y="0"/>
                  </a:lnTo>
                </a:path>
              </a:pathLst>
            </a:custGeom>
            <a:ln w="108405" cap="flat">
              <a:solidFill>
                <a:srgbClr val="E8E8E8">
                  <a:alpha val="100000"/>
                </a:srgbClr>
              </a:solidFill>
              <a:prstDash val="solid"/>
              <a:round/>
            </a:ln>
          </p:spPr>
          <p:txBody>
            <a:bodyPr/>
            <a:lstStyle/>
            <a:p/>
          </p:txBody>
        </p:sp>
        <p:sp>
          <p:nvSpPr>
            <p:cNvPr id="46" name="pl46"/>
            <p:cNvSpPr/>
            <p:nvPr/>
          </p:nvSpPr>
          <p:spPr>
            <a:xfrm>
              <a:off x="5405153" y="5650963"/>
              <a:ext cx="891606" cy="0"/>
            </a:xfrm>
            <a:custGeom>
              <a:avLst/>
              <a:pathLst>
                <a:path w="891606" h="0">
                  <a:moveTo>
                    <a:pt x="0" y="0"/>
                  </a:moveTo>
                  <a:lnTo>
                    <a:pt x="356642" y="0"/>
                  </a:lnTo>
                  <a:lnTo>
                    <a:pt x="772725" y="0"/>
                  </a:lnTo>
                  <a:lnTo>
                    <a:pt x="772725" y="0"/>
                  </a:lnTo>
                  <a:lnTo>
                    <a:pt x="832165" y="0"/>
                  </a:lnTo>
                  <a:lnTo>
                    <a:pt x="832165" y="0"/>
                  </a:lnTo>
                  <a:lnTo>
                    <a:pt x="891606" y="0"/>
                  </a:lnTo>
                </a:path>
              </a:pathLst>
            </a:custGeom>
            <a:ln w="108405" cap="flat">
              <a:solidFill>
                <a:srgbClr val="E8E8E8">
                  <a:alpha val="100000"/>
                </a:srgbClr>
              </a:solidFill>
              <a:prstDash val="solid"/>
              <a:round/>
            </a:ln>
          </p:spPr>
          <p:txBody>
            <a:bodyPr/>
            <a:lstStyle/>
            <a:p/>
          </p:txBody>
        </p:sp>
        <p:sp>
          <p:nvSpPr>
            <p:cNvPr id="47" name="pt47"/>
            <p:cNvSpPr/>
            <p:nvPr/>
          </p:nvSpPr>
          <p:spPr>
            <a:xfrm>
              <a:off x="7659388" y="836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599948" y="836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481067" y="836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421627" y="836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837710" y="836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837710" y="836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897150" y="836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827223" y="50451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767782" y="50451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767782" y="50451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708342" y="50451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708342" y="50451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827223" y="50451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886663" y="50451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659388" y="1437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659388" y="1437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659388" y="1437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659388" y="1437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659388" y="1437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659388" y="1437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659388" y="1437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718829" y="2940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540508" y="2940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540508" y="2940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540508" y="2940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540508" y="2940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540508" y="2940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540508" y="2940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599948" y="44438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183865" y="44438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064984" y="44438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946103" y="44438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886663" y="44438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827223" y="44438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005544" y="44438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540508" y="47445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243305" y="47445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886663" y="47445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064984" y="47445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005544" y="47445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886663" y="47445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005544" y="47445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778269" y="1136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599948" y="1136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897150" y="1136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897150" y="1136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897150" y="1136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897150" y="1136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897150" y="1136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95057" y="5345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054497" y="5345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173378" y="5345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232818" y="5345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351699" y="5345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589461" y="5345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648901" y="5345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421627" y="3842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599948" y="3842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421627" y="3842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540508" y="3842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659388" y="3842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302746" y="3842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362186" y="3842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124425" y="3541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6886663" y="3541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827223" y="3541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540508" y="3541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421627" y="3541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421627" y="3541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421627" y="3541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6886663" y="41431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6470580" y="41431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6827223" y="41431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005544" y="41431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064984" y="41431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421627" y="41431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362186" y="41431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243305" y="17379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481067" y="17379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183865" y="17379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718829" y="17379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718829" y="17379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659388" y="17379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659388" y="17379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481067" y="2038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540508" y="2038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599948" y="2038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718829" y="2038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599948" y="2038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659388" y="2038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659388" y="2038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6292259" y="5646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6173378" y="5646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5400653" y="5646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5757295" y="5646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6232818" y="5646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6232818" y="5646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6173378" y="5646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540508" y="263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302746" y="263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421627" y="263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540508" y="263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481067" y="263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718829" y="263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599948" y="263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659388"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540508"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7599948"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7481067"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481067"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481067"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481067"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7540508" y="2339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7481067" y="2339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7599948" y="2339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659388" y="2339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7659388" y="2339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7659388" y="2339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7659388" y="2339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7605186" y="78180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7" name="pt167"/>
            <p:cNvSpPr/>
            <p:nvPr/>
          </p:nvSpPr>
          <p:spPr>
            <a:xfrm>
              <a:off x="7783507" y="78180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8" name="pt168"/>
            <p:cNvSpPr/>
            <p:nvPr/>
          </p:nvSpPr>
          <p:spPr>
            <a:xfrm>
              <a:off x="7842947" y="78180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9" name="pt169"/>
            <p:cNvSpPr/>
            <p:nvPr/>
          </p:nvSpPr>
          <p:spPr>
            <a:xfrm>
              <a:off x="6773020" y="499095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0" name="pt170"/>
            <p:cNvSpPr/>
            <p:nvPr/>
          </p:nvSpPr>
          <p:spPr>
            <a:xfrm>
              <a:off x="6773020" y="499095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1" name="pt171"/>
            <p:cNvSpPr/>
            <p:nvPr/>
          </p:nvSpPr>
          <p:spPr>
            <a:xfrm>
              <a:off x="6832461" y="499095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2" name="pt172"/>
            <p:cNvSpPr/>
            <p:nvPr/>
          </p:nvSpPr>
          <p:spPr>
            <a:xfrm>
              <a:off x="7605186" y="138310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3" name="pt173"/>
            <p:cNvSpPr/>
            <p:nvPr/>
          </p:nvSpPr>
          <p:spPr>
            <a:xfrm>
              <a:off x="7605186" y="138310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4" name="pt174"/>
            <p:cNvSpPr/>
            <p:nvPr/>
          </p:nvSpPr>
          <p:spPr>
            <a:xfrm>
              <a:off x="7605186" y="138310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5" name="pt175"/>
            <p:cNvSpPr/>
            <p:nvPr/>
          </p:nvSpPr>
          <p:spPr>
            <a:xfrm>
              <a:off x="7664626" y="288637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6" name="pt176"/>
            <p:cNvSpPr/>
            <p:nvPr/>
          </p:nvSpPr>
          <p:spPr>
            <a:xfrm>
              <a:off x="7486305" y="288637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7" name="pt177"/>
            <p:cNvSpPr/>
            <p:nvPr/>
          </p:nvSpPr>
          <p:spPr>
            <a:xfrm>
              <a:off x="7486305" y="288637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8" name="pt178"/>
            <p:cNvSpPr/>
            <p:nvPr/>
          </p:nvSpPr>
          <p:spPr>
            <a:xfrm>
              <a:off x="7545745" y="438964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9" name="pt179"/>
            <p:cNvSpPr/>
            <p:nvPr/>
          </p:nvSpPr>
          <p:spPr>
            <a:xfrm>
              <a:off x="6773020" y="438964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0" name="pt180"/>
            <p:cNvSpPr/>
            <p:nvPr/>
          </p:nvSpPr>
          <p:spPr>
            <a:xfrm>
              <a:off x="6951341" y="438964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1" name="pt181"/>
            <p:cNvSpPr/>
            <p:nvPr/>
          </p:nvSpPr>
          <p:spPr>
            <a:xfrm>
              <a:off x="7486305" y="469029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2" name="pt182"/>
            <p:cNvSpPr/>
            <p:nvPr/>
          </p:nvSpPr>
          <p:spPr>
            <a:xfrm>
              <a:off x="6832461" y="469029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3" name="pt183"/>
            <p:cNvSpPr/>
            <p:nvPr/>
          </p:nvSpPr>
          <p:spPr>
            <a:xfrm>
              <a:off x="6951341" y="469029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4" name="pt184"/>
            <p:cNvSpPr/>
            <p:nvPr/>
          </p:nvSpPr>
          <p:spPr>
            <a:xfrm>
              <a:off x="7724067" y="108245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5" name="pt185"/>
            <p:cNvSpPr/>
            <p:nvPr/>
          </p:nvSpPr>
          <p:spPr>
            <a:xfrm>
              <a:off x="7842947" y="108245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6" name="pt186"/>
            <p:cNvSpPr/>
            <p:nvPr/>
          </p:nvSpPr>
          <p:spPr>
            <a:xfrm>
              <a:off x="7842947" y="108245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7" name="pt187"/>
            <p:cNvSpPr/>
            <p:nvPr/>
          </p:nvSpPr>
          <p:spPr>
            <a:xfrm>
              <a:off x="5940854" y="529160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8" name="pt188"/>
            <p:cNvSpPr/>
            <p:nvPr/>
          </p:nvSpPr>
          <p:spPr>
            <a:xfrm>
              <a:off x="6535258" y="529160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9" name="pt189"/>
            <p:cNvSpPr/>
            <p:nvPr/>
          </p:nvSpPr>
          <p:spPr>
            <a:xfrm>
              <a:off x="6594699" y="529160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0" name="pt190"/>
            <p:cNvSpPr/>
            <p:nvPr/>
          </p:nvSpPr>
          <p:spPr>
            <a:xfrm>
              <a:off x="7367424" y="37883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1" name="pt191"/>
            <p:cNvSpPr/>
            <p:nvPr/>
          </p:nvSpPr>
          <p:spPr>
            <a:xfrm>
              <a:off x="7248543" y="37883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2" name="pt192"/>
            <p:cNvSpPr/>
            <p:nvPr/>
          </p:nvSpPr>
          <p:spPr>
            <a:xfrm>
              <a:off x="7307984" y="37883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3" name="pt193"/>
            <p:cNvSpPr/>
            <p:nvPr/>
          </p:nvSpPr>
          <p:spPr>
            <a:xfrm>
              <a:off x="7070222" y="34876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4" name="pt194"/>
            <p:cNvSpPr/>
            <p:nvPr/>
          </p:nvSpPr>
          <p:spPr>
            <a:xfrm>
              <a:off x="7367424" y="34876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5" name="pt195"/>
            <p:cNvSpPr/>
            <p:nvPr/>
          </p:nvSpPr>
          <p:spPr>
            <a:xfrm>
              <a:off x="7367424" y="34876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6" name="pt196"/>
            <p:cNvSpPr/>
            <p:nvPr/>
          </p:nvSpPr>
          <p:spPr>
            <a:xfrm>
              <a:off x="6832461" y="408899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7" name="pt197"/>
            <p:cNvSpPr/>
            <p:nvPr/>
          </p:nvSpPr>
          <p:spPr>
            <a:xfrm>
              <a:off x="7367424" y="408899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8" name="pt198"/>
            <p:cNvSpPr/>
            <p:nvPr/>
          </p:nvSpPr>
          <p:spPr>
            <a:xfrm>
              <a:off x="7307984" y="408899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9" name="pt199"/>
            <p:cNvSpPr/>
            <p:nvPr/>
          </p:nvSpPr>
          <p:spPr>
            <a:xfrm>
              <a:off x="7189103" y="16837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0" name="pt200"/>
            <p:cNvSpPr/>
            <p:nvPr/>
          </p:nvSpPr>
          <p:spPr>
            <a:xfrm>
              <a:off x="7605186" y="16837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1" name="pt201"/>
            <p:cNvSpPr/>
            <p:nvPr/>
          </p:nvSpPr>
          <p:spPr>
            <a:xfrm>
              <a:off x="7605186" y="16837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2" name="pt202"/>
            <p:cNvSpPr/>
            <p:nvPr/>
          </p:nvSpPr>
          <p:spPr>
            <a:xfrm>
              <a:off x="7426865" y="198441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3" name="pt203"/>
            <p:cNvSpPr/>
            <p:nvPr/>
          </p:nvSpPr>
          <p:spPr>
            <a:xfrm>
              <a:off x="7605186" y="198441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4" name="pt204"/>
            <p:cNvSpPr/>
            <p:nvPr/>
          </p:nvSpPr>
          <p:spPr>
            <a:xfrm>
              <a:off x="7605186" y="198441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5" name="pt205"/>
            <p:cNvSpPr/>
            <p:nvPr/>
          </p:nvSpPr>
          <p:spPr>
            <a:xfrm>
              <a:off x="6238056" y="559226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6" name="pt206"/>
            <p:cNvSpPr/>
            <p:nvPr/>
          </p:nvSpPr>
          <p:spPr>
            <a:xfrm>
              <a:off x="6178616" y="559226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6119176" y="559226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7486305" y="25857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9" name="pt209"/>
            <p:cNvSpPr/>
            <p:nvPr/>
          </p:nvSpPr>
          <p:spPr>
            <a:xfrm>
              <a:off x="7664626" y="25857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0" name="pt210"/>
            <p:cNvSpPr/>
            <p:nvPr/>
          </p:nvSpPr>
          <p:spPr>
            <a:xfrm>
              <a:off x="7545745" y="25857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1" name="pt211"/>
            <p:cNvSpPr/>
            <p:nvPr/>
          </p:nvSpPr>
          <p:spPr>
            <a:xfrm>
              <a:off x="7605186" y="31870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2" name="pt212"/>
            <p:cNvSpPr/>
            <p:nvPr/>
          </p:nvSpPr>
          <p:spPr>
            <a:xfrm>
              <a:off x="7426865" y="31870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3" name="pt213"/>
            <p:cNvSpPr/>
            <p:nvPr/>
          </p:nvSpPr>
          <p:spPr>
            <a:xfrm>
              <a:off x="7426865" y="31870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4" name="pt214"/>
            <p:cNvSpPr/>
            <p:nvPr/>
          </p:nvSpPr>
          <p:spPr>
            <a:xfrm>
              <a:off x="7486305" y="228507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5" name="pt215"/>
            <p:cNvSpPr/>
            <p:nvPr/>
          </p:nvSpPr>
          <p:spPr>
            <a:xfrm>
              <a:off x="7605186" y="228507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6" name="pt216"/>
            <p:cNvSpPr/>
            <p:nvPr/>
          </p:nvSpPr>
          <p:spPr>
            <a:xfrm>
              <a:off x="7605186" y="228507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7" name="tx217"/>
            <p:cNvSpPr/>
            <p:nvPr/>
          </p:nvSpPr>
          <p:spPr>
            <a:xfrm>
              <a:off x="1028293" y="5586223"/>
              <a:ext cx="6289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NIGERIA*</a:t>
              </a:r>
            </a:p>
          </p:txBody>
        </p:sp>
        <p:sp>
          <p:nvSpPr>
            <p:cNvPr id="218" name="tx218"/>
            <p:cNvSpPr/>
            <p:nvPr/>
          </p:nvSpPr>
          <p:spPr>
            <a:xfrm>
              <a:off x="1067155" y="5285570"/>
              <a:ext cx="5900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GUINEA*</a:t>
              </a:r>
            </a:p>
          </p:txBody>
        </p:sp>
        <p:sp>
          <p:nvSpPr>
            <p:cNvPr id="219" name="tx219"/>
            <p:cNvSpPr/>
            <p:nvPr/>
          </p:nvSpPr>
          <p:spPr>
            <a:xfrm>
              <a:off x="1175877" y="4984916"/>
              <a:ext cx="4813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BENIN*</a:t>
              </a:r>
            </a:p>
          </p:txBody>
        </p:sp>
        <p:sp>
          <p:nvSpPr>
            <p:cNvPr id="220" name="tx220"/>
            <p:cNvSpPr/>
            <p:nvPr/>
          </p:nvSpPr>
          <p:spPr>
            <a:xfrm>
              <a:off x="1059291" y="4684262"/>
              <a:ext cx="59792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GAMBIA*</a:t>
              </a:r>
            </a:p>
          </p:txBody>
        </p:sp>
        <p:sp>
          <p:nvSpPr>
            <p:cNvPr id="221" name="tx221"/>
            <p:cNvSpPr/>
            <p:nvPr/>
          </p:nvSpPr>
          <p:spPr>
            <a:xfrm>
              <a:off x="570361" y="4383609"/>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COTE</a:t>
              </a:r>
            </a:p>
          </p:txBody>
        </p:sp>
        <p:sp>
          <p:nvSpPr>
            <p:cNvPr id="222" name="tx222"/>
            <p:cNvSpPr/>
            <p:nvPr/>
          </p:nvSpPr>
          <p:spPr>
            <a:xfrm>
              <a:off x="997295" y="4383609"/>
              <a:ext cx="65992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D’IVOIRE*</a:t>
              </a:r>
            </a:p>
          </p:txBody>
        </p:sp>
        <p:sp>
          <p:nvSpPr>
            <p:cNvPr id="223" name="tx223"/>
            <p:cNvSpPr/>
            <p:nvPr/>
          </p:nvSpPr>
          <p:spPr>
            <a:xfrm>
              <a:off x="1276644" y="4082955"/>
              <a:ext cx="3805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MALI*</a:t>
              </a:r>
            </a:p>
          </p:txBody>
        </p:sp>
        <p:sp>
          <p:nvSpPr>
            <p:cNvPr id="224" name="tx224"/>
            <p:cNvSpPr/>
            <p:nvPr/>
          </p:nvSpPr>
          <p:spPr>
            <a:xfrm>
              <a:off x="508182" y="3782301"/>
              <a:ext cx="11490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GUINEA-BISSAU*</a:t>
              </a:r>
            </a:p>
          </p:txBody>
        </p:sp>
        <p:sp>
          <p:nvSpPr>
            <p:cNvPr id="225" name="tx225"/>
            <p:cNvSpPr/>
            <p:nvPr/>
          </p:nvSpPr>
          <p:spPr>
            <a:xfrm>
              <a:off x="1121379" y="3481647"/>
              <a:ext cx="5358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LIBERIA</a:t>
              </a:r>
            </a:p>
          </p:txBody>
        </p:sp>
        <p:sp>
          <p:nvSpPr>
            <p:cNvPr id="226" name="tx226"/>
            <p:cNvSpPr/>
            <p:nvPr/>
          </p:nvSpPr>
          <p:spPr>
            <a:xfrm>
              <a:off x="624585" y="3180994"/>
              <a:ext cx="5201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SIERRA</a:t>
              </a:r>
            </a:p>
          </p:txBody>
        </p:sp>
        <p:sp>
          <p:nvSpPr>
            <p:cNvPr id="227" name="tx227"/>
            <p:cNvSpPr/>
            <p:nvPr/>
          </p:nvSpPr>
          <p:spPr>
            <a:xfrm>
              <a:off x="1183558" y="3180994"/>
              <a:ext cx="47365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LEONE</a:t>
              </a:r>
            </a:p>
          </p:txBody>
        </p:sp>
        <p:sp>
          <p:nvSpPr>
            <p:cNvPr id="228" name="tx228"/>
            <p:cNvSpPr/>
            <p:nvPr/>
          </p:nvSpPr>
          <p:spPr>
            <a:xfrm>
              <a:off x="741171" y="2880340"/>
              <a:ext cx="3959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CABO</a:t>
              </a:r>
            </a:p>
          </p:txBody>
        </p:sp>
        <p:sp>
          <p:nvSpPr>
            <p:cNvPr id="229" name="tx229"/>
            <p:cNvSpPr/>
            <p:nvPr/>
          </p:nvSpPr>
          <p:spPr>
            <a:xfrm>
              <a:off x="1175968" y="2880340"/>
              <a:ext cx="4812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VERDE</a:t>
              </a:r>
            </a:p>
          </p:txBody>
        </p:sp>
        <p:sp>
          <p:nvSpPr>
            <p:cNvPr id="230" name="tx230"/>
            <p:cNvSpPr/>
            <p:nvPr/>
          </p:nvSpPr>
          <p:spPr>
            <a:xfrm>
              <a:off x="997203" y="2579686"/>
              <a:ext cx="6600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SENEGAL</a:t>
              </a:r>
            </a:p>
          </p:txBody>
        </p:sp>
        <p:sp>
          <p:nvSpPr>
            <p:cNvPr id="231" name="tx231"/>
            <p:cNvSpPr/>
            <p:nvPr/>
          </p:nvSpPr>
          <p:spPr>
            <a:xfrm>
              <a:off x="1193891" y="2279033"/>
              <a:ext cx="46332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TOGO*</a:t>
              </a:r>
            </a:p>
          </p:txBody>
        </p:sp>
        <p:sp>
          <p:nvSpPr>
            <p:cNvPr id="232" name="tx232"/>
            <p:cNvSpPr/>
            <p:nvPr/>
          </p:nvSpPr>
          <p:spPr>
            <a:xfrm>
              <a:off x="1160332" y="1978379"/>
              <a:ext cx="49688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NIGER*</a:t>
              </a:r>
            </a:p>
          </p:txBody>
        </p:sp>
        <p:sp>
          <p:nvSpPr>
            <p:cNvPr id="233" name="tx233"/>
            <p:cNvSpPr/>
            <p:nvPr/>
          </p:nvSpPr>
          <p:spPr>
            <a:xfrm>
              <a:off x="751595" y="1677725"/>
              <a:ext cx="9056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MAURITANIA*</a:t>
              </a:r>
            </a:p>
          </p:txBody>
        </p:sp>
        <p:sp>
          <p:nvSpPr>
            <p:cNvPr id="234" name="tx234"/>
            <p:cNvSpPr/>
            <p:nvPr/>
          </p:nvSpPr>
          <p:spPr>
            <a:xfrm>
              <a:off x="570270" y="1377071"/>
              <a:ext cx="6209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BURKINA</a:t>
              </a:r>
            </a:p>
          </p:txBody>
        </p:sp>
        <p:sp>
          <p:nvSpPr>
            <p:cNvPr id="235" name="tx235"/>
            <p:cNvSpPr/>
            <p:nvPr/>
          </p:nvSpPr>
          <p:spPr>
            <a:xfrm>
              <a:off x="1230101" y="1377071"/>
              <a:ext cx="4271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FASO*</a:t>
              </a:r>
            </a:p>
          </p:txBody>
        </p:sp>
        <p:sp>
          <p:nvSpPr>
            <p:cNvPr id="236" name="tx236"/>
            <p:cNvSpPr/>
            <p:nvPr/>
          </p:nvSpPr>
          <p:spPr>
            <a:xfrm>
              <a:off x="1160424" y="1076418"/>
              <a:ext cx="4967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GHANA</a:t>
              </a:r>
            </a:p>
          </p:txBody>
        </p:sp>
        <p:sp>
          <p:nvSpPr>
            <p:cNvPr id="237" name="tx237"/>
            <p:cNvSpPr/>
            <p:nvPr/>
          </p:nvSpPr>
          <p:spPr>
            <a:xfrm>
              <a:off x="1051519" y="775764"/>
              <a:ext cx="60569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ALGERIA</a:t>
              </a:r>
            </a:p>
          </p:txBody>
        </p:sp>
        <p:sp>
          <p:nvSpPr>
            <p:cNvPr id="238" name="tx238"/>
            <p:cNvSpPr/>
            <p:nvPr/>
          </p:nvSpPr>
          <p:spPr>
            <a:xfrm>
              <a:off x="1985960"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39" name="tx239"/>
            <p:cNvSpPr/>
            <p:nvPr/>
          </p:nvSpPr>
          <p:spPr>
            <a:xfrm>
              <a:off x="344088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40" name="tx240"/>
            <p:cNvSpPr/>
            <p:nvPr/>
          </p:nvSpPr>
          <p:spPr>
            <a:xfrm>
              <a:off x="4926891"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41" name="tx241"/>
            <p:cNvSpPr/>
            <p:nvPr/>
          </p:nvSpPr>
          <p:spPr>
            <a:xfrm>
              <a:off x="6412901"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42" name="tx242"/>
            <p:cNvSpPr/>
            <p:nvPr/>
          </p:nvSpPr>
          <p:spPr>
            <a:xfrm>
              <a:off x="7867822"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43" name="tx243"/>
            <p:cNvSpPr/>
            <p:nvPr/>
          </p:nvSpPr>
          <p:spPr>
            <a:xfrm>
              <a:off x="4558022"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44" name="pt244"/>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46" name="pt246"/>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7" name="tx247"/>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48" name="tx248"/>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49" name="tx249"/>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50" name="tx250"/>
            <p:cNvSpPr/>
            <p:nvPr/>
          </p:nvSpPr>
          <p:spPr>
            <a:xfrm>
              <a:off x="1719847" y="435349"/>
              <a:ext cx="389525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AFRO-West, 2019-2025</a:t>
              </a:r>
            </a:p>
          </p:txBody>
        </p:sp>
        <p:sp>
          <p:nvSpPr>
            <p:cNvPr id="251" name="tx251"/>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52" name="tx252"/>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253" name="tx253"/>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254" name="tx254"/>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2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DTP1 coverage across years 2019 to 2025 (grey bars), and coverage in specific years (dots), by country. The chart can be used for assessing recovery to pre-pandemic levels and progress beyond 2019.
In 2024, 6 (out of 17) countries had lower coverage than in 2019.
In 2025, 3 countries had lower DTP1 coverage than in 2024.
In 2025, 6 countries had lower coverage than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323092" y="5209539"/>
              <a:ext cx="2089387" cy="0"/>
            </a:xfrm>
            <a:custGeom>
              <a:avLst/>
              <a:pathLst>
                <a:path w="2089387" h="0">
                  <a:moveTo>
                    <a:pt x="0" y="0"/>
                  </a:moveTo>
                  <a:lnTo>
                    <a:pt x="2089387" y="0"/>
                  </a:lnTo>
                  <a:lnTo>
                    <a:pt x="2089387" y="0"/>
                  </a:lnTo>
                </a:path>
              </a:pathLst>
            </a:custGeom>
            <a:ln w="13550" cap="flat">
              <a:solidFill>
                <a:srgbClr val="EBEBEB">
                  <a:alpha val="100000"/>
                </a:srgbClr>
              </a:solidFill>
              <a:prstDash val="solid"/>
              <a:round/>
            </a:ln>
          </p:spPr>
          <p:txBody>
            <a:bodyPr/>
            <a:lstStyle/>
            <a:p/>
          </p:txBody>
        </p:sp>
        <p:sp>
          <p:nvSpPr>
            <p:cNvPr id="5" name="pl5"/>
            <p:cNvSpPr/>
            <p:nvPr/>
          </p:nvSpPr>
          <p:spPr>
            <a:xfrm>
              <a:off x="1323092" y="4602059"/>
              <a:ext cx="2089387" cy="0"/>
            </a:xfrm>
            <a:custGeom>
              <a:avLst/>
              <a:pathLst>
                <a:path w="2089387" h="0">
                  <a:moveTo>
                    <a:pt x="0" y="0"/>
                  </a:moveTo>
                  <a:lnTo>
                    <a:pt x="2089387" y="0"/>
                  </a:lnTo>
                  <a:lnTo>
                    <a:pt x="2089387" y="0"/>
                  </a:lnTo>
                </a:path>
              </a:pathLst>
            </a:custGeom>
            <a:ln w="13550" cap="flat">
              <a:solidFill>
                <a:srgbClr val="EBEBEB">
                  <a:alpha val="100000"/>
                </a:srgbClr>
              </a:solidFill>
              <a:prstDash val="solid"/>
              <a:round/>
            </a:ln>
          </p:spPr>
          <p:txBody>
            <a:bodyPr/>
            <a:lstStyle/>
            <a:p/>
          </p:txBody>
        </p:sp>
        <p:sp>
          <p:nvSpPr>
            <p:cNvPr id="6" name="pl6"/>
            <p:cNvSpPr/>
            <p:nvPr/>
          </p:nvSpPr>
          <p:spPr>
            <a:xfrm>
              <a:off x="1323092" y="3994579"/>
              <a:ext cx="2089387" cy="0"/>
            </a:xfrm>
            <a:custGeom>
              <a:avLst/>
              <a:pathLst>
                <a:path w="2089387" h="0">
                  <a:moveTo>
                    <a:pt x="0" y="0"/>
                  </a:moveTo>
                  <a:lnTo>
                    <a:pt x="2089387" y="0"/>
                  </a:lnTo>
                  <a:lnTo>
                    <a:pt x="2089387" y="0"/>
                  </a:lnTo>
                </a:path>
              </a:pathLst>
            </a:custGeom>
            <a:ln w="13550" cap="flat">
              <a:solidFill>
                <a:srgbClr val="EBEBEB">
                  <a:alpha val="100000"/>
                </a:srgbClr>
              </a:solidFill>
              <a:prstDash val="solid"/>
              <a:round/>
            </a:ln>
          </p:spPr>
          <p:txBody>
            <a:bodyPr/>
            <a:lstStyle/>
            <a:p/>
          </p:txBody>
        </p:sp>
        <p:sp>
          <p:nvSpPr>
            <p:cNvPr id="7" name="pl7"/>
            <p:cNvSpPr/>
            <p:nvPr/>
          </p:nvSpPr>
          <p:spPr>
            <a:xfrm>
              <a:off x="1323092" y="3387100"/>
              <a:ext cx="2089387" cy="0"/>
            </a:xfrm>
            <a:custGeom>
              <a:avLst/>
              <a:pathLst>
                <a:path w="2089387" h="0">
                  <a:moveTo>
                    <a:pt x="0" y="0"/>
                  </a:moveTo>
                  <a:lnTo>
                    <a:pt x="2089387" y="0"/>
                  </a:lnTo>
                  <a:lnTo>
                    <a:pt x="2089387" y="0"/>
                  </a:lnTo>
                </a:path>
              </a:pathLst>
            </a:custGeom>
            <a:ln w="13550" cap="flat">
              <a:solidFill>
                <a:srgbClr val="EBEBEB">
                  <a:alpha val="100000"/>
                </a:srgbClr>
              </a:solidFill>
              <a:prstDash val="solid"/>
              <a:round/>
            </a:ln>
          </p:spPr>
          <p:txBody>
            <a:bodyPr/>
            <a:lstStyle/>
            <a:p/>
          </p:txBody>
        </p:sp>
        <p:sp>
          <p:nvSpPr>
            <p:cNvPr id="8" name="pl8"/>
            <p:cNvSpPr/>
            <p:nvPr/>
          </p:nvSpPr>
          <p:spPr>
            <a:xfrm>
              <a:off x="1323092" y="2779620"/>
              <a:ext cx="2089387" cy="0"/>
            </a:xfrm>
            <a:custGeom>
              <a:avLst/>
              <a:pathLst>
                <a:path w="2089387" h="0">
                  <a:moveTo>
                    <a:pt x="0" y="0"/>
                  </a:moveTo>
                  <a:lnTo>
                    <a:pt x="2089387" y="0"/>
                  </a:lnTo>
                  <a:lnTo>
                    <a:pt x="2089387" y="0"/>
                  </a:lnTo>
                </a:path>
              </a:pathLst>
            </a:custGeom>
            <a:ln w="13550" cap="flat">
              <a:solidFill>
                <a:srgbClr val="EBEBEB">
                  <a:alpha val="100000"/>
                </a:srgbClr>
              </a:solidFill>
              <a:prstDash val="solid"/>
              <a:round/>
            </a:ln>
          </p:spPr>
          <p:txBody>
            <a:bodyPr/>
            <a:lstStyle/>
            <a:p/>
          </p:txBody>
        </p:sp>
        <p:sp>
          <p:nvSpPr>
            <p:cNvPr id="9" name="pl9"/>
            <p:cNvSpPr/>
            <p:nvPr/>
          </p:nvSpPr>
          <p:spPr>
            <a:xfrm>
              <a:off x="1323092" y="2172140"/>
              <a:ext cx="2089387" cy="0"/>
            </a:xfrm>
            <a:custGeom>
              <a:avLst/>
              <a:pathLst>
                <a:path w="2089387" h="0">
                  <a:moveTo>
                    <a:pt x="0" y="0"/>
                  </a:moveTo>
                  <a:lnTo>
                    <a:pt x="2089387" y="0"/>
                  </a:lnTo>
                  <a:lnTo>
                    <a:pt x="2089387" y="0"/>
                  </a:lnTo>
                </a:path>
              </a:pathLst>
            </a:custGeom>
            <a:ln w="13550" cap="flat">
              <a:solidFill>
                <a:srgbClr val="EBEBEB">
                  <a:alpha val="100000"/>
                </a:srgbClr>
              </a:solidFill>
              <a:prstDash val="solid"/>
              <a:round/>
            </a:ln>
          </p:spPr>
          <p:txBody>
            <a:bodyPr/>
            <a:lstStyle/>
            <a:p/>
          </p:txBody>
        </p:sp>
        <p:sp>
          <p:nvSpPr>
            <p:cNvPr id="10" name="pl10"/>
            <p:cNvSpPr/>
            <p:nvPr/>
          </p:nvSpPr>
          <p:spPr>
            <a:xfrm>
              <a:off x="141806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73463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05121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6778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8436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0093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7674" y="2172140"/>
              <a:ext cx="158286" cy="0"/>
            </a:xfrm>
            <a:custGeom>
              <a:avLst/>
              <a:pathLst>
                <a:path w="158286" h="0">
                  <a:moveTo>
                    <a:pt x="0" y="0"/>
                  </a:moveTo>
                  <a:lnTo>
                    <a:pt x="158286" y="0"/>
                  </a:lnTo>
                </a:path>
              </a:pathLst>
            </a:custGeom>
            <a:ln w="81303" cap="flat">
              <a:solidFill>
                <a:srgbClr val="E8E8E8">
                  <a:alpha val="100000"/>
                </a:srgbClr>
              </a:solidFill>
              <a:prstDash val="solid"/>
              <a:round/>
            </a:ln>
          </p:spPr>
          <p:txBody>
            <a:bodyPr/>
            <a:lstStyle/>
            <a:p/>
          </p:txBody>
        </p:sp>
        <p:sp>
          <p:nvSpPr>
            <p:cNvPr id="17" name="pl17"/>
            <p:cNvSpPr/>
            <p:nvPr/>
          </p:nvSpPr>
          <p:spPr>
            <a:xfrm>
              <a:off x="2747674" y="2779620"/>
              <a:ext cx="142458" cy="0"/>
            </a:xfrm>
            <a:custGeom>
              <a:avLst/>
              <a:pathLst>
                <a:path w="142458" h="0">
                  <a:moveTo>
                    <a:pt x="0" y="0"/>
                  </a:moveTo>
                  <a:lnTo>
                    <a:pt x="142458" y="0"/>
                  </a:lnTo>
                </a:path>
              </a:pathLst>
            </a:custGeom>
            <a:ln w="81303" cap="flat">
              <a:solidFill>
                <a:srgbClr val="E8E8E8">
                  <a:alpha val="100000"/>
                </a:srgbClr>
              </a:solidFill>
              <a:prstDash val="solid"/>
              <a:round/>
            </a:ln>
          </p:spPr>
          <p:txBody>
            <a:bodyPr/>
            <a:lstStyle/>
            <a:p/>
          </p:txBody>
        </p:sp>
        <p:sp>
          <p:nvSpPr>
            <p:cNvPr id="18" name="pl18"/>
            <p:cNvSpPr/>
            <p:nvPr/>
          </p:nvSpPr>
          <p:spPr>
            <a:xfrm>
              <a:off x="2890133" y="3387100"/>
              <a:ext cx="47486" cy="0"/>
            </a:xfrm>
            <a:custGeom>
              <a:avLst/>
              <a:pathLst>
                <a:path w="47486" h="0">
                  <a:moveTo>
                    <a:pt x="0" y="0"/>
                  </a:moveTo>
                  <a:lnTo>
                    <a:pt x="47486" y="0"/>
                  </a:lnTo>
                </a:path>
              </a:pathLst>
            </a:custGeom>
            <a:ln w="81303" cap="flat">
              <a:solidFill>
                <a:srgbClr val="E8E8E8">
                  <a:alpha val="100000"/>
                </a:srgbClr>
              </a:solidFill>
              <a:prstDash val="solid"/>
              <a:round/>
            </a:ln>
          </p:spPr>
          <p:txBody>
            <a:bodyPr/>
            <a:lstStyle/>
            <a:p/>
          </p:txBody>
        </p:sp>
        <p:sp>
          <p:nvSpPr>
            <p:cNvPr id="19" name="pl19"/>
            <p:cNvSpPr/>
            <p:nvPr/>
          </p:nvSpPr>
          <p:spPr>
            <a:xfrm>
              <a:off x="2874304" y="3994579"/>
              <a:ext cx="47486" cy="0"/>
            </a:xfrm>
            <a:custGeom>
              <a:avLst/>
              <a:pathLst>
                <a:path w="47486" h="0">
                  <a:moveTo>
                    <a:pt x="0" y="0"/>
                  </a:moveTo>
                  <a:lnTo>
                    <a:pt x="47486" y="0"/>
                  </a:lnTo>
                </a:path>
              </a:pathLst>
            </a:custGeom>
            <a:ln w="81303" cap="flat">
              <a:solidFill>
                <a:srgbClr val="E8E8E8">
                  <a:alpha val="100000"/>
                </a:srgbClr>
              </a:solidFill>
              <a:prstDash val="solid"/>
              <a:round/>
            </a:ln>
          </p:spPr>
          <p:txBody>
            <a:bodyPr/>
            <a:lstStyle/>
            <a:p/>
          </p:txBody>
        </p:sp>
        <p:sp>
          <p:nvSpPr>
            <p:cNvPr id="20" name="pl20"/>
            <p:cNvSpPr/>
            <p:nvPr/>
          </p:nvSpPr>
          <p:spPr>
            <a:xfrm>
              <a:off x="2526073" y="4602059"/>
              <a:ext cx="31657" cy="0"/>
            </a:xfrm>
            <a:custGeom>
              <a:avLst/>
              <a:pathLst>
                <a:path w="31657" h="0">
                  <a:moveTo>
                    <a:pt x="0" y="0"/>
                  </a:moveTo>
                  <a:lnTo>
                    <a:pt x="31657" y="0"/>
                  </a:lnTo>
                </a:path>
              </a:pathLst>
            </a:custGeom>
            <a:ln w="81303" cap="flat">
              <a:solidFill>
                <a:srgbClr val="E8E8E8">
                  <a:alpha val="100000"/>
                </a:srgbClr>
              </a:solidFill>
              <a:prstDash val="solid"/>
              <a:round/>
            </a:ln>
          </p:spPr>
          <p:txBody>
            <a:bodyPr/>
            <a:lstStyle/>
            <a:p/>
          </p:txBody>
        </p:sp>
        <p:sp>
          <p:nvSpPr>
            <p:cNvPr id="21" name="pl21"/>
            <p:cNvSpPr/>
            <p:nvPr/>
          </p:nvSpPr>
          <p:spPr>
            <a:xfrm>
              <a:off x="2842646" y="5209539"/>
              <a:ext cx="15828" cy="0"/>
            </a:xfrm>
            <a:custGeom>
              <a:avLst/>
              <a:pathLst>
                <a:path w="15828" h="0">
                  <a:moveTo>
                    <a:pt x="0" y="0"/>
                  </a:moveTo>
                  <a:lnTo>
                    <a:pt x="15828" y="0"/>
                  </a:lnTo>
                </a:path>
              </a:pathLst>
            </a:custGeom>
            <a:ln w="81303" cap="flat">
              <a:solidFill>
                <a:srgbClr val="E8E8E8">
                  <a:alpha val="100000"/>
                </a:srgbClr>
              </a:solidFill>
              <a:prstDash val="solid"/>
              <a:round/>
            </a:ln>
          </p:spPr>
          <p:txBody>
            <a:bodyPr/>
            <a:lstStyle/>
            <a:p/>
          </p:txBody>
        </p:sp>
        <p:sp>
          <p:nvSpPr>
            <p:cNvPr id="22" name="pt22"/>
            <p:cNvSpPr/>
            <p:nvPr/>
          </p:nvSpPr>
          <p:spPr>
            <a:xfrm>
              <a:off x="2933119"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 name="pt23"/>
            <p:cNvSpPr/>
            <p:nvPr/>
          </p:nvSpPr>
          <p:spPr>
            <a:xfrm>
              <a:off x="2885633"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 name="pt24"/>
            <p:cNvSpPr/>
            <p:nvPr/>
          </p:nvSpPr>
          <p:spPr>
            <a:xfrm>
              <a:off x="2901461"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 name="pt25"/>
            <p:cNvSpPr/>
            <p:nvPr/>
          </p:nvSpPr>
          <p:spPr>
            <a:xfrm>
              <a:off x="2743174"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2885633"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2743174"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2853975"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2838146"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2553230"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2521573"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2917290"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2869804"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2892467" y="334194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5" name="pt35"/>
            <p:cNvSpPr/>
            <p:nvPr/>
          </p:nvSpPr>
          <p:spPr>
            <a:xfrm>
              <a:off x="2844981" y="33419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6" name="pt36"/>
            <p:cNvSpPr/>
            <p:nvPr/>
          </p:nvSpPr>
          <p:spPr>
            <a:xfrm>
              <a:off x="2860809" y="21269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7" name="pt37"/>
            <p:cNvSpPr/>
            <p:nvPr/>
          </p:nvSpPr>
          <p:spPr>
            <a:xfrm>
              <a:off x="2702522" y="21269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8" name="pt38"/>
            <p:cNvSpPr/>
            <p:nvPr/>
          </p:nvSpPr>
          <p:spPr>
            <a:xfrm>
              <a:off x="2844981" y="273446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9" name="pt39"/>
            <p:cNvSpPr/>
            <p:nvPr/>
          </p:nvSpPr>
          <p:spPr>
            <a:xfrm>
              <a:off x="2702522" y="273446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0" name="pt40"/>
            <p:cNvSpPr/>
            <p:nvPr/>
          </p:nvSpPr>
          <p:spPr>
            <a:xfrm>
              <a:off x="2813323" y="516438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1" name="pt41"/>
            <p:cNvSpPr/>
            <p:nvPr/>
          </p:nvSpPr>
          <p:spPr>
            <a:xfrm>
              <a:off x="2797495" y="51643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2" name="pt42"/>
            <p:cNvSpPr/>
            <p:nvPr/>
          </p:nvSpPr>
          <p:spPr>
            <a:xfrm>
              <a:off x="2512578" y="455690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3" name="pt43"/>
            <p:cNvSpPr/>
            <p:nvPr/>
          </p:nvSpPr>
          <p:spPr>
            <a:xfrm>
              <a:off x="2480921" y="45569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4" name="pt44"/>
            <p:cNvSpPr/>
            <p:nvPr/>
          </p:nvSpPr>
          <p:spPr>
            <a:xfrm>
              <a:off x="2876638" y="394942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5" name="pt45"/>
            <p:cNvSpPr/>
            <p:nvPr/>
          </p:nvSpPr>
          <p:spPr>
            <a:xfrm>
              <a:off x="2829152" y="39494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6" name="tx46"/>
            <p:cNvSpPr/>
            <p:nvPr/>
          </p:nvSpPr>
          <p:spPr>
            <a:xfrm>
              <a:off x="3135677" y="334576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47" name="tx47"/>
            <p:cNvSpPr/>
            <p:nvPr/>
          </p:nvSpPr>
          <p:spPr>
            <a:xfrm>
              <a:off x="3103581" y="2130809"/>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-10%</a:t>
              </a:r>
            </a:p>
          </p:txBody>
        </p:sp>
        <p:sp>
          <p:nvSpPr>
            <p:cNvPr id="48" name="tx48"/>
            <p:cNvSpPr/>
            <p:nvPr/>
          </p:nvSpPr>
          <p:spPr>
            <a:xfrm>
              <a:off x="3135677" y="273828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-9%</a:t>
              </a:r>
            </a:p>
          </p:txBody>
        </p:sp>
        <p:sp>
          <p:nvSpPr>
            <p:cNvPr id="49" name="tx49"/>
            <p:cNvSpPr/>
            <p:nvPr/>
          </p:nvSpPr>
          <p:spPr>
            <a:xfrm>
              <a:off x="3135677" y="516820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50" name="tx50"/>
            <p:cNvSpPr/>
            <p:nvPr/>
          </p:nvSpPr>
          <p:spPr>
            <a:xfrm>
              <a:off x="3135677" y="456072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51" name="tx51"/>
            <p:cNvSpPr/>
            <p:nvPr/>
          </p:nvSpPr>
          <p:spPr>
            <a:xfrm>
              <a:off x="3135677" y="395324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52" name="rc52"/>
            <p:cNvSpPr/>
            <p:nvPr/>
          </p:nvSpPr>
          <p:spPr>
            <a:xfrm>
              <a:off x="1323092" y="1807652"/>
              <a:ext cx="2089387" cy="3766375"/>
            </a:xfrm>
            <a:prstGeom prst="rect">
              <a:avLst/>
            </a:prstGeom>
            <a:noFill/>
            <a:ln w="13550" cap="rnd">
              <a:solidFill>
                <a:srgbClr val="999999">
                  <a:alpha val="100000"/>
                </a:srgbClr>
              </a:solidFill>
              <a:prstDash val="solid"/>
              <a:round/>
            </a:ln>
          </p:spPr>
          <p:txBody>
            <a:bodyPr/>
            <a:lstStyle/>
            <a:p/>
          </p:txBody>
        </p:sp>
        <p:sp>
          <p:nvSpPr>
            <p:cNvPr id="53" name="pl53"/>
            <p:cNvSpPr/>
            <p:nvPr/>
          </p:nvSpPr>
          <p:spPr>
            <a:xfrm>
              <a:off x="4085752" y="5352476"/>
              <a:ext cx="2089387" cy="0"/>
            </a:xfrm>
            <a:custGeom>
              <a:avLst/>
              <a:pathLst>
                <a:path w="2089387" h="0">
                  <a:moveTo>
                    <a:pt x="0" y="0"/>
                  </a:moveTo>
                  <a:lnTo>
                    <a:pt x="2089387" y="0"/>
                  </a:lnTo>
                  <a:lnTo>
                    <a:pt x="2089387" y="0"/>
                  </a:lnTo>
                </a:path>
              </a:pathLst>
            </a:custGeom>
            <a:ln w="13550" cap="flat">
              <a:solidFill>
                <a:srgbClr val="EBEBEB">
                  <a:alpha val="100000"/>
                </a:srgbClr>
              </a:solidFill>
              <a:prstDash val="solid"/>
              <a:round/>
            </a:ln>
          </p:spPr>
          <p:txBody>
            <a:bodyPr/>
            <a:lstStyle/>
            <a:p/>
          </p:txBody>
        </p:sp>
        <p:sp>
          <p:nvSpPr>
            <p:cNvPr id="54" name="pl54"/>
            <p:cNvSpPr/>
            <p:nvPr/>
          </p:nvSpPr>
          <p:spPr>
            <a:xfrm>
              <a:off x="4085752" y="4983223"/>
              <a:ext cx="2089387" cy="0"/>
            </a:xfrm>
            <a:custGeom>
              <a:avLst/>
              <a:pathLst>
                <a:path w="2089387" h="0">
                  <a:moveTo>
                    <a:pt x="0" y="0"/>
                  </a:moveTo>
                  <a:lnTo>
                    <a:pt x="2089387" y="0"/>
                  </a:lnTo>
                  <a:lnTo>
                    <a:pt x="2089387" y="0"/>
                  </a:lnTo>
                </a:path>
              </a:pathLst>
            </a:custGeom>
            <a:ln w="13550" cap="flat">
              <a:solidFill>
                <a:srgbClr val="EBEBEB">
                  <a:alpha val="100000"/>
                </a:srgbClr>
              </a:solidFill>
              <a:prstDash val="solid"/>
              <a:round/>
            </a:ln>
          </p:spPr>
          <p:txBody>
            <a:bodyPr/>
            <a:lstStyle/>
            <a:p/>
          </p:txBody>
        </p:sp>
        <p:sp>
          <p:nvSpPr>
            <p:cNvPr id="55" name="pl55"/>
            <p:cNvSpPr/>
            <p:nvPr/>
          </p:nvSpPr>
          <p:spPr>
            <a:xfrm>
              <a:off x="4085752" y="4613971"/>
              <a:ext cx="2089387" cy="0"/>
            </a:xfrm>
            <a:custGeom>
              <a:avLst/>
              <a:pathLst>
                <a:path w="2089387" h="0">
                  <a:moveTo>
                    <a:pt x="0" y="0"/>
                  </a:moveTo>
                  <a:lnTo>
                    <a:pt x="2089387" y="0"/>
                  </a:lnTo>
                  <a:lnTo>
                    <a:pt x="2089387" y="0"/>
                  </a:lnTo>
                </a:path>
              </a:pathLst>
            </a:custGeom>
            <a:ln w="13550" cap="flat">
              <a:solidFill>
                <a:srgbClr val="EBEBEB">
                  <a:alpha val="100000"/>
                </a:srgbClr>
              </a:solidFill>
              <a:prstDash val="solid"/>
              <a:round/>
            </a:ln>
          </p:spPr>
          <p:txBody>
            <a:bodyPr/>
            <a:lstStyle/>
            <a:p/>
          </p:txBody>
        </p:sp>
        <p:sp>
          <p:nvSpPr>
            <p:cNvPr id="56" name="pl56"/>
            <p:cNvSpPr/>
            <p:nvPr/>
          </p:nvSpPr>
          <p:spPr>
            <a:xfrm>
              <a:off x="4085752" y="4244718"/>
              <a:ext cx="2089387" cy="0"/>
            </a:xfrm>
            <a:custGeom>
              <a:avLst/>
              <a:pathLst>
                <a:path w="2089387" h="0">
                  <a:moveTo>
                    <a:pt x="0" y="0"/>
                  </a:moveTo>
                  <a:lnTo>
                    <a:pt x="2089387" y="0"/>
                  </a:lnTo>
                  <a:lnTo>
                    <a:pt x="2089387" y="0"/>
                  </a:lnTo>
                </a:path>
              </a:pathLst>
            </a:custGeom>
            <a:ln w="13550" cap="flat">
              <a:solidFill>
                <a:srgbClr val="EBEBEB">
                  <a:alpha val="100000"/>
                </a:srgbClr>
              </a:solidFill>
              <a:prstDash val="solid"/>
              <a:round/>
            </a:ln>
          </p:spPr>
          <p:txBody>
            <a:bodyPr/>
            <a:lstStyle/>
            <a:p/>
          </p:txBody>
        </p:sp>
        <p:sp>
          <p:nvSpPr>
            <p:cNvPr id="57" name="pl57"/>
            <p:cNvSpPr/>
            <p:nvPr/>
          </p:nvSpPr>
          <p:spPr>
            <a:xfrm>
              <a:off x="4085752" y="3875466"/>
              <a:ext cx="2089387" cy="0"/>
            </a:xfrm>
            <a:custGeom>
              <a:avLst/>
              <a:pathLst>
                <a:path w="2089387" h="0">
                  <a:moveTo>
                    <a:pt x="0" y="0"/>
                  </a:moveTo>
                  <a:lnTo>
                    <a:pt x="2089387" y="0"/>
                  </a:lnTo>
                  <a:lnTo>
                    <a:pt x="2089387" y="0"/>
                  </a:lnTo>
                </a:path>
              </a:pathLst>
            </a:custGeom>
            <a:ln w="13550" cap="flat">
              <a:solidFill>
                <a:srgbClr val="EBEBEB">
                  <a:alpha val="100000"/>
                </a:srgbClr>
              </a:solidFill>
              <a:prstDash val="solid"/>
              <a:round/>
            </a:ln>
          </p:spPr>
          <p:txBody>
            <a:bodyPr/>
            <a:lstStyle/>
            <a:p/>
          </p:txBody>
        </p:sp>
        <p:sp>
          <p:nvSpPr>
            <p:cNvPr id="58" name="pl58"/>
            <p:cNvSpPr/>
            <p:nvPr/>
          </p:nvSpPr>
          <p:spPr>
            <a:xfrm>
              <a:off x="4085752" y="3506213"/>
              <a:ext cx="2089387" cy="0"/>
            </a:xfrm>
            <a:custGeom>
              <a:avLst/>
              <a:pathLst>
                <a:path w="2089387" h="0">
                  <a:moveTo>
                    <a:pt x="0" y="0"/>
                  </a:moveTo>
                  <a:lnTo>
                    <a:pt x="2089387" y="0"/>
                  </a:lnTo>
                  <a:lnTo>
                    <a:pt x="2089387" y="0"/>
                  </a:lnTo>
                </a:path>
              </a:pathLst>
            </a:custGeom>
            <a:ln w="13550" cap="flat">
              <a:solidFill>
                <a:srgbClr val="EBEBEB">
                  <a:alpha val="100000"/>
                </a:srgbClr>
              </a:solidFill>
              <a:prstDash val="solid"/>
              <a:round/>
            </a:ln>
          </p:spPr>
          <p:txBody>
            <a:bodyPr/>
            <a:lstStyle/>
            <a:p/>
          </p:txBody>
        </p:sp>
        <p:sp>
          <p:nvSpPr>
            <p:cNvPr id="59" name="pl59"/>
            <p:cNvSpPr/>
            <p:nvPr/>
          </p:nvSpPr>
          <p:spPr>
            <a:xfrm>
              <a:off x="4085752" y="3136961"/>
              <a:ext cx="2089387" cy="0"/>
            </a:xfrm>
            <a:custGeom>
              <a:avLst/>
              <a:pathLst>
                <a:path w="2089387" h="0">
                  <a:moveTo>
                    <a:pt x="0" y="0"/>
                  </a:moveTo>
                  <a:lnTo>
                    <a:pt x="2089387" y="0"/>
                  </a:lnTo>
                  <a:lnTo>
                    <a:pt x="2089387" y="0"/>
                  </a:lnTo>
                </a:path>
              </a:pathLst>
            </a:custGeom>
            <a:ln w="13550" cap="flat">
              <a:solidFill>
                <a:srgbClr val="EBEBEB">
                  <a:alpha val="100000"/>
                </a:srgbClr>
              </a:solidFill>
              <a:prstDash val="solid"/>
              <a:round/>
            </a:ln>
          </p:spPr>
          <p:txBody>
            <a:bodyPr/>
            <a:lstStyle/>
            <a:p/>
          </p:txBody>
        </p:sp>
        <p:sp>
          <p:nvSpPr>
            <p:cNvPr id="60" name="pl60"/>
            <p:cNvSpPr/>
            <p:nvPr/>
          </p:nvSpPr>
          <p:spPr>
            <a:xfrm>
              <a:off x="4085752" y="2767708"/>
              <a:ext cx="2089387" cy="0"/>
            </a:xfrm>
            <a:custGeom>
              <a:avLst/>
              <a:pathLst>
                <a:path w="2089387" h="0">
                  <a:moveTo>
                    <a:pt x="0" y="0"/>
                  </a:moveTo>
                  <a:lnTo>
                    <a:pt x="2089387" y="0"/>
                  </a:lnTo>
                  <a:lnTo>
                    <a:pt x="2089387" y="0"/>
                  </a:lnTo>
                </a:path>
              </a:pathLst>
            </a:custGeom>
            <a:ln w="13550" cap="flat">
              <a:solidFill>
                <a:srgbClr val="EBEBEB">
                  <a:alpha val="100000"/>
                </a:srgbClr>
              </a:solidFill>
              <a:prstDash val="solid"/>
              <a:round/>
            </a:ln>
          </p:spPr>
          <p:txBody>
            <a:bodyPr/>
            <a:lstStyle/>
            <a:p/>
          </p:txBody>
        </p:sp>
        <p:sp>
          <p:nvSpPr>
            <p:cNvPr id="61" name="pl61"/>
            <p:cNvSpPr/>
            <p:nvPr/>
          </p:nvSpPr>
          <p:spPr>
            <a:xfrm>
              <a:off x="4085752" y="2398456"/>
              <a:ext cx="2089387" cy="0"/>
            </a:xfrm>
            <a:custGeom>
              <a:avLst/>
              <a:pathLst>
                <a:path w="2089387" h="0">
                  <a:moveTo>
                    <a:pt x="0" y="0"/>
                  </a:moveTo>
                  <a:lnTo>
                    <a:pt x="2089387" y="0"/>
                  </a:lnTo>
                  <a:lnTo>
                    <a:pt x="2089387" y="0"/>
                  </a:lnTo>
                </a:path>
              </a:pathLst>
            </a:custGeom>
            <a:ln w="13550" cap="flat">
              <a:solidFill>
                <a:srgbClr val="EBEBEB">
                  <a:alpha val="100000"/>
                </a:srgbClr>
              </a:solidFill>
              <a:prstDash val="solid"/>
              <a:round/>
            </a:ln>
          </p:spPr>
          <p:txBody>
            <a:bodyPr/>
            <a:lstStyle/>
            <a:p/>
          </p:txBody>
        </p:sp>
        <p:sp>
          <p:nvSpPr>
            <p:cNvPr id="62" name="pl62"/>
            <p:cNvSpPr/>
            <p:nvPr/>
          </p:nvSpPr>
          <p:spPr>
            <a:xfrm>
              <a:off x="4085752" y="2029203"/>
              <a:ext cx="2089387" cy="0"/>
            </a:xfrm>
            <a:custGeom>
              <a:avLst/>
              <a:pathLst>
                <a:path w="2089387" h="0">
                  <a:moveTo>
                    <a:pt x="0" y="0"/>
                  </a:moveTo>
                  <a:lnTo>
                    <a:pt x="2089387" y="0"/>
                  </a:lnTo>
                  <a:lnTo>
                    <a:pt x="2089387" y="0"/>
                  </a:lnTo>
                </a:path>
              </a:pathLst>
            </a:custGeom>
            <a:ln w="13550" cap="flat">
              <a:solidFill>
                <a:srgbClr val="EBEBEB">
                  <a:alpha val="100000"/>
                </a:srgbClr>
              </a:solidFill>
              <a:prstDash val="solid"/>
              <a:round/>
            </a:ln>
          </p:spPr>
          <p:txBody>
            <a:bodyPr/>
            <a:lstStyle/>
            <a:p/>
          </p:txBody>
        </p:sp>
        <p:sp>
          <p:nvSpPr>
            <p:cNvPr id="63" name="pl63"/>
            <p:cNvSpPr/>
            <p:nvPr/>
          </p:nvSpPr>
          <p:spPr>
            <a:xfrm>
              <a:off x="418072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449729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481387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513044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544701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576359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5241246" y="2029203"/>
              <a:ext cx="174115" cy="0"/>
            </a:xfrm>
            <a:custGeom>
              <a:avLst/>
              <a:pathLst>
                <a:path w="174115" h="0">
                  <a:moveTo>
                    <a:pt x="0" y="0"/>
                  </a:moveTo>
                  <a:lnTo>
                    <a:pt x="174115" y="0"/>
                  </a:lnTo>
                </a:path>
              </a:pathLst>
            </a:custGeom>
            <a:ln w="81303" cap="flat">
              <a:solidFill>
                <a:srgbClr val="E8E8E8">
                  <a:alpha val="100000"/>
                </a:srgbClr>
              </a:solidFill>
              <a:prstDash val="solid"/>
              <a:round/>
            </a:ln>
          </p:spPr>
          <p:txBody>
            <a:bodyPr/>
            <a:lstStyle/>
            <a:p/>
          </p:txBody>
        </p:sp>
        <p:sp>
          <p:nvSpPr>
            <p:cNvPr id="70" name="pl70"/>
            <p:cNvSpPr/>
            <p:nvPr/>
          </p:nvSpPr>
          <p:spPr>
            <a:xfrm>
              <a:off x="5478677" y="2398456"/>
              <a:ext cx="126629" cy="0"/>
            </a:xfrm>
            <a:custGeom>
              <a:avLst/>
              <a:pathLst>
                <a:path w="126629" h="0">
                  <a:moveTo>
                    <a:pt x="0" y="0"/>
                  </a:moveTo>
                  <a:lnTo>
                    <a:pt x="126629" y="0"/>
                  </a:lnTo>
                </a:path>
              </a:pathLst>
            </a:custGeom>
            <a:ln w="81303" cap="flat">
              <a:solidFill>
                <a:srgbClr val="E8E8E8">
                  <a:alpha val="100000"/>
                </a:srgbClr>
              </a:solidFill>
              <a:prstDash val="solid"/>
              <a:round/>
            </a:ln>
          </p:spPr>
          <p:txBody>
            <a:bodyPr/>
            <a:lstStyle/>
            <a:p/>
          </p:txBody>
        </p:sp>
        <p:sp>
          <p:nvSpPr>
            <p:cNvPr id="71" name="pl71"/>
            <p:cNvSpPr/>
            <p:nvPr/>
          </p:nvSpPr>
          <p:spPr>
            <a:xfrm>
              <a:off x="5573649" y="2767708"/>
              <a:ext cx="110800" cy="0"/>
            </a:xfrm>
            <a:custGeom>
              <a:avLst/>
              <a:pathLst>
                <a:path w="110800" h="0">
                  <a:moveTo>
                    <a:pt x="0" y="0"/>
                  </a:moveTo>
                  <a:lnTo>
                    <a:pt x="110800" y="0"/>
                  </a:lnTo>
                </a:path>
              </a:pathLst>
            </a:custGeom>
            <a:ln w="81303" cap="flat">
              <a:solidFill>
                <a:srgbClr val="E8E8E8">
                  <a:alpha val="100000"/>
                </a:srgbClr>
              </a:solidFill>
              <a:prstDash val="solid"/>
              <a:round/>
            </a:ln>
          </p:spPr>
          <p:txBody>
            <a:bodyPr/>
            <a:lstStyle/>
            <a:p/>
          </p:txBody>
        </p:sp>
        <p:sp>
          <p:nvSpPr>
            <p:cNvPr id="72" name="pl72"/>
            <p:cNvSpPr/>
            <p:nvPr/>
          </p:nvSpPr>
          <p:spPr>
            <a:xfrm>
              <a:off x="5541992" y="3136961"/>
              <a:ext cx="79143" cy="0"/>
            </a:xfrm>
            <a:custGeom>
              <a:avLst/>
              <a:pathLst>
                <a:path w="79143" h="0">
                  <a:moveTo>
                    <a:pt x="0" y="0"/>
                  </a:moveTo>
                  <a:lnTo>
                    <a:pt x="79143" y="0"/>
                  </a:lnTo>
                </a:path>
              </a:pathLst>
            </a:custGeom>
            <a:ln w="81303" cap="flat">
              <a:solidFill>
                <a:srgbClr val="E8E8E8">
                  <a:alpha val="100000"/>
                </a:srgbClr>
              </a:solidFill>
              <a:prstDash val="solid"/>
              <a:round/>
            </a:ln>
          </p:spPr>
          <p:txBody>
            <a:bodyPr/>
            <a:lstStyle/>
            <a:p/>
          </p:txBody>
        </p:sp>
        <p:sp>
          <p:nvSpPr>
            <p:cNvPr id="73" name="pl73"/>
            <p:cNvSpPr/>
            <p:nvPr/>
          </p:nvSpPr>
          <p:spPr>
            <a:xfrm>
              <a:off x="5684450" y="3506213"/>
              <a:ext cx="63314" cy="0"/>
            </a:xfrm>
            <a:custGeom>
              <a:avLst/>
              <a:pathLst>
                <a:path w="63314" h="0">
                  <a:moveTo>
                    <a:pt x="0" y="0"/>
                  </a:moveTo>
                  <a:lnTo>
                    <a:pt x="63314" y="0"/>
                  </a:lnTo>
                </a:path>
              </a:pathLst>
            </a:custGeom>
            <a:ln w="81303" cap="flat">
              <a:solidFill>
                <a:srgbClr val="E8E8E8">
                  <a:alpha val="100000"/>
                </a:srgbClr>
              </a:solidFill>
              <a:prstDash val="solid"/>
              <a:round/>
            </a:ln>
          </p:spPr>
          <p:txBody>
            <a:bodyPr/>
            <a:lstStyle/>
            <a:p/>
          </p:txBody>
        </p:sp>
        <p:sp>
          <p:nvSpPr>
            <p:cNvPr id="74" name="pl74"/>
            <p:cNvSpPr/>
            <p:nvPr/>
          </p:nvSpPr>
          <p:spPr>
            <a:xfrm>
              <a:off x="5636964" y="3875466"/>
              <a:ext cx="47486" cy="0"/>
            </a:xfrm>
            <a:custGeom>
              <a:avLst/>
              <a:pathLst>
                <a:path w="47486" h="0">
                  <a:moveTo>
                    <a:pt x="0" y="0"/>
                  </a:moveTo>
                  <a:lnTo>
                    <a:pt x="47486" y="0"/>
                  </a:lnTo>
                </a:path>
              </a:pathLst>
            </a:custGeom>
            <a:ln w="81303" cap="flat">
              <a:solidFill>
                <a:srgbClr val="E8E8E8">
                  <a:alpha val="100000"/>
                </a:srgbClr>
              </a:solidFill>
              <a:prstDash val="solid"/>
              <a:round/>
            </a:ln>
          </p:spPr>
          <p:txBody>
            <a:bodyPr/>
            <a:lstStyle/>
            <a:p/>
          </p:txBody>
        </p:sp>
        <p:sp>
          <p:nvSpPr>
            <p:cNvPr id="75" name="pl75"/>
            <p:cNvSpPr/>
            <p:nvPr/>
          </p:nvSpPr>
          <p:spPr>
            <a:xfrm>
              <a:off x="5716107" y="4244718"/>
              <a:ext cx="31657" cy="0"/>
            </a:xfrm>
            <a:custGeom>
              <a:avLst/>
              <a:pathLst>
                <a:path w="31657" h="0">
                  <a:moveTo>
                    <a:pt x="0" y="0"/>
                  </a:moveTo>
                  <a:lnTo>
                    <a:pt x="31657" y="0"/>
                  </a:lnTo>
                </a:path>
              </a:pathLst>
            </a:custGeom>
            <a:ln w="81303" cap="flat">
              <a:solidFill>
                <a:srgbClr val="E8E8E8">
                  <a:alpha val="100000"/>
                </a:srgbClr>
              </a:solidFill>
              <a:prstDash val="solid"/>
              <a:round/>
            </a:ln>
          </p:spPr>
          <p:txBody>
            <a:bodyPr/>
            <a:lstStyle/>
            <a:p/>
          </p:txBody>
        </p:sp>
        <p:sp>
          <p:nvSpPr>
            <p:cNvPr id="76" name="pl76"/>
            <p:cNvSpPr/>
            <p:nvPr/>
          </p:nvSpPr>
          <p:spPr>
            <a:xfrm>
              <a:off x="5652792" y="4613971"/>
              <a:ext cx="31657" cy="0"/>
            </a:xfrm>
            <a:custGeom>
              <a:avLst/>
              <a:pathLst>
                <a:path w="31657" h="0">
                  <a:moveTo>
                    <a:pt x="0" y="0"/>
                  </a:moveTo>
                  <a:lnTo>
                    <a:pt x="31657" y="0"/>
                  </a:lnTo>
                </a:path>
              </a:pathLst>
            </a:custGeom>
            <a:ln w="81303" cap="flat">
              <a:solidFill>
                <a:srgbClr val="E8E8E8">
                  <a:alpha val="100000"/>
                </a:srgbClr>
              </a:solidFill>
              <a:prstDash val="solid"/>
              <a:round/>
            </a:ln>
          </p:spPr>
          <p:txBody>
            <a:bodyPr/>
            <a:lstStyle/>
            <a:p/>
          </p:txBody>
        </p:sp>
        <p:sp>
          <p:nvSpPr>
            <p:cNvPr id="77" name="pl77"/>
            <p:cNvSpPr/>
            <p:nvPr/>
          </p:nvSpPr>
          <p:spPr>
            <a:xfrm>
              <a:off x="5462848" y="4983223"/>
              <a:ext cx="15828" cy="0"/>
            </a:xfrm>
            <a:custGeom>
              <a:avLst/>
              <a:pathLst>
                <a:path w="15828" h="0">
                  <a:moveTo>
                    <a:pt x="0" y="0"/>
                  </a:moveTo>
                  <a:lnTo>
                    <a:pt x="15828" y="0"/>
                  </a:lnTo>
                </a:path>
              </a:pathLst>
            </a:custGeom>
            <a:ln w="81303" cap="flat">
              <a:solidFill>
                <a:srgbClr val="E8E8E8">
                  <a:alpha val="100000"/>
                </a:srgbClr>
              </a:solidFill>
              <a:prstDash val="solid"/>
              <a:round/>
            </a:ln>
          </p:spPr>
          <p:txBody>
            <a:bodyPr/>
            <a:lstStyle/>
            <a:p/>
          </p:txBody>
        </p:sp>
        <p:sp>
          <p:nvSpPr>
            <p:cNvPr id="78" name="pl78"/>
            <p:cNvSpPr/>
            <p:nvPr/>
          </p:nvSpPr>
          <p:spPr>
            <a:xfrm>
              <a:off x="5652792" y="5352476"/>
              <a:ext cx="15828" cy="0"/>
            </a:xfrm>
            <a:custGeom>
              <a:avLst/>
              <a:pathLst>
                <a:path w="15828" h="0">
                  <a:moveTo>
                    <a:pt x="0" y="0"/>
                  </a:moveTo>
                  <a:lnTo>
                    <a:pt x="15828" y="0"/>
                  </a:lnTo>
                </a:path>
              </a:pathLst>
            </a:custGeom>
            <a:ln w="81303" cap="flat">
              <a:solidFill>
                <a:srgbClr val="E8E8E8">
                  <a:alpha val="100000"/>
                </a:srgbClr>
              </a:solidFill>
              <a:prstDash val="solid"/>
              <a:round/>
            </a:ln>
          </p:spPr>
          <p:txBody>
            <a:bodyPr/>
            <a:lstStyle/>
            <a:p/>
          </p:txBody>
        </p:sp>
        <p:sp>
          <p:nvSpPr>
            <p:cNvPr id="79" name="pt79"/>
            <p:cNvSpPr/>
            <p:nvPr/>
          </p:nvSpPr>
          <p:spPr>
            <a:xfrm>
              <a:off x="5679950" y="35017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743265" y="35017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458348" y="49787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474177" y="49787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711607" y="42402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743265" y="42402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236746" y="2024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410862" y="2024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537492" y="31324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616635" y="31324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474177" y="23939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600806" y="23939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569149" y="27632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679950" y="27632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632464" y="387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679950" y="387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648292" y="53479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664121" y="53479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648292" y="46094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679950" y="46094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5639298" y="346106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5702613" y="346106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1" name="pt101"/>
            <p:cNvSpPr/>
            <p:nvPr/>
          </p:nvSpPr>
          <p:spPr>
            <a:xfrm>
              <a:off x="5417696" y="493807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2" name="pt102"/>
            <p:cNvSpPr/>
            <p:nvPr/>
          </p:nvSpPr>
          <p:spPr>
            <a:xfrm>
              <a:off x="5433525" y="493807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5670955" y="419956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5702613" y="419956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5196095" y="198405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5370210" y="19840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7" name="pt107"/>
            <p:cNvSpPr/>
            <p:nvPr/>
          </p:nvSpPr>
          <p:spPr>
            <a:xfrm>
              <a:off x="5496840" y="309180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8" name="pt108"/>
            <p:cNvSpPr/>
            <p:nvPr/>
          </p:nvSpPr>
          <p:spPr>
            <a:xfrm>
              <a:off x="5575983" y="309180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5433525" y="235330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5560154" y="235330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5528497" y="272255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5639298" y="272255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3" name="pt113"/>
            <p:cNvSpPr/>
            <p:nvPr/>
          </p:nvSpPr>
          <p:spPr>
            <a:xfrm>
              <a:off x="5591812" y="383031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5639298" y="383031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5607641" y="530732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5623469" y="530732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5607641" y="456881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5639298" y="456881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tx119"/>
            <p:cNvSpPr/>
            <p:nvPr/>
          </p:nvSpPr>
          <p:spPr>
            <a:xfrm>
              <a:off x="5883843" y="3464882"/>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20" name="tx120"/>
            <p:cNvSpPr/>
            <p:nvPr/>
          </p:nvSpPr>
          <p:spPr>
            <a:xfrm>
              <a:off x="5883843" y="4941892"/>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21" name="tx121"/>
            <p:cNvSpPr/>
            <p:nvPr/>
          </p:nvSpPr>
          <p:spPr>
            <a:xfrm>
              <a:off x="5883843" y="4203387"/>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22" name="tx122"/>
            <p:cNvSpPr/>
            <p:nvPr/>
          </p:nvSpPr>
          <p:spPr>
            <a:xfrm>
              <a:off x="5856046" y="1987872"/>
              <a:ext cx="28995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+11%</a:t>
              </a:r>
            </a:p>
          </p:txBody>
        </p:sp>
        <p:sp>
          <p:nvSpPr>
            <p:cNvPr id="123" name="tx123"/>
            <p:cNvSpPr/>
            <p:nvPr/>
          </p:nvSpPr>
          <p:spPr>
            <a:xfrm>
              <a:off x="5883843" y="3095630"/>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124" name="tx124"/>
            <p:cNvSpPr/>
            <p:nvPr/>
          </p:nvSpPr>
          <p:spPr>
            <a:xfrm>
              <a:off x="5883843" y="2357125"/>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125" name="tx125"/>
            <p:cNvSpPr/>
            <p:nvPr/>
          </p:nvSpPr>
          <p:spPr>
            <a:xfrm>
              <a:off x="5883843" y="2726377"/>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+7%</a:t>
              </a:r>
            </a:p>
          </p:txBody>
        </p:sp>
        <p:sp>
          <p:nvSpPr>
            <p:cNvPr id="126" name="tx126"/>
            <p:cNvSpPr/>
            <p:nvPr/>
          </p:nvSpPr>
          <p:spPr>
            <a:xfrm>
              <a:off x="5883843" y="3834135"/>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27" name="tx127"/>
            <p:cNvSpPr/>
            <p:nvPr/>
          </p:nvSpPr>
          <p:spPr>
            <a:xfrm>
              <a:off x="5883843" y="5311145"/>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28" name="tx128"/>
            <p:cNvSpPr/>
            <p:nvPr/>
          </p:nvSpPr>
          <p:spPr>
            <a:xfrm>
              <a:off x="5883843" y="4572640"/>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29" name="rc129"/>
            <p:cNvSpPr/>
            <p:nvPr/>
          </p:nvSpPr>
          <p:spPr>
            <a:xfrm>
              <a:off x="4085752" y="1807652"/>
              <a:ext cx="2089387" cy="3766375"/>
            </a:xfrm>
            <a:prstGeom prst="rect">
              <a:avLst/>
            </a:prstGeom>
            <a:noFill/>
            <a:ln w="13550" cap="rnd">
              <a:solidFill>
                <a:srgbClr val="999999">
                  <a:alpha val="100000"/>
                </a:srgbClr>
              </a:solidFill>
              <a:prstDash val="solid"/>
              <a:round/>
            </a:ln>
          </p:spPr>
          <p:txBody>
            <a:bodyPr/>
            <a:lstStyle/>
            <a:p/>
          </p:txBody>
        </p:sp>
        <p:sp>
          <p:nvSpPr>
            <p:cNvPr id="130" name="pl130"/>
            <p:cNvSpPr/>
            <p:nvPr/>
          </p:nvSpPr>
          <p:spPr>
            <a:xfrm>
              <a:off x="6985023" y="3690839"/>
              <a:ext cx="2089387" cy="0"/>
            </a:xfrm>
            <a:custGeom>
              <a:avLst/>
              <a:pathLst>
                <a:path w="2089387" h="0">
                  <a:moveTo>
                    <a:pt x="0" y="0"/>
                  </a:moveTo>
                  <a:lnTo>
                    <a:pt x="2089387" y="0"/>
                  </a:lnTo>
                  <a:lnTo>
                    <a:pt x="2089387" y="0"/>
                  </a:lnTo>
                </a:path>
              </a:pathLst>
            </a:custGeom>
            <a:ln w="13550" cap="flat">
              <a:solidFill>
                <a:srgbClr val="EBEBEB">
                  <a:alpha val="100000"/>
                </a:srgbClr>
              </a:solidFill>
              <a:prstDash val="solid"/>
              <a:round/>
            </a:ln>
          </p:spPr>
          <p:txBody>
            <a:bodyPr/>
            <a:lstStyle/>
            <a:p/>
          </p:txBody>
        </p:sp>
        <p:sp>
          <p:nvSpPr>
            <p:cNvPr id="131" name="pl131"/>
            <p:cNvSpPr/>
            <p:nvPr/>
          </p:nvSpPr>
          <p:spPr>
            <a:xfrm>
              <a:off x="707999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39656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71314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02971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34629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66286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583721" y="36908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38" name="pt138"/>
            <p:cNvSpPr/>
            <p:nvPr/>
          </p:nvSpPr>
          <p:spPr>
            <a:xfrm>
              <a:off x="8579221"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8579221"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8538569"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8538569"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2" name="tx142"/>
            <p:cNvSpPr/>
            <p:nvPr/>
          </p:nvSpPr>
          <p:spPr>
            <a:xfrm>
              <a:off x="8816856" y="36495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43" name="rc143"/>
            <p:cNvSpPr/>
            <p:nvPr/>
          </p:nvSpPr>
          <p:spPr>
            <a:xfrm>
              <a:off x="6985023" y="1807652"/>
              <a:ext cx="2089387" cy="3766375"/>
            </a:xfrm>
            <a:prstGeom prst="rect">
              <a:avLst/>
            </a:prstGeom>
            <a:noFill/>
            <a:ln w="13550" cap="rnd">
              <a:solidFill>
                <a:srgbClr val="999999">
                  <a:alpha val="100000"/>
                </a:srgbClr>
              </a:solidFill>
              <a:prstDash val="solid"/>
              <a:round/>
            </a:ln>
          </p:spPr>
          <p:txBody>
            <a:bodyPr/>
            <a:lstStyle/>
            <a:p/>
          </p:txBody>
        </p:sp>
        <p:sp>
          <p:nvSpPr>
            <p:cNvPr id="144" name="rc144"/>
            <p:cNvSpPr/>
            <p:nvPr/>
          </p:nvSpPr>
          <p:spPr>
            <a:xfrm>
              <a:off x="1323092" y="1592799"/>
              <a:ext cx="208938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45" name="tx145"/>
            <p:cNvSpPr/>
            <p:nvPr/>
          </p:nvSpPr>
          <p:spPr>
            <a:xfrm>
              <a:off x="2128624"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46" name="rc146"/>
            <p:cNvSpPr/>
            <p:nvPr/>
          </p:nvSpPr>
          <p:spPr>
            <a:xfrm>
              <a:off x="4085752" y="1592799"/>
              <a:ext cx="208938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47" name="tx147"/>
            <p:cNvSpPr/>
            <p:nvPr/>
          </p:nvSpPr>
          <p:spPr>
            <a:xfrm>
              <a:off x="4916065"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48" name="rc148"/>
            <p:cNvSpPr/>
            <p:nvPr/>
          </p:nvSpPr>
          <p:spPr>
            <a:xfrm>
              <a:off x="6985023" y="1592799"/>
              <a:ext cx="208938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49" name="tx149"/>
            <p:cNvSpPr/>
            <p:nvPr/>
          </p:nvSpPr>
          <p:spPr>
            <a:xfrm>
              <a:off x="7883733"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50" name="pl150"/>
            <p:cNvSpPr/>
            <p:nvPr/>
          </p:nvSpPr>
          <p:spPr>
            <a:xfrm>
              <a:off x="1323092" y="5574027"/>
              <a:ext cx="2089387" cy="0"/>
            </a:xfrm>
            <a:custGeom>
              <a:avLst/>
              <a:pathLst>
                <a:path w="2089387" h="0">
                  <a:moveTo>
                    <a:pt x="0" y="0"/>
                  </a:moveTo>
                  <a:lnTo>
                    <a:pt x="2089387" y="0"/>
                  </a:lnTo>
                </a:path>
              </a:pathLst>
            </a:custGeom>
            <a:ln w="8130" cap="flat">
              <a:solidFill>
                <a:srgbClr val="000000">
                  <a:alpha val="100000"/>
                </a:srgbClr>
              </a:solidFill>
              <a:prstDash val="solid"/>
              <a:round/>
            </a:ln>
          </p:spPr>
          <p:txBody>
            <a:bodyPr/>
            <a:lstStyle/>
            <a:p/>
          </p:txBody>
        </p:sp>
        <p:sp>
          <p:nvSpPr>
            <p:cNvPr id="151" name="pl151"/>
            <p:cNvSpPr/>
            <p:nvPr/>
          </p:nvSpPr>
          <p:spPr>
            <a:xfrm>
              <a:off x="141806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2" name="pl152"/>
            <p:cNvSpPr/>
            <p:nvPr/>
          </p:nvSpPr>
          <p:spPr>
            <a:xfrm>
              <a:off x="173463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3" name="pl153"/>
            <p:cNvSpPr/>
            <p:nvPr/>
          </p:nvSpPr>
          <p:spPr>
            <a:xfrm>
              <a:off x="205121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4" name="pl154"/>
            <p:cNvSpPr/>
            <p:nvPr/>
          </p:nvSpPr>
          <p:spPr>
            <a:xfrm>
              <a:off x="236778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5" name="pl155"/>
            <p:cNvSpPr/>
            <p:nvPr/>
          </p:nvSpPr>
          <p:spPr>
            <a:xfrm>
              <a:off x="268436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6" name="pl156"/>
            <p:cNvSpPr/>
            <p:nvPr/>
          </p:nvSpPr>
          <p:spPr>
            <a:xfrm>
              <a:off x="300093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7" name="tx157"/>
            <p:cNvSpPr/>
            <p:nvPr/>
          </p:nvSpPr>
          <p:spPr>
            <a:xfrm>
              <a:off x="1386975"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58" name="tx158"/>
            <p:cNvSpPr/>
            <p:nvPr/>
          </p:nvSpPr>
          <p:spPr>
            <a:xfrm>
              <a:off x="167245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59" name="tx159"/>
            <p:cNvSpPr/>
            <p:nvPr/>
          </p:nvSpPr>
          <p:spPr>
            <a:xfrm>
              <a:off x="198903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60" name="tx160"/>
            <p:cNvSpPr/>
            <p:nvPr/>
          </p:nvSpPr>
          <p:spPr>
            <a:xfrm>
              <a:off x="230560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61" name="tx161"/>
            <p:cNvSpPr/>
            <p:nvPr/>
          </p:nvSpPr>
          <p:spPr>
            <a:xfrm>
              <a:off x="262218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62" name="tx162"/>
            <p:cNvSpPr/>
            <p:nvPr/>
          </p:nvSpPr>
          <p:spPr>
            <a:xfrm>
              <a:off x="2907665"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63" name="pl163"/>
            <p:cNvSpPr/>
            <p:nvPr/>
          </p:nvSpPr>
          <p:spPr>
            <a:xfrm>
              <a:off x="4085752" y="5574027"/>
              <a:ext cx="2089387" cy="0"/>
            </a:xfrm>
            <a:custGeom>
              <a:avLst/>
              <a:pathLst>
                <a:path w="2089387" h="0">
                  <a:moveTo>
                    <a:pt x="0" y="0"/>
                  </a:moveTo>
                  <a:lnTo>
                    <a:pt x="2089387" y="0"/>
                  </a:lnTo>
                </a:path>
              </a:pathLst>
            </a:custGeom>
            <a:ln w="8130" cap="flat">
              <a:solidFill>
                <a:srgbClr val="000000">
                  <a:alpha val="100000"/>
                </a:srgbClr>
              </a:solidFill>
              <a:prstDash val="solid"/>
              <a:round/>
            </a:ln>
          </p:spPr>
          <p:txBody>
            <a:bodyPr/>
            <a:lstStyle/>
            <a:p/>
          </p:txBody>
        </p:sp>
        <p:sp>
          <p:nvSpPr>
            <p:cNvPr id="164" name="pl164"/>
            <p:cNvSpPr/>
            <p:nvPr/>
          </p:nvSpPr>
          <p:spPr>
            <a:xfrm>
              <a:off x="418072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5" name="pl165"/>
            <p:cNvSpPr/>
            <p:nvPr/>
          </p:nvSpPr>
          <p:spPr>
            <a:xfrm>
              <a:off x="449729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6" name="pl166"/>
            <p:cNvSpPr/>
            <p:nvPr/>
          </p:nvSpPr>
          <p:spPr>
            <a:xfrm>
              <a:off x="481387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7" name="pl167"/>
            <p:cNvSpPr/>
            <p:nvPr/>
          </p:nvSpPr>
          <p:spPr>
            <a:xfrm>
              <a:off x="513044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8" name="pl168"/>
            <p:cNvSpPr/>
            <p:nvPr/>
          </p:nvSpPr>
          <p:spPr>
            <a:xfrm>
              <a:off x="544701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9" name="pl169"/>
            <p:cNvSpPr/>
            <p:nvPr/>
          </p:nvSpPr>
          <p:spPr>
            <a:xfrm>
              <a:off x="576359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0" name="tx170"/>
            <p:cNvSpPr/>
            <p:nvPr/>
          </p:nvSpPr>
          <p:spPr>
            <a:xfrm>
              <a:off x="4149635"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71" name="tx171"/>
            <p:cNvSpPr/>
            <p:nvPr/>
          </p:nvSpPr>
          <p:spPr>
            <a:xfrm>
              <a:off x="443511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72" name="tx172"/>
            <p:cNvSpPr/>
            <p:nvPr/>
          </p:nvSpPr>
          <p:spPr>
            <a:xfrm>
              <a:off x="475169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73" name="tx173"/>
            <p:cNvSpPr/>
            <p:nvPr/>
          </p:nvSpPr>
          <p:spPr>
            <a:xfrm>
              <a:off x="506826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74" name="tx174"/>
            <p:cNvSpPr/>
            <p:nvPr/>
          </p:nvSpPr>
          <p:spPr>
            <a:xfrm>
              <a:off x="538484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75" name="tx175"/>
            <p:cNvSpPr/>
            <p:nvPr/>
          </p:nvSpPr>
          <p:spPr>
            <a:xfrm>
              <a:off x="5670324"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76" name="pl176"/>
            <p:cNvSpPr/>
            <p:nvPr/>
          </p:nvSpPr>
          <p:spPr>
            <a:xfrm>
              <a:off x="6985023" y="5574027"/>
              <a:ext cx="2089387" cy="0"/>
            </a:xfrm>
            <a:custGeom>
              <a:avLst/>
              <a:pathLst>
                <a:path w="2089387" h="0">
                  <a:moveTo>
                    <a:pt x="0" y="0"/>
                  </a:moveTo>
                  <a:lnTo>
                    <a:pt x="2089387" y="0"/>
                  </a:lnTo>
                </a:path>
              </a:pathLst>
            </a:custGeom>
            <a:ln w="8130" cap="flat">
              <a:solidFill>
                <a:srgbClr val="000000">
                  <a:alpha val="100000"/>
                </a:srgbClr>
              </a:solidFill>
              <a:prstDash val="solid"/>
              <a:round/>
            </a:ln>
          </p:spPr>
          <p:txBody>
            <a:bodyPr/>
            <a:lstStyle/>
            <a:p/>
          </p:txBody>
        </p:sp>
        <p:sp>
          <p:nvSpPr>
            <p:cNvPr id="177" name="pl177"/>
            <p:cNvSpPr/>
            <p:nvPr/>
          </p:nvSpPr>
          <p:spPr>
            <a:xfrm>
              <a:off x="707999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8" name="pl178"/>
            <p:cNvSpPr/>
            <p:nvPr/>
          </p:nvSpPr>
          <p:spPr>
            <a:xfrm>
              <a:off x="739656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9" name="pl179"/>
            <p:cNvSpPr/>
            <p:nvPr/>
          </p:nvSpPr>
          <p:spPr>
            <a:xfrm>
              <a:off x="771314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0" name="pl180"/>
            <p:cNvSpPr/>
            <p:nvPr/>
          </p:nvSpPr>
          <p:spPr>
            <a:xfrm>
              <a:off x="802971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1" name="pl181"/>
            <p:cNvSpPr/>
            <p:nvPr/>
          </p:nvSpPr>
          <p:spPr>
            <a:xfrm>
              <a:off x="834629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2" name="pl182"/>
            <p:cNvSpPr/>
            <p:nvPr/>
          </p:nvSpPr>
          <p:spPr>
            <a:xfrm>
              <a:off x="866286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3" name="tx183"/>
            <p:cNvSpPr/>
            <p:nvPr/>
          </p:nvSpPr>
          <p:spPr>
            <a:xfrm>
              <a:off x="7048906"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84" name="tx184"/>
            <p:cNvSpPr/>
            <p:nvPr/>
          </p:nvSpPr>
          <p:spPr>
            <a:xfrm>
              <a:off x="733439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85" name="tx185"/>
            <p:cNvSpPr/>
            <p:nvPr/>
          </p:nvSpPr>
          <p:spPr>
            <a:xfrm>
              <a:off x="765096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86" name="tx186"/>
            <p:cNvSpPr/>
            <p:nvPr/>
          </p:nvSpPr>
          <p:spPr>
            <a:xfrm>
              <a:off x="796753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87" name="tx187"/>
            <p:cNvSpPr/>
            <p:nvPr/>
          </p:nvSpPr>
          <p:spPr>
            <a:xfrm>
              <a:off x="828411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88" name="tx188"/>
            <p:cNvSpPr/>
            <p:nvPr/>
          </p:nvSpPr>
          <p:spPr>
            <a:xfrm>
              <a:off x="8569596"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89" name="tx189"/>
            <p:cNvSpPr/>
            <p:nvPr/>
          </p:nvSpPr>
          <p:spPr>
            <a:xfrm>
              <a:off x="6244728" y="3650834"/>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Burkina Faso</a:t>
              </a:r>
            </a:p>
          </p:txBody>
        </p:sp>
        <p:sp>
          <p:nvSpPr>
            <p:cNvPr id="190" name="tx190"/>
            <p:cNvSpPr/>
            <p:nvPr/>
          </p:nvSpPr>
          <p:spPr>
            <a:xfrm>
              <a:off x="3593717" y="5312471"/>
              <a:ext cx="4101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Senegal</a:t>
              </a:r>
            </a:p>
          </p:txBody>
        </p:sp>
        <p:sp>
          <p:nvSpPr>
            <p:cNvPr id="191" name="tx191"/>
            <p:cNvSpPr/>
            <p:nvPr/>
          </p:nvSpPr>
          <p:spPr>
            <a:xfrm>
              <a:off x="3718075" y="4943218"/>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Benin</a:t>
              </a:r>
            </a:p>
          </p:txBody>
        </p:sp>
        <p:sp>
          <p:nvSpPr>
            <p:cNvPr id="192" name="tx192"/>
            <p:cNvSpPr/>
            <p:nvPr/>
          </p:nvSpPr>
          <p:spPr>
            <a:xfrm>
              <a:off x="3761509" y="4573966"/>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Togo</a:t>
              </a:r>
            </a:p>
          </p:txBody>
        </p:sp>
        <p:sp>
          <p:nvSpPr>
            <p:cNvPr id="193" name="tx193"/>
            <p:cNvSpPr/>
            <p:nvPr/>
          </p:nvSpPr>
          <p:spPr>
            <a:xfrm>
              <a:off x="3668240" y="4204713"/>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Ghana</a:t>
              </a:r>
            </a:p>
          </p:txBody>
        </p:sp>
        <p:sp>
          <p:nvSpPr>
            <p:cNvPr id="194" name="tx194"/>
            <p:cNvSpPr/>
            <p:nvPr/>
          </p:nvSpPr>
          <p:spPr>
            <a:xfrm>
              <a:off x="3736912" y="3835461"/>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a:t>
              </a:r>
            </a:p>
          </p:txBody>
        </p:sp>
        <p:sp>
          <p:nvSpPr>
            <p:cNvPr id="195" name="tx195"/>
            <p:cNvSpPr/>
            <p:nvPr/>
          </p:nvSpPr>
          <p:spPr>
            <a:xfrm>
              <a:off x="3656079" y="3466208"/>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Algeria</a:t>
              </a:r>
            </a:p>
          </p:txBody>
        </p:sp>
        <p:sp>
          <p:nvSpPr>
            <p:cNvPr id="196" name="tx196"/>
            <p:cNvSpPr/>
            <p:nvPr/>
          </p:nvSpPr>
          <p:spPr>
            <a:xfrm>
              <a:off x="3668423" y="3096956"/>
              <a:ext cx="3354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Liberia</a:t>
              </a:r>
            </a:p>
          </p:txBody>
        </p:sp>
        <p:sp>
          <p:nvSpPr>
            <p:cNvPr id="197" name="tx197"/>
            <p:cNvSpPr/>
            <p:nvPr/>
          </p:nvSpPr>
          <p:spPr>
            <a:xfrm>
              <a:off x="3482068" y="2727703"/>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Mauritania</a:t>
              </a:r>
            </a:p>
          </p:txBody>
        </p:sp>
        <p:sp>
          <p:nvSpPr>
            <p:cNvPr id="198" name="tx198"/>
            <p:cNvSpPr/>
            <p:nvPr/>
          </p:nvSpPr>
          <p:spPr>
            <a:xfrm>
              <a:off x="3799091" y="2358451"/>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Mali</a:t>
              </a:r>
            </a:p>
          </p:txBody>
        </p:sp>
        <p:sp>
          <p:nvSpPr>
            <p:cNvPr id="199" name="tx199"/>
            <p:cNvSpPr/>
            <p:nvPr/>
          </p:nvSpPr>
          <p:spPr>
            <a:xfrm>
              <a:off x="3643460" y="1989198"/>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a:t>
              </a:r>
            </a:p>
          </p:txBody>
        </p:sp>
        <p:sp>
          <p:nvSpPr>
            <p:cNvPr id="200" name="tx200"/>
            <p:cNvSpPr/>
            <p:nvPr/>
          </p:nvSpPr>
          <p:spPr>
            <a:xfrm>
              <a:off x="508182" y="5169534"/>
              <a:ext cx="733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Guinea-Bissau</a:t>
              </a:r>
            </a:p>
          </p:txBody>
        </p:sp>
        <p:sp>
          <p:nvSpPr>
            <p:cNvPr id="201" name="tx201"/>
            <p:cNvSpPr/>
            <p:nvPr/>
          </p:nvSpPr>
          <p:spPr>
            <a:xfrm>
              <a:off x="887292" y="4562054"/>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202" name="tx202"/>
            <p:cNvSpPr/>
            <p:nvPr/>
          </p:nvSpPr>
          <p:spPr>
            <a:xfrm>
              <a:off x="601177" y="3954574"/>
              <a:ext cx="640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Sierra Leone</a:t>
              </a:r>
            </a:p>
          </p:txBody>
        </p:sp>
        <p:sp>
          <p:nvSpPr>
            <p:cNvPr id="203" name="tx203"/>
            <p:cNvSpPr/>
            <p:nvPr/>
          </p:nvSpPr>
          <p:spPr>
            <a:xfrm>
              <a:off x="650829" y="3347095"/>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Cabo Verde</a:t>
              </a:r>
            </a:p>
          </p:txBody>
        </p:sp>
        <p:sp>
          <p:nvSpPr>
            <p:cNvPr id="204" name="tx204"/>
            <p:cNvSpPr/>
            <p:nvPr/>
          </p:nvSpPr>
          <p:spPr>
            <a:xfrm>
              <a:off x="849893" y="2739615"/>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Gambia</a:t>
              </a:r>
            </a:p>
          </p:txBody>
        </p:sp>
        <p:sp>
          <p:nvSpPr>
            <p:cNvPr id="205" name="tx205"/>
            <p:cNvSpPr/>
            <p:nvPr/>
          </p:nvSpPr>
          <p:spPr>
            <a:xfrm>
              <a:off x="617270" y="2132135"/>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Cote d'Ivoire</a:t>
              </a:r>
            </a:p>
          </p:txBody>
        </p:sp>
        <p:sp>
          <p:nvSpPr>
            <p:cNvPr id="206" name="tx206"/>
            <p:cNvSpPr/>
            <p:nvPr/>
          </p:nvSpPr>
          <p:spPr>
            <a:xfrm>
              <a:off x="4067129"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07" name="pt207"/>
            <p:cNvSpPr/>
            <p:nvPr/>
          </p:nvSpPr>
          <p:spPr>
            <a:xfrm>
              <a:off x="5222736"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830086"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9" name="tx209"/>
            <p:cNvSpPr/>
            <p:nvPr/>
          </p:nvSpPr>
          <p:spPr>
            <a:xfrm>
              <a:off x="5474306"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10" name="tx210"/>
            <p:cNvSpPr/>
            <p:nvPr/>
          </p:nvSpPr>
          <p:spPr>
            <a:xfrm>
              <a:off x="6081657"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11" name="tx211"/>
            <p:cNvSpPr/>
            <p:nvPr/>
          </p:nvSpPr>
          <p:spPr>
            <a:xfrm>
              <a:off x="1323092"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2019 and 2025</a:t>
              </a:r>
            </a:p>
          </p:txBody>
        </p:sp>
        <p:sp>
          <p:nvSpPr>
            <p:cNvPr id="212" name="tx212"/>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3" name="tx213"/>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2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2019 and 2025, and change in coverage between the two years.
Overall, 6 out of 17 (35%) countries in AFRO-West had a decline in coverage. The largest decline was in Cote d'Ivoire (-10 percentage points), followed by Gambia (-9 percentage points).
There were 10 (59%) countries with an increase in DTP1 coverage. Coverage remained the same in 1 countries between 2019 and 2025.
</a:t>
            </a:r>
          </a:p>
        </p:txBody>
      </p:sp>
      <p:sp>
        <p:nvSpPr>
          <p:cNvPr id="21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DTP1 coverage increased in 10 countries and decreased in six countries.</a:t>
            </a:r>
          </a:p>
        </p:txBody>
      </p:sp>
      <p:grpSp xmlns:pic="http://schemas.openxmlformats.org/drawingml/2006/picture">
        <p:nvGrpSpPr>
          <p:cNvPr id="216" name=""/>
          <p:cNvGrpSpPr/>
          <p:nvPr/>
        </p:nvGrpSpPr>
        <p:grpSpPr>
          <a:xfrm>
            <a:off x="292608" y="1005840"/>
            <a:ext cx="8595360" cy="28575"/>
            <a:chOff x="292608" y="1005840"/>
            <a:chExt cx="8595360" cy="28575"/>
          </a:xfrm>
        </p:grpSpPr>
        <p:sp>
          <p:nvSpPr>
            <p:cNvPr id="21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00218" y="4867832"/>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5" name="pl5"/>
            <p:cNvSpPr/>
            <p:nvPr/>
          </p:nvSpPr>
          <p:spPr>
            <a:xfrm>
              <a:off x="1000218" y="3690839"/>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6" name="pl6"/>
            <p:cNvSpPr/>
            <p:nvPr/>
          </p:nvSpPr>
          <p:spPr>
            <a:xfrm>
              <a:off x="1000218" y="2513847"/>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7" name="pl7"/>
            <p:cNvSpPr/>
            <p:nvPr/>
          </p:nvSpPr>
          <p:spPr>
            <a:xfrm>
              <a:off x="109688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1909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74130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06351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38573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0794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611281" y="2513847"/>
              <a:ext cx="32221" cy="0"/>
            </a:xfrm>
            <a:custGeom>
              <a:avLst/>
              <a:pathLst>
                <a:path w="32221" h="0">
                  <a:moveTo>
                    <a:pt x="0" y="0"/>
                  </a:moveTo>
                  <a:lnTo>
                    <a:pt x="32221" y="0"/>
                  </a:lnTo>
                </a:path>
              </a:pathLst>
            </a:custGeom>
            <a:ln w="81303" cap="flat">
              <a:solidFill>
                <a:srgbClr val="E8E8E8">
                  <a:alpha val="100000"/>
                </a:srgbClr>
              </a:solidFill>
              <a:prstDash val="solid"/>
              <a:round/>
            </a:ln>
          </p:spPr>
          <p:txBody>
            <a:bodyPr/>
            <a:lstStyle/>
            <a:p/>
          </p:txBody>
        </p:sp>
        <p:sp>
          <p:nvSpPr>
            <p:cNvPr id="14" name="pl14"/>
            <p:cNvSpPr/>
            <p:nvPr/>
          </p:nvSpPr>
          <p:spPr>
            <a:xfrm>
              <a:off x="2546838" y="3690839"/>
              <a:ext cx="16110" cy="0"/>
            </a:xfrm>
            <a:custGeom>
              <a:avLst/>
              <a:pathLst>
                <a:path w="16110" h="0">
                  <a:moveTo>
                    <a:pt x="0" y="0"/>
                  </a:moveTo>
                  <a:lnTo>
                    <a:pt x="16110" y="0"/>
                  </a:lnTo>
                </a:path>
              </a:pathLst>
            </a:custGeom>
            <a:ln w="81303" cap="flat">
              <a:solidFill>
                <a:srgbClr val="E8E8E8">
                  <a:alpha val="100000"/>
                </a:srgbClr>
              </a:solidFill>
              <a:prstDash val="solid"/>
              <a:round/>
            </a:ln>
          </p:spPr>
          <p:txBody>
            <a:bodyPr/>
            <a:lstStyle/>
            <a:p/>
          </p:txBody>
        </p:sp>
        <p:sp>
          <p:nvSpPr>
            <p:cNvPr id="15" name="pl15"/>
            <p:cNvSpPr/>
            <p:nvPr/>
          </p:nvSpPr>
          <p:spPr>
            <a:xfrm>
              <a:off x="2224625" y="4867832"/>
              <a:ext cx="16110" cy="0"/>
            </a:xfrm>
            <a:custGeom>
              <a:avLst/>
              <a:pathLst>
                <a:path w="16110" h="0">
                  <a:moveTo>
                    <a:pt x="0" y="0"/>
                  </a:moveTo>
                  <a:lnTo>
                    <a:pt x="16110" y="0"/>
                  </a:lnTo>
                </a:path>
              </a:pathLst>
            </a:custGeom>
            <a:ln w="81303" cap="flat">
              <a:solidFill>
                <a:srgbClr val="E8E8E8">
                  <a:alpha val="100000"/>
                </a:srgbClr>
              </a:solidFill>
              <a:prstDash val="solid"/>
              <a:round/>
            </a:ln>
          </p:spPr>
          <p:txBody>
            <a:bodyPr/>
            <a:lstStyle/>
            <a:p/>
          </p:txBody>
        </p:sp>
        <p:sp>
          <p:nvSpPr>
            <p:cNvPr id="16" name="pt16"/>
            <p:cNvSpPr/>
            <p:nvPr/>
          </p:nvSpPr>
          <p:spPr>
            <a:xfrm>
              <a:off x="2558449"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 name="pt17"/>
            <p:cNvSpPr/>
            <p:nvPr/>
          </p:nvSpPr>
          <p:spPr>
            <a:xfrm>
              <a:off x="2542338"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 name="pt18"/>
            <p:cNvSpPr/>
            <p:nvPr/>
          </p:nvSpPr>
          <p:spPr>
            <a:xfrm>
              <a:off x="2236236"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 name="pt19"/>
            <p:cNvSpPr/>
            <p:nvPr/>
          </p:nvSpPr>
          <p:spPr>
            <a:xfrm>
              <a:off x="2220125"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 name="pt20"/>
            <p:cNvSpPr/>
            <p:nvPr/>
          </p:nvSpPr>
          <p:spPr>
            <a:xfrm>
              <a:off x="2639002"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 name="pt21"/>
            <p:cNvSpPr/>
            <p:nvPr/>
          </p:nvSpPr>
          <p:spPr>
            <a:xfrm>
              <a:off x="2606781"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 name="pt22"/>
            <p:cNvSpPr/>
            <p:nvPr/>
          </p:nvSpPr>
          <p:spPr>
            <a:xfrm>
              <a:off x="2517797"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 name="pt23"/>
            <p:cNvSpPr/>
            <p:nvPr/>
          </p:nvSpPr>
          <p:spPr>
            <a:xfrm>
              <a:off x="2501686"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 name="pt24"/>
            <p:cNvSpPr/>
            <p:nvPr/>
          </p:nvSpPr>
          <p:spPr>
            <a:xfrm>
              <a:off x="2195584" y="482268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 name="pt25"/>
            <p:cNvSpPr/>
            <p:nvPr/>
          </p:nvSpPr>
          <p:spPr>
            <a:xfrm>
              <a:off x="2179474" y="48226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 name="pt26"/>
            <p:cNvSpPr/>
            <p:nvPr/>
          </p:nvSpPr>
          <p:spPr>
            <a:xfrm>
              <a:off x="2598350" y="246869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 name="pt27"/>
            <p:cNvSpPr/>
            <p:nvPr/>
          </p:nvSpPr>
          <p:spPr>
            <a:xfrm>
              <a:off x="2566129" y="24686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 name="tx28"/>
            <p:cNvSpPr/>
            <p:nvPr/>
          </p:nvSpPr>
          <p:spPr>
            <a:xfrm>
              <a:off x="2846917" y="36495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29" name="tx29"/>
            <p:cNvSpPr/>
            <p:nvPr/>
          </p:nvSpPr>
          <p:spPr>
            <a:xfrm>
              <a:off x="2846917" y="482650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30" name="tx30"/>
            <p:cNvSpPr/>
            <p:nvPr/>
          </p:nvSpPr>
          <p:spPr>
            <a:xfrm>
              <a:off x="2846917" y="247251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31" name="rc31"/>
            <p:cNvSpPr/>
            <p:nvPr/>
          </p:nvSpPr>
          <p:spPr>
            <a:xfrm>
              <a:off x="1000218" y="1807652"/>
              <a:ext cx="2126603" cy="3766375"/>
            </a:xfrm>
            <a:prstGeom prst="rect">
              <a:avLst/>
            </a:prstGeom>
            <a:noFill/>
            <a:ln w="13550" cap="rnd">
              <a:solidFill>
                <a:srgbClr val="999999">
                  <a:alpha val="100000"/>
                </a:srgbClr>
              </a:solidFill>
              <a:prstDash val="solid"/>
              <a:round/>
            </a:ln>
          </p:spPr>
          <p:txBody>
            <a:bodyPr/>
            <a:lstStyle/>
            <a:p/>
          </p:txBody>
        </p:sp>
        <p:sp>
          <p:nvSpPr>
            <p:cNvPr id="32" name="pl32"/>
            <p:cNvSpPr/>
            <p:nvPr/>
          </p:nvSpPr>
          <p:spPr>
            <a:xfrm>
              <a:off x="4011320" y="5209539"/>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33" name="pl33"/>
            <p:cNvSpPr/>
            <p:nvPr/>
          </p:nvSpPr>
          <p:spPr>
            <a:xfrm>
              <a:off x="4011320" y="4602059"/>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34" name="pl34"/>
            <p:cNvSpPr/>
            <p:nvPr/>
          </p:nvSpPr>
          <p:spPr>
            <a:xfrm>
              <a:off x="4011320" y="3994579"/>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35" name="pl35"/>
            <p:cNvSpPr/>
            <p:nvPr/>
          </p:nvSpPr>
          <p:spPr>
            <a:xfrm>
              <a:off x="4011320" y="3387100"/>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36" name="pl36"/>
            <p:cNvSpPr/>
            <p:nvPr/>
          </p:nvSpPr>
          <p:spPr>
            <a:xfrm>
              <a:off x="4011320" y="2779620"/>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37" name="pl37"/>
            <p:cNvSpPr/>
            <p:nvPr/>
          </p:nvSpPr>
          <p:spPr>
            <a:xfrm>
              <a:off x="4011320" y="2172140"/>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38" name="pl38"/>
            <p:cNvSpPr/>
            <p:nvPr/>
          </p:nvSpPr>
          <p:spPr>
            <a:xfrm>
              <a:off x="410798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443019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475240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507462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539683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571904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5412945" y="2172140"/>
              <a:ext cx="48331" cy="0"/>
            </a:xfrm>
            <a:custGeom>
              <a:avLst/>
              <a:pathLst>
                <a:path w="48331" h="0">
                  <a:moveTo>
                    <a:pt x="0" y="0"/>
                  </a:moveTo>
                  <a:lnTo>
                    <a:pt x="48331" y="0"/>
                  </a:lnTo>
                </a:path>
              </a:pathLst>
            </a:custGeom>
            <a:ln w="81303" cap="flat">
              <a:solidFill>
                <a:srgbClr val="E8E8E8">
                  <a:alpha val="100000"/>
                </a:srgbClr>
              </a:solidFill>
              <a:prstDash val="solid"/>
              <a:round/>
            </a:ln>
          </p:spPr>
          <p:txBody>
            <a:bodyPr/>
            <a:lstStyle/>
            <a:p/>
          </p:txBody>
        </p:sp>
        <p:sp>
          <p:nvSpPr>
            <p:cNvPr id="45" name="pl45"/>
            <p:cNvSpPr/>
            <p:nvPr/>
          </p:nvSpPr>
          <p:spPr>
            <a:xfrm>
              <a:off x="5429055" y="2779620"/>
              <a:ext cx="32221" cy="0"/>
            </a:xfrm>
            <a:custGeom>
              <a:avLst/>
              <a:pathLst>
                <a:path w="32221" h="0">
                  <a:moveTo>
                    <a:pt x="0" y="0"/>
                  </a:moveTo>
                  <a:lnTo>
                    <a:pt x="32221" y="0"/>
                  </a:lnTo>
                </a:path>
              </a:pathLst>
            </a:custGeom>
            <a:ln w="81303" cap="flat">
              <a:solidFill>
                <a:srgbClr val="E8E8E8">
                  <a:alpha val="100000"/>
                </a:srgbClr>
              </a:solidFill>
              <a:prstDash val="solid"/>
              <a:round/>
            </a:ln>
          </p:spPr>
          <p:txBody>
            <a:bodyPr/>
            <a:lstStyle/>
            <a:p/>
          </p:txBody>
        </p:sp>
        <p:sp>
          <p:nvSpPr>
            <p:cNvPr id="46" name="pl46"/>
            <p:cNvSpPr/>
            <p:nvPr/>
          </p:nvSpPr>
          <p:spPr>
            <a:xfrm>
              <a:off x="5686825" y="3387100"/>
              <a:ext cx="16110" cy="0"/>
            </a:xfrm>
            <a:custGeom>
              <a:avLst/>
              <a:pathLst>
                <a:path w="16110" h="0">
                  <a:moveTo>
                    <a:pt x="0" y="0"/>
                  </a:moveTo>
                  <a:lnTo>
                    <a:pt x="16110" y="0"/>
                  </a:lnTo>
                </a:path>
              </a:pathLst>
            </a:custGeom>
            <a:ln w="81303" cap="flat">
              <a:solidFill>
                <a:srgbClr val="E8E8E8">
                  <a:alpha val="100000"/>
                </a:srgbClr>
              </a:solidFill>
              <a:prstDash val="solid"/>
              <a:round/>
            </a:ln>
          </p:spPr>
          <p:txBody>
            <a:bodyPr/>
            <a:lstStyle/>
            <a:p/>
          </p:txBody>
        </p:sp>
        <p:sp>
          <p:nvSpPr>
            <p:cNvPr id="47" name="pl47"/>
            <p:cNvSpPr/>
            <p:nvPr/>
          </p:nvSpPr>
          <p:spPr>
            <a:xfrm>
              <a:off x="5412945" y="3994579"/>
              <a:ext cx="16110" cy="0"/>
            </a:xfrm>
            <a:custGeom>
              <a:avLst/>
              <a:pathLst>
                <a:path w="16110" h="0">
                  <a:moveTo>
                    <a:pt x="0" y="0"/>
                  </a:moveTo>
                  <a:lnTo>
                    <a:pt x="16110" y="0"/>
                  </a:lnTo>
                </a:path>
              </a:pathLst>
            </a:custGeom>
            <a:ln w="81303" cap="flat">
              <a:solidFill>
                <a:srgbClr val="E8E8E8">
                  <a:alpha val="100000"/>
                </a:srgbClr>
              </a:solidFill>
              <a:prstDash val="solid"/>
              <a:round/>
            </a:ln>
          </p:spPr>
          <p:txBody>
            <a:bodyPr/>
            <a:lstStyle/>
            <a:p/>
          </p:txBody>
        </p:sp>
        <p:sp>
          <p:nvSpPr>
            <p:cNvPr id="48" name="pl48"/>
            <p:cNvSpPr/>
            <p:nvPr/>
          </p:nvSpPr>
          <p:spPr>
            <a:xfrm>
              <a:off x="5348502" y="4602059"/>
              <a:ext cx="16110" cy="0"/>
            </a:xfrm>
            <a:custGeom>
              <a:avLst/>
              <a:pathLst>
                <a:path w="16110" h="0">
                  <a:moveTo>
                    <a:pt x="0" y="0"/>
                  </a:moveTo>
                  <a:lnTo>
                    <a:pt x="16110" y="0"/>
                  </a:lnTo>
                </a:path>
              </a:pathLst>
            </a:custGeom>
            <a:ln w="81303" cap="flat">
              <a:solidFill>
                <a:srgbClr val="E8E8E8">
                  <a:alpha val="100000"/>
                </a:srgbClr>
              </a:solidFill>
              <a:prstDash val="solid"/>
              <a:round/>
            </a:ln>
          </p:spPr>
          <p:txBody>
            <a:bodyPr/>
            <a:lstStyle/>
            <a:p/>
          </p:txBody>
        </p:sp>
        <p:sp>
          <p:nvSpPr>
            <p:cNvPr id="49" name="pl49"/>
            <p:cNvSpPr/>
            <p:nvPr/>
          </p:nvSpPr>
          <p:spPr>
            <a:xfrm>
              <a:off x="5541830" y="5209539"/>
              <a:ext cx="16110" cy="0"/>
            </a:xfrm>
            <a:custGeom>
              <a:avLst/>
              <a:pathLst>
                <a:path w="16110" h="0">
                  <a:moveTo>
                    <a:pt x="0" y="0"/>
                  </a:moveTo>
                  <a:lnTo>
                    <a:pt x="16110" y="0"/>
                  </a:lnTo>
                </a:path>
              </a:pathLst>
            </a:custGeom>
            <a:ln w="81303" cap="flat">
              <a:solidFill>
                <a:srgbClr val="E8E8E8">
                  <a:alpha val="100000"/>
                </a:srgbClr>
              </a:solidFill>
              <a:prstDash val="solid"/>
              <a:round/>
            </a:ln>
          </p:spPr>
          <p:txBody>
            <a:bodyPr/>
            <a:lstStyle/>
            <a:p/>
          </p:txBody>
        </p:sp>
        <p:sp>
          <p:nvSpPr>
            <p:cNvPr id="50" name="pt50"/>
            <p:cNvSpPr/>
            <p:nvPr/>
          </p:nvSpPr>
          <p:spPr>
            <a:xfrm>
              <a:off x="5682325"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698436"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5408445"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424555"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408445"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456777"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424555"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456777"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344002"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360113"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537330"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553440"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641674" y="334194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3" name="pt63"/>
            <p:cNvSpPr/>
            <p:nvPr/>
          </p:nvSpPr>
          <p:spPr>
            <a:xfrm>
              <a:off x="5657784" y="33419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4" name="pt64"/>
            <p:cNvSpPr/>
            <p:nvPr/>
          </p:nvSpPr>
          <p:spPr>
            <a:xfrm>
              <a:off x="5367793" y="394942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5" name="pt65"/>
            <p:cNvSpPr/>
            <p:nvPr/>
          </p:nvSpPr>
          <p:spPr>
            <a:xfrm>
              <a:off x="5383904" y="39494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6" name="pt66"/>
            <p:cNvSpPr/>
            <p:nvPr/>
          </p:nvSpPr>
          <p:spPr>
            <a:xfrm>
              <a:off x="5367793" y="21269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7" name="pt67"/>
            <p:cNvSpPr/>
            <p:nvPr/>
          </p:nvSpPr>
          <p:spPr>
            <a:xfrm>
              <a:off x="5416125" y="21269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8" name="pt68"/>
            <p:cNvSpPr/>
            <p:nvPr/>
          </p:nvSpPr>
          <p:spPr>
            <a:xfrm>
              <a:off x="5383904" y="273446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9" name="pt69"/>
            <p:cNvSpPr/>
            <p:nvPr/>
          </p:nvSpPr>
          <p:spPr>
            <a:xfrm>
              <a:off x="5416125" y="273446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0" name="pt70"/>
            <p:cNvSpPr/>
            <p:nvPr/>
          </p:nvSpPr>
          <p:spPr>
            <a:xfrm>
              <a:off x="5303350" y="455690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1" name="pt71"/>
            <p:cNvSpPr/>
            <p:nvPr/>
          </p:nvSpPr>
          <p:spPr>
            <a:xfrm>
              <a:off x="5319461" y="45569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2" name="pt72"/>
            <p:cNvSpPr/>
            <p:nvPr/>
          </p:nvSpPr>
          <p:spPr>
            <a:xfrm>
              <a:off x="5496678" y="516438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3" name="pt73"/>
            <p:cNvSpPr/>
            <p:nvPr/>
          </p:nvSpPr>
          <p:spPr>
            <a:xfrm>
              <a:off x="5512789" y="51643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4" name="tx74"/>
            <p:cNvSpPr/>
            <p:nvPr/>
          </p:nvSpPr>
          <p:spPr>
            <a:xfrm>
              <a:off x="5843526" y="334576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75" name="tx75"/>
            <p:cNvSpPr/>
            <p:nvPr/>
          </p:nvSpPr>
          <p:spPr>
            <a:xfrm>
              <a:off x="5843526" y="395324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76" name="tx76"/>
            <p:cNvSpPr/>
            <p:nvPr/>
          </p:nvSpPr>
          <p:spPr>
            <a:xfrm>
              <a:off x="5843526" y="21308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77" name="tx77"/>
            <p:cNvSpPr/>
            <p:nvPr/>
          </p:nvSpPr>
          <p:spPr>
            <a:xfrm>
              <a:off x="5843526" y="273828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78" name="tx78"/>
            <p:cNvSpPr/>
            <p:nvPr/>
          </p:nvSpPr>
          <p:spPr>
            <a:xfrm>
              <a:off x="5843526" y="456072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79" name="tx79"/>
            <p:cNvSpPr/>
            <p:nvPr/>
          </p:nvSpPr>
          <p:spPr>
            <a:xfrm>
              <a:off x="5843526" y="516820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80" name="rc80"/>
            <p:cNvSpPr/>
            <p:nvPr/>
          </p:nvSpPr>
          <p:spPr>
            <a:xfrm>
              <a:off x="4011320" y="1807652"/>
              <a:ext cx="2126603" cy="3766375"/>
            </a:xfrm>
            <a:prstGeom prst="rect">
              <a:avLst/>
            </a:prstGeom>
            <a:noFill/>
            <a:ln w="13550" cap="rnd">
              <a:solidFill>
                <a:srgbClr val="999999">
                  <a:alpha val="100000"/>
                </a:srgbClr>
              </a:solidFill>
              <a:prstDash val="solid"/>
              <a:round/>
            </a:ln>
          </p:spPr>
          <p:txBody>
            <a:bodyPr/>
            <a:lstStyle/>
            <a:p/>
          </p:txBody>
        </p:sp>
        <p:sp>
          <p:nvSpPr>
            <p:cNvPr id="81" name="pl81"/>
            <p:cNvSpPr/>
            <p:nvPr/>
          </p:nvSpPr>
          <p:spPr>
            <a:xfrm>
              <a:off x="6947807" y="5298439"/>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82" name="pl82"/>
            <p:cNvSpPr/>
            <p:nvPr/>
          </p:nvSpPr>
          <p:spPr>
            <a:xfrm>
              <a:off x="6947807" y="4839125"/>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83" name="pl83"/>
            <p:cNvSpPr/>
            <p:nvPr/>
          </p:nvSpPr>
          <p:spPr>
            <a:xfrm>
              <a:off x="6947807" y="4379811"/>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84" name="pl84"/>
            <p:cNvSpPr/>
            <p:nvPr/>
          </p:nvSpPr>
          <p:spPr>
            <a:xfrm>
              <a:off x="6947807" y="3920496"/>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85" name="pl85"/>
            <p:cNvSpPr/>
            <p:nvPr/>
          </p:nvSpPr>
          <p:spPr>
            <a:xfrm>
              <a:off x="6947807" y="3461182"/>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86" name="pl86"/>
            <p:cNvSpPr/>
            <p:nvPr/>
          </p:nvSpPr>
          <p:spPr>
            <a:xfrm>
              <a:off x="6947807" y="3001868"/>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87" name="pl87"/>
            <p:cNvSpPr/>
            <p:nvPr/>
          </p:nvSpPr>
          <p:spPr>
            <a:xfrm>
              <a:off x="6947807" y="2542554"/>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88" name="pl88"/>
            <p:cNvSpPr/>
            <p:nvPr/>
          </p:nvSpPr>
          <p:spPr>
            <a:xfrm>
              <a:off x="6947807" y="2083240"/>
              <a:ext cx="2126603" cy="0"/>
            </a:xfrm>
            <a:custGeom>
              <a:avLst/>
              <a:pathLst>
                <a:path w="2126603" h="0">
                  <a:moveTo>
                    <a:pt x="0" y="0"/>
                  </a:moveTo>
                  <a:lnTo>
                    <a:pt x="2126603" y="0"/>
                  </a:lnTo>
                  <a:lnTo>
                    <a:pt x="2126603" y="0"/>
                  </a:lnTo>
                </a:path>
              </a:pathLst>
            </a:custGeom>
            <a:ln w="13550" cap="flat">
              <a:solidFill>
                <a:srgbClr val="EBEBEB">
                  <a:alpha val="100000"/>
                </a:srgbClr>
              </a:solidFill>
              <a:prstDash val="solid"/>
              <a:round/>
            </a:ln>
          </p:spPr>
          <p:txBody>
            <a:bodyPr/>
            <a:lstStyle/>
            <a:p/>
          </p:txBody>
        </p:sp>
        <p:sp>
          <p:nvSpPr>
            <p:cNvPr id="89" name="pl89"/>
            <p:cNvSpPr/>
            <p:nvPr/>
          </p:nvSpPr>
          <p:spPr>
            <a:xfrm>
              <a:off x="704447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736668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768889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801110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833332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865553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8574981" y="2083240"/>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96" name="pl96"/>
            <p:cNvSpPr/>
            <p:nvPr/>
          </p:nvSpPr>
          <p:spPr>
            <a:xfrm>
              <a:off x="8542760" y="254255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97" name="pl97"/>
            <p:cNvSpPr/>
            <p:nvPr/>
          </p:nvSpPr>
          <p:spPr>
            <a:xfrm>
              <a:off x="8639423" y="3001868"/>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98" name="pl98"/>
            <p:cNvSpPr/>
            <p:nvPr/>
          </p:nvSpPr>
          <p:spPr>
            <a:xfrm>
              <a:off x="8510538" y="346118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99" name="pl99"/>
            <p:cNvSpPr/>
            <p:nvPr/>
          </p:nvSpPr>
          <p:spPr>
            <a:xfrm>
              <a:off x="8574981" y="3920496"/>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00" name="pl100"/>
            <p:cNvSpPr/>
            <p:nvPr/>
          </p:nvSpPr>
          <p:spPr>
            <a:xfrm>
              <a:off x="8574981" y="4379811"/>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01" name="pl101"/>
            <p:cNvSpPr/>
            <p:nvPr/>
          </p:nvSpPr>
          <p:spPr>
            <a:xfrm>
              <a:off x="8526649" y="483912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02" name="pl102"/>
            <p:cNvSpPr/>
            <p:nvPr/>
          </p:nvSpPr>
          <p:spPr>
            <a:xfrm>
              <a:off x="8574981" y="52984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03" name="pt103"/>
            <p:cNvSpPr/>
            <p:nvPr/>
          </p:nvSpPr>
          <p:spPr>
            <a:xfrm>
              <a:off x="8570481" y="20787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570481" y="20787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538260" y="2538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538260" y="2538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634923" y="29973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634923" y="29973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506038" y="3456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506038" y="3456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570481" y="391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8570481" y="391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570481" y="4375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8570481" y="4375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8522149" y="48346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8522149" y="48346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570481" y="5293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8570481" y="5293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8529829" y="20380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8529829" y="20380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8497608" y="249740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497608" y="249740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94272" y="295671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8594272" y="295671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8465387" y="341603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465387" y="341603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8529829" y="387534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529829" y="38753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529829" y="433465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8529829" y="433465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8481497" y="479397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2" name="pt132"/>
            <p:cNvSpPr/>
            <p:nvPr/>
          </p:nvSpPr>
          <p:spPr>
            <a:xfrm>
              <a:off x="8481497" y="479397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3" name="pt133"/>
            <p:cNvSpPr/>
            <p:nvPr/>
          </p:nvSpPr>
          <p:spPr>
            <a:xfrm>
              <a:off x="8529829" y="525328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529829" y="52532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tx135"/>
            <p:cNvSpPr/>
            <p:nvPr/>
          </p:nvSpPr>
          <p:spPr>
            <a:xfrm>
              <a:off x="8813755" y="20419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36" name="tx136"/>
            <p:cNvSpPr/>
            <p:nvPr/>
          </p:nvSpPr>
          <p:spPr>
            <a:xfrm>
              <a:off x="8813755" y="250122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37" name="tx137"/>
            <p:cNvSpPr/>
            <p:nvPr/>
          </p:nvSpPr>
          <p:spPr>
            <a:xfrm>
              <a:off x="8813755" y="2960537"/>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38" name="tx138"/>
            <p:cNvSpPr/>
            <p:nvPr/>
          </p:nvSpPr>
          <p:spPr>
            <a:xfrm>
              <a:off x="8813755" y="3419852"/>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39" name="tx139"/>
            <p:cNvSpPr/>
            <p:nvPr/>
          </p:nvSpPr>
          <p:spPr>
            <a:xfrm>
              <a:off x="8813755" y="387916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40" name="tx140"/>
            <p:cNvSpPr/>
            <p:nvPr/>
          </p:nvSpPr>
          <p:spPr>
            <a:xfrm>
              <a:off x="8813755" y="4338480"/>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41" name="tx141"/>
            <p:cNvSpPr/>
            <p:nvPr/>
          </p:nvSpPr>
          <p:spPr>
            <a:xfrm>
              <a:off x="8813755" y="4797794"/>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42" name="tx142"/>
            <p:cNvSpPr/>
            <p:nvPr/>
          </p:nvSpPr>
          <p:spPr>
            <a:xfrm>
              <a:off x="8813755" y="5257108"/>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43" name="rc143"/>
            <p:cNvSpPr/>
            <p:nvPr/>
          </p:nvSpPr>
          <p:spPr>
            <a:xfrm>
              <a:off x="6947807" y="1807652"/>
              <a:ext cx="2126603" cy="3766375"/>
            </a:xfrm>
            <a:prstGeom prst="rect">
              <a:avLst/>
            </a:prstGeom>
            <a:noFill/>
            <a:ln w="13550" cap="rnd">
              <a:solidFill>
                <a:srgbClr val="999999">
                  <a:alpha val="100000"/>
                </a:srgbClr>
              </a:solidFill>
              <a:prstDash val="solid"/>
              <a:round/>
            </a:ln>
          </p:spPr>
          <p:txBody>
            <a:bodyPr/>
            <a:lstStyle/>
            <a:p/>
          </p:txBody>
        </p:sp>
        <p:sp>
          <p:nvSpPr>
            <p:cNvPr id="144" name="rc144"/>
            <p:cNvSpPr/>
            <p:nvPr/>
          </p:nvSpPr>
          <p:spPr>
            <a:xfrm>
              <a:off x="1000218" y="1592799"/>
              <a:ext cx="212660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45" name="tx145"/>
            <p:cNvSpPr/>
            <p:nvPr/>
          </p:nvSpPr>
          <p:spPr>
            <a:xfrm>
              <a:off x="1824358"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46" name="rc146"/>
            <p:cNvSpPr/>
            <p:nvPr/>
          </p:nvSpPr>
          <p:spPr>
            <a:xfrm>
              <a:off x="4011320" y="1592799"/>
              <a:ext cx="212660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47" name="tx147"/>
            <p:cNvSpPr/>
            <p:nvPr/>
          </p:nvSpPr>
          <p:spPr>
            <a:xfrm>
              <a:off x="4860240"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48" name="rc148"/>
            <p:cNvSpPr/>
            <p:nvPr/>
          </p:nvSpPr>
          <p:spPr>
            <a:xfrm>
              <a:off x="6947807" y="1592799"/>
              <a:ext cx="212660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49" name="tx149"/>
            <p:cNvSpPr/>
            <p:nvPr/>
          </p:nvSpPr>
          <p:spPr>
            <a:xfrm>
              <a:off x="7865125"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50" name="pl150"/>
            <p:cNvSpPr/>
            <p:nvPr/>
          </p:nvSpPr>
          <p:spPr>
            <a:xfrm>
              <a:off x="1000218" y="5574027"/>
              <a:ext cx="2126603" cy="0"/>
            </a:xfrm>
            <a:custGeom>
              <a:avLst/>
              <a:pathLst>
                <a:path w="2126603" h="0">
                  <a:moveTo>
                    <a:pt x="0" y="0"/>
                  </a:moveTo>
                  <a:lnTo>
                    <a:pt x="2126603" y="0"/>
                  </a:lnTo>
                </a:path>
              </a:pathLst>
            </a:custGeom>
            <a:ln w="8130" cap="flat">
              <a:solidFill>
                <a:srgbClr val="000000">
                  <a:alpha val="100000"/>
                </a:srgbClr>
              </a:solidFill>
              <a:prstDash val="solid"/>
              <a:round/>
            </a:ln>
          </p:spPr>
          <p:txBody>
            <a:bodyPr/>
            <a:lstStyle/>
            <a:p/>
          </p:txBody>
        </p:sp>
        <p:sp>
          <p:nvSpPr>
            <p:cNvPr id="151" name="pl151"/>
            <p:cNvSpPr/>
            <p:nvPr/>
          </p:nvSpPr>
          <p:spPr>
            <a:xfrm>
              <a:off x="109688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2" name="pl152"/>
            <p:cNvSpPr/>
            <p:nvPr/>
          </p:nvSpPr>
          <p:spPr>
            <a:xfrm>
              <a:off x="141909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3" name="pl153"/>
            <p:cNvSpPr/>
            <p:nvPr/>
          </p:nvSpPr>
          <p:spPr>
            <a:xfrm>
              <a:off x="174130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4" name="pl154"/>
            <p:cNvSpPr/>
            <p:nvPr/>
          </p:nvSpPr>
          <p:spPr>
            <a:xfrm>
              <a:off x="206351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5" name="pl155"/>
            <p:cNvSpPr/>
            <p:nvPr/>
          </p:nvSpPr>
          <p:spPr>
            <a:xfrm>
              <a:off x="238573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6" name="pl156"/>
            <p:cNvSpPr/>
            <p:nvPr/>
          </p:nvSpPr>
          <p:spPr>
            <a:xfrm>
              <a:off x="270794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7" name="tx157"/>
            <p:cNvSpPr/>
            <p:nvPr/>
          </p:nvSpPr>
          <p:spPr>
            <a:xfrm>
              <a:off x="1065792"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58" name="tx158"/>
            <p:cNvSpPr/>
            <p:nvPr/>
          </p:nvSpPr>
          <p:spPr>
            <a:xfrm>
              <a:off x="135691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59" name="tx159"/>
            <p:cNvSpPr/>
            <p:nvPr/>
          </p:nvSpPr>
          <p:spPr>
            <a:xfrm>
              <a:off x="167912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60" name="tx160"/>
            <p:cNvSpPr/>
            <p:nvPr/>
          </p:nvSpPr>
          <p:spPr>
            <a:xfrm>
              <a:off x="200134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61" name="tx161"/>
            <p:cNvSpPr/>
            <p:nvPr/>
          </p:nvSpPr>
          <p:spPr>
            <a:xfrm>
              <a:off x="232355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62" name="tx162"/>
            <p:cNvSpPr/>
            <p:nvPr/>
          </p:nvSpPr>
          <p:spPr>
            <a:xfrm>
              <a:off x="2614676"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63" name="pl163"/>
            <p:cNvSpPr/>
            <p:nvPr/>
          </p:nvSpPr>
          <p:spPr>
            <a:xfrm>
              <a:off x="4011320" y="5574027"/>
              <a:ext cx="2126603" cy="0"/>
            </a:xfrm>
            <a:custGeom>
              <a:avLst/>
              <a:pathLst>
                <a:path w="2126603" h="0">
                  <a:moveTo>
                    <a:pt x="0" y="0"/>
                  </a:moveTo>
                  <a:lnTo>
                    <a:pt x="2126603" y="0"/>
                  </a:lnTo>
                </a:path>
              </a:pathLst>
            </a:custGeom>
            <a:ln w="8130" cap="flat">
              <a:solidFill>
                <a:srgbClr val="000000">
                  <a:alpha val="100000"/>
                </a:srgbClr>
              </a:solidFill>
              <a:prstDash val="solid"/>
              <a:round/>
            </a:ln>
          </p:spPr>
          <p:txBody>
            <a:bodyPr/>
            <a:lstStyle/>
            <a:p/>
          </p:txBody>
        </p:sp>
        <p:sp>
          <p:nvSpPr>
            <p:cNvPr id="164" name="pl164"/>
            <p:cNvSpPr/>
            <p:nvPr/>
          </p:nvSpPr>
          <p:spPr>
            <a:xfrm>
              <a:off x="410798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5" name="pl165"/>
            <p:cNvSpPr/>
            <p:nvPr/>
          </p:nvSpPr>
          <p:spPr>
            <a:xfrm>
              <a:off x="443019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6" name="pl166"/>
            <p:cNvSpPr/>
            <p:nvPr/>
          </p:nvSpPr>
          <p:spPr>
            <a:xfrm>
              <a:off x="475240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7" name="pl167"/>
            <p:cNvSpPr/>
            <p:nvPr/>
          </p:nvSpPr>
          <p:spPr>
            <a:xfrm>
              <a:off x="507462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8" name="pl168"/>
            <p:cNvSpPr/>
            <p:nvPr/>
          </p:nvSpPr>
          <p:spPr>
            <a:xfrm>
              <a:off x="539683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9" name="pl169"/>
            <p:cNvSpPr/>
            <p:nvPr/>
          </p:nvSpPr>
          <p:spPr>
            <a:xfrm>
              <a:off x="571904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0" name="tx170"/>
            <p:cNvSpPr/>
            <p:nvPr/>
          </p:nvSpPr>
          <p:spPr>
            <a:xfrm>
              <a:off x="4076894"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71" name="tx171"/>
            <p:cNvSpPr/>
            <p:nvPr/>
          </p:nvSpPr>
          <p:spPr>
            <a:xfrm>
              <a:off x="436801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72" name="tx172"/>
            <p:cNvSpPr/>
            <p:nvPr/>
          </p:nvSpPr>
          <p:spPr>
            <a:xfrm>
              <a:off x="469023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73" name="tx173"/>
            <p:cNvSpPr/>
            <p:nvPr/>
          </p:nvSpPr>
          <p:spPr>
            <a:xfrm>
              <a:off x="501244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74" name="tx174"/>
            <p:cNvSpPr/>
            <p:nvPr/>
          </p:nvSpPr>
          <p:spPr>
            <a:xfrm>
              <a:off x="533465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75" name="tx175"/>
            <p:cNvSpPr/>
            <p:nvPr/>
          </p:nvSpPr>
          <p:spPr>
            <a:xfrm>
              <a:off x="5625778"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76" name="pl176"/>
            <p:cNvSpPr/>
            <p:nvPr/>
          </p:nvSpPr>
          <p:spPr>
            <a:xfrm>
              <a:off x="6947807" y="5574027"/>
              <a:ext cx="2126603" cy="0"/>
            </a:xfrm>
            <a:custGeom>
              <a:avLst/>
              <a:pathLst>
                <a:path w="2126603" h="0">
                  <a:moveTo>
                    <a:pt x="0" y="0"/>
                  </a:moveTo>
                  <a:lnTo>
                    <a:pt x="2126603" y="0"/>
                  </a:lnTo>
                </a:path>
              </a:pathLst>
            </a:custGeom>
            <a:ln w="8130" cap="flat">
              <a:solidFill>
                <a:srgbClr val="000000">
                  <a:alpha val="100000"/>
                </a:srgbClr>
              </a:solidFill>
              <a:prstDash val="solid"/>
              <a:round/>
            </a:ln>
          </p:spPr>
          <p:txBody>
            <a:bodyPr/>
            <a:lstStyle/>
            <a:p/>
          </p:txBody>
        </p:sp>
        <p:sp>
          <p:nvSpPr>
            <p:cNvPr id="177" name="pl177"/>
            <p:cNvSpPr/>
            <p:nvPr/>
          </p:nvSpPr>
          <p:spPr>
            <a:xfrm>
              <a:off x="704447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8" name="pl178"/>
            <p:cNvSpPr/>
            <p:nvPr/>
          </p:nvSpPr>
          <p:spPr>
            <a:xfrm>
              <a:off x="736668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9" name="pl179"/>
            <p:cNvSpPr/>
            <p:nvPr/>
          </p:nvSpPr>
          <p:spPr>
            <a:xfrm>
              <a:off x="768889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0" name="pl180"/>
            <p:cNvSpPr/>
            <p:nvPr/>
          </p:nvSpPr>
          <p:spPr>
            <a:xfrm>
              <a:off x="801110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1" name="pl181"/>
            <p:cNvSpPr/>
            <p:nvPr/>
          </p:nvSpPr>
          <p:spPr>
            <a:xfrm>
              <a:off x="833332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2" name="pl182"/>
            <p:cNvSpPr/>
            <p:nvPr/>
          </p:nvSpPr>
          <p:spPr>
            <a:xfrm>
              <a:off x="865553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3" name="tx183"/>
            <p:cNvSpPr/>
            <p:nvPr/>
          </p:nvSpPr>
          <p:spPr>
            <a:xfrm>
              <a:off x="7013381"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84" name="tx184"/>
            <p:cNvSpPr/>
            <p:nvPr/>
          </p:nvSpPr>
          <p:spPr>
            <a:xfrm>
              <a:off x="730450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85" name="tx185"/>
            <p:cNvSpPr/>
            <p:nvPr/>
          </p:nvSpPr>
          <p:spPr>
            <a:xfrm>
              <a:off x="762671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86" name="tx186"/>
            <p:cNvSpPr/>
            <p:nvPr/>
          </p:nvSpPr>
          <p:spPr>
            <a:xfrm>
              <a:off x="794893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87" name="tx187"/>
            <p:cNvSpPr/>
            <p:nvPr/>
          </p:nvSpPr>
          <p:spPr>
            <a:xfrm>
              <a:off x="827114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88" name="tx188"/>
            <p:cNvSpPr/>
            <p:nvPr/>
          </p:nvSpPr>
          <p:spPr>
            <a:xfrm>
              <a:off x="8562265"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89" name="tx189"/>
            <p:cNvSpPr/>
            <p:nvPr/>
          </p:nvSpPr>
          <p:spPr>
            <a:xfrm>
              <a:off x="6623564" y="5258434"/>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Togo</a:t>
              </a:r>
            </a:p>
          </p:txBody>
        </p:sp>
        <p:sp>
          <p:nvSpPr>
            <p:cNvPr id="190" name="tx190"/>
            <p:cNvSpPr/>
            <p:nvPr/>
          </p:nvSpPr>
          <p:spPr>
            <a:xfrm>
              <a:off x="6225892" y="4799120"/>
              <a:ext cx="640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Sierra Leone</a:t>
              </a:r>
            </a:p>
          </p:txBody>
        </p:sp>
        <p:sp>
          <p:nvSpPr>
            <p:cNvPr id="191" name="tx191"/>
            <p:cNvSpPr/>
            <p:nvPr/>
          </p:nvSpPr>
          <p:spPr>
            <a:xfrm>
              <a:off x="6598967" y="4339806"/>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a:t>
              </a:r>
            </a:p>
          </p:txBody>
        </p:sp>
        <p:sp>
          <p:nvSpPr>
            <p:cNvPr id="192" name="tx192"/>
            <p:cNvSpPr/>
            <p:nvPr/>
          </p:nvSpPr>
          <p:spPr>
            <a:xfrm>
              <a:off x="6344124" y="3880491"/>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Mauritania</a:t>
              </a:r>
            </a:p>
          </p:txBody>
        </p:sp>
        <p:sp>
          <p:nvSpPr>
            <p:cNvPr id="193" name="tx193"/>
            <p:cNvSpPr/>
            <p:nvPr/>
          </p:nvSpPr>
          <p:spPr>
            <a:xfrm>
              <a:off x="6530478" y="3421177"/>
              <a:ext cx="3354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Liberia</a:t>
              </a:r>
            </a:p>
          </p:txBody>
        </p:sp>
        <p:sp>
          <p:nvSpPr>
            <p:cNvPr id="194" name="tx194"/>
            <p:cNvSpPr/>
            <p:nvPr/>
          </p:nvSpPr>
          <p:spPr>
            <a:xfrm>
              <a:off x="6530295" y="2961863"/>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Ghana</a:t>
              </a:r>
            </a:p>
          </p:txBody>
        </p:sp>
        <p:sp>
          <p:nvSpPr>
            <p:cNvPr id="195" name="tx195"/>
            <p:cNvSpPr/>
            <p:nvPr/>
          </p:nvSpPr>
          <p:spPr>
            <a:xfrm>
              <a:off x="6275544" y="2502549"/>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Cabo Verde</a:t>
              </a:r>
            </a:p>
          </p:txBody>
        </p:sp>
        <p:sp>
          <p:nvSpPr>
            <p:cNvPr id="196" name="tx196"/>
            <p:cNvSpPr/>
            <p:nvPr/>
          </p:nvSpPr>
          <p:spPr>
            <a:xfrm>
              <a:off x="6207512" y="2043235"/>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Burkina Faso</a:t>
              </a:r>
            </a:p>
          </p:txBody>
        </p:sp>
        <p:sp>
          <p:nvSpPr>
            <p:cNvPr id="197" name="tx197"/>
            <p:cNvSpPr/>
            <p:nvPr/>
          </p:nvSpPr>
          <p:spPr>
            <a:xfrm>
              <a:off x="3196410" y="5169534"/>
              <a:ext cx="733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Guinea-Bissau</a:t>
              </a:r>
            </a:p>
          </p:txBody>
        </p:sp>
        <p:sp>
          <p:nvSpPr>
            <p:cNvPr id="198" name="tx198"/>
            <p:cNvSpPr/>
            <p:nvPr/>
          </p:nvSpPr>
          <p:spPr>
            <a:xfrm>
              <a:off x="3569028" y="4562054"/>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a:t>
              </a:r>
            </a:p>
          </p:txBody>
        </p:sp>
        <p:sp>
          <p:nvSpPr>
            <p:cNvPr id="199" name="tx199"/>
            <p:cNvSpPr/>
            <p:nvPr/>
          </p:nvSpPr>
          <p:spPr>
            <a:xfrm>
              <a:off x="3643643" y="3954574"/>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Benin</a:t>
              </a:r>
            </a:p>
          </p:txBody>
        </p:sp>
        <p:sp>
          <p:nvSpPr>
            <p:cNvPr id="200" name="tx200"/>
            <p:cNvSpPr/>
            <p:nvPr/>
          </p:nvSpPr>
          <p:spPr>
            <a:xfrm>
              <a:off x="3581647" y="3347095"/>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Algeria</a:t>
              </a:r>
            </a:p>
          </p:txBody>
        </p:sp>
        <p:sp>
          <p:nvSpPr>
            <p:cNvPr id="201" name="tx201"/>
            <p:cNvSpPr/>
            <p:nvPr/>
          </p:nvSpPr>
          <p:spPr>
            <a:xfrm>
              <a:off x="3538121" y="2739615"/>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Gambia</a:t>
              </a:r>
            </a:p>
          </p:txBody>
        </p:sp>
        <p:sp>
          <p:nvSpPr>
            <p:cNvPr id="202" name="tx202"/>
            <p:cNvSpPr/>
            <p:nvPr/>
          </p:nvSpPr>
          <p:spPr>
            <a:xfrm>
              <a:off x="3305498" y="2132135"/>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Cote d'Ivoire</a:t>
              </a:r>
            </a:p>
          </p:txBody>
        </p:sp>
        <p:sp>
          <p:nvSpPr>
            <p:cNvPr id="203" name="tx203"/>
            <p:cNvSpPr/>
            <p:nvPr/>
          </p:nvSpPr>
          <p:spPr>
            <a:xfrm>
              <a:off x="564418" y="4827827"/>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204" name="tx204"/>
            <p:cNvSpPr/>
            <p:nvPr/>
          </p:nvSpPr>
          <p:spPr>
            <a:xfrm>
              <a:off x="713556" y="3650834"/>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Mali</a:t>
              </a:r>
            </a:p>
          </p:txBody>
        </p:sp>
        <p:sp>
          <p:nvSpPr>
            <p:cNvPr id="205" name="tx205"/>
            <p:cNvSpPr/>
            <p:nvPr/>
          </p:nvSpPr>
          <p:spPr>
            <a:xfrm>
              <a:off x="508182" y="2473842"/>
              <a:ext cx="4101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Senegal</a:t>
              </a:r>
            </a:p>
          </p:txBody>
        </p:sp>
        <p:sp>
          <p:nvSpPr>
            <p:cNvPr id="206" name="tx206"/>
            <p:cNvSpPr/>
            <p:nvPr/>
          </p:nvSpPr>
          <p:spPr>
            <a:xfrm>
              <a:off x="3905692"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07" name="pt207"/>
            <p:cNvSpPr/>
            <p:nvPr/>
          </p:nvSpPr>
          <p:spPr>
            <a:xfrm>
              <a:off x="5061298"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08" name="pt208"/>
            <p:cNvSpPr/>
            <p:nvPr/>
          </p:nvSpPr>
          <p:spPr>
            <a:xfrm>
              <a:off x="5668649"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9" name="tx209"/>
            <p:cNvSpPr/>
            <p:nvPr/>
          </p:nvSpPr>
          <p:spPr>
            <a:xfrm>
              <a:off x="5312868"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10" name="tx210"/>
            <p:cNvSpPr/>
            <p:nvPr/>
          </p:nvSpPr>
          <p:spPr>
            <a:xfrm>
              <a:off x="5920219"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11" name="tx211"/>
            <p:cNvSpPr/>
            <p:nvPr/>
          </p:nvSpPr>
          <p:spPr>
            <a:xfrm>
              <a:off x="1000218"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2024 and 2025</a:t>
              </a:r>
            </a:p>
          </p:txBody>
        </p:sp>
        <p:sp>
          <p:nvSpPr>
            <p:cNvPr id="212" name="tx212"/>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3" name="tx213"/>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2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2024 and 2025, and change in coverage between the two years.
Overall, 3 out of 17 (18%) countries in AFRO-West had a decline in coverage. The largest decline was in Senegal (-2 percentage points), followed by Mali and Nigeria (-1 percentage points).
There were 6 (35%) countries with an increase in DTP1 coverage. Coverage remained the same in 8 countries between 2024 and 2025.
</a:t>
            </a:r>
          </a:p>
        </p:txBody>
      </p:sp>
      <p:sp>
        <p:nvSpPr>
          <p:cNvPr id="21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DTP1 coverage increased in six countries and decreased in three countries.</a:t>
            </a:r>
          </a:p>
        </p:txBody>
      </p:sp>
      <p:grpSp xmlns:pic="http://schemas.openxmlformats.org/drawingml/2006/picture">
        <p:nvGrpSpPr>
          <p:cNvPr id="216" name=""/>
          <p:cNvGrpSpPr/>
          <p:nvPr/>
        </p:nvGrpSpPr>
        <p:grpSpPr>
          <a:xfrm>
            <a:off x="292608" y="1005840"/>
            <a:ext cx="8595360" cy="28575"/>
            <a:chOff x="292608" y="1005840"/>
            <a:chExt cx="8595360" cy="28575"/>
          </a:xfrm>
        </p:grpSpPr>
        <p:sp>
          <p:nvSpPr>
            <p:cNvPr id="21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countries in AFRO-West from lowest to highest coverage, and the rank of the top 10 countries with the most zero-dose children, based on absolute numbers.
In 2025, DTP1 coverage ranged from 70% in NIGERIA to 99% in GHANA and ALGERIA.
12 out of 17 (71%) countries had coverage of at least 90%.
NIGERIA had DTP1 coverage of 70% and the highest absolute number of zero-dose children in the subregion, followed by COTE D'IVOIRE.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NIGERIA had the lowest DTP1 coverage and also the highest number of zero-dose children.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1277959" y="2007924"/>
              <a:ext cx="3877466" cy="3877544"/>
            </a:xfrm>
            <a:custGeom>
              <a:avLst/>
              <a:pathLst>
                <a:path w="3877466" h="3877544">
                  <a:moveTo>
                    <a:pt x="1439391" y="1880451"/>
                  </a:moveTo>
                  <a:lnTo>
                    <a:pt x="1371464" y="1872504"/>
                  </a:lnTo>
                  <a:lnTo>
                    <a:pt x="1303537" y="1864558"/>
                  </a:lnTo>
                  <a:lnTo>
                    <a:pt x="1235610" y="1856612"/>
                  </a:lnTo>
                  <a:lnTo>
                    <a:pt x="1167684" y="1848666"/>
                  </a:lnTo>
                  <a:lnTo>
                    <a:pt x="1099757" y="1840720"/>
                  </a:lnTo>
                  <a:lnTo>
                    <a:pt x="1031830" y="1832774"/>
                  </a:lnTo>
                  <a:lnTo>
                    <a:pt x="963903" y="1824828"/>
                  </a:lnTo>
                  <a:lnTo>
                    <a:pt x="895977" y="1816882"/>
                  </a:lnTo>
                  <a:lnTo>
                    <a:pt x="828050" y="1808936"/>
                  </a:lnTo>
                  <a:lnTo>
                    <a:pt x="760123" y="1800990"/>
                  </a:lnTo>
                  <a:lnTo>
                    <a:pt x="692196" y="1793044"/>
                  </a:lnTo>
                  <a:lnTo>
                    <a:pt x="624270" y="1785098"/>
                  </a:lnTo>
                  <a:lnTo>
                    <a:pt x="556343" y="1777152"/>
                  </a:lnTo>
                  <a:lnTo>
                    <a:pt x="488416" y="1769206"/>
                  </a:lnTo>
                  <a:lnTo>
                    <a:pt x="420489" y="1761260"/>
                  </a:lnTo>
                  <a:lnTo>
                    <a:pt x="352563" y="1753313"/>
                  </a:lnTo>
                  <a:lnTo>
                    <a:pt x="284636" y="1745367"/>
                  </a:lnTo>
                  <a:lnTo>
                    <a:pt x="216709" y="1737421"/>
                  </a:lnTo>
                  <a:lnTo>
                    <a:pt x="148782" y="1729475"/>
                  </a:lnTo>
                  <a:lnTo>
                    <a:pt x="80856" y="1721529"/>
                  </a:lnTo>
                  <a:lnTo>
                    <a:pt x="12929" y="1713583"/>
                  </a:lnTo>
                  <a:lnTo>
                    <a:pt x="6383" y="1779187"/>
                  </a:lnTo>
                  <a:lnTo>
                    <a:pt x="2072" y="1844975"/>
                  </a:lnTo>
                  <a:lnTo>
                    <a:pt x="0" y="1910872"/>
                  </a:lnTo>
                  <a:lnTo>
                    <a:pt x="169" y="1976801"/>
                  </a:lnTo>
                  <a:lnTo>
                    <a:pt x="2580" y="2042686"/>
                  </a:lnTo>
                  <a:lnTo>
                    <a:pt x="7229" y="2108451"/>
                  </a:lnTo>
                  <a:lnTo>
                    <a:pt x="14112" y="2174020"/>
                  </a:lnTo>
                  <a:lnTo>
                    <a:pt x="23220" y="2239318"/>
                  </a:lnTo>
                  <a:lnTo>
                    <a:pt x="34543" y="2304267"/>
                  </a:lnTo>
                  <a:lnTo>
                    <a:pt x="48068" y="2368794"/>
                  </a:lnTo>
                  <a:lnTo>
                    <a:pt x="63779" y="2432825"/>
                  </a:lnTo>
                  <a:lnTo>
                    <a:pt x="81657" y="2496283"/>
                  </a:lnTo>
                  <a:lnTo>
                    <a:pt x="101683" y="2559098"/>
                  </a:lnTo>
                  <a:lnTo>
                    <a:pt x="123833" y="2621195"/>
                  </a:lnTo>
                  <a:lnTo>
                    <a:pt x="148082" y="2682503"/>
                  </a:lnTo>
                  <a:lnTo>
                    <a:pt x="174400" y="2742952"/>
                  </a:lnTo>
                  <a:lnTo>
                    <a:pt x="202759" y="2802470"/>
                  </a:lnTo>
                  <a:lnTo>
                    <a:pt x="233125" y="2860990"/>
                  </a:lnTo>
                  <a:lnTo>
                    <a:pt x="265463" y="2918444"/>
                  </a:lnTo>
                  <a:lnTo>
                    <a:pt x="299736" y="2974765"/>
                  </a:lnTo>
                  <a:lnTo>
                    <a:pt x="335904" y="3029888"/>
                  </a:lnTo>
                  <a:lnTo>
                    <a:pt x="373925" y="3083750"/>
                  </a:lnTo>
                  <a:lnTo>
                    <a:pt x="413755" y="3136287"/>
                  </a:lnTo>
                  <a:lnTo>
                    <a:pt x="455349" y="3187441"/>
                  </a:lnTo>
                  <a:lnTo>
                    <a:pt x="498657" y="3237150"/>
                  </a:lnTo>
                  <a:lnTo>
                    <a:pt x="543631" y="3285358"/>
                  </a:lnTo>
                  <a:lnTo>
                    <a:pt x="590218" y="3332010"/>
                  </a:lnTo>
                  <a:lnTo>
                    <a:pt x="638364" y="3377050"/>
                  </a:lnTo>
                  <a:lnTo>
                    <a:pt x="688014" y="3420428"/>
                  </a:lnTo>
                  <a:lnTo>
                    <a:pt x="739109" y="3462092"/>
                  </a:lnTo>
                  <a:lnTo>
                    <a:pt x="791592" y="3501995"/>
                  </a:lnTo>
                  <a:lnTo>
                    <a:pt x="845401" y="3540091"/>
                  </a:lnTo>
                  <a:lnTo>
                    <a:pt x="900474" y="3576335"/>
                  </a:lnTo>
                  <a:lnTo>
                    <a:pt x="956747" y="3610685"/>
                  </a:lnTo>
                  <a:lnTo>
                    <a:pt x="1014156" y="3643103"/>
                  </a:lnTo>
                  <a:lnTo>
                    <a:pt x="1072634" y="3673550"/>
                  </a:lnTo>
                  <a:lnTo>
                    <a:pt x="1132113" y="3701991"/>
                  </a:lnTo>
                  <a:lnTo>
                    <a:pt x="1192525" y="3728394"/>
                  </a:lnTo>
                  <a:lnTo>
                    <a:pt x="1253800" y="3752727"/>
                  </a:lnTo>
                  <a:lnTo>
                    <a:pt x="1315866" y="3774963"/>
                  </a:lnTo>
                  <a:lnTo>
                    <a:pt x="1378653" y="3795076"/>
                  </a:lnTo>
                  <a:lnTo>
                    <a:pt x="1442087" y="3813042"/>
                  </a:lnTo>
                  <a:lnTo>
                    <a:pt x="1506095" y="3828841"/>
                  </a:lnTo>
                  <a:lnTo>
                    <a:pt x="1570604" y="3842455"/>
                  </a:lnTo>
                  <a:lnTo>
                    <a:pt x="1635538" y="3853868"/>
                  </a:lnTo>
                  <a:lnTo>
                    <a:pt x="1700822" y="3863067"/>
                  </a:lnTo>
                  <a:lnTo>
                    <a:pt x="1766382" y="3870040"/>
                  </a:lnTo>
                  <a:lnTo>
                    <a:pt x="1832140" y="3874781"/>
                  </a:lnTo>
                  <a:lnTo>
                    <a:pt x="1898022" y="3877283"/>
                  </a:lnTo>
                  <a:lnTo>
                    <a:pt x="1963951" y="3877544"/>
                  </a:lnTo>
                  <a:lnTo>
                    <a:pt x="2029850" y="3875563"/>
                  </a:lnTo>
                  <a:lnTo>
                    <a:pt x="2095645" y="3871342"/>
                  </a:lnTo>
                  <a:lnTo>
                    <a:pt x="2161257" y="3864887"/>
                  </a:lnTo>
                  <a:lnTo>
                    <a:pt x="2226612" y="3856205"/>
                  </a:lnTo>
                  <a:lnTo>
                    <a:pt x="2291635" y="3845306"/>
                  </a:lnTo>
                  <a:lnTo>
                    <a:pt x="2356249" y="3832203"/>
                  </a:lnTo>
                  <a:lnTo>
                    <a:pt x="2420380" y="3816910"/>
                  </a:lnTo>
                  <a:lnTo>
                    <a:pt x="2483954" y="3799446"/>
                  </a:lnTo>
                  <a:lnTo>
                    <a:pt x="2546898" y="3779831"/>
                  </a:lnTo>
                  <a:lnTo>
                    <a:pt x="2609138" y="3758086"/>
                  </a:lnTo>
                  <a:lnTo>
                    <a:pt x="2670603" y="3734238"/>
                  </a:lnTo>
                  <a:lnTo>
                    <a:pt x="2731222" y="3708315"/>
                  </a:lnTo>
                  <a:lnTo>
                    <a:pt x="2790924" y="3680345"/>
                  </a:lnTo>
                  <a:lnTo>
                    <a:pt x="2849641" y="3650361"/>
                  </a:lnTo>
                  <a:lnTo>
                    <a:pt x="2907305" y="3618399"/>
                  </a:lnTo>
                  <a:lnTo>
                    <a:pt x="2963848" y="3584494"/>
                  </a:lnTo>
                  <a:lnTo>
                    <a:pt x="3019206" y="3548687"/>
                  </a:lnTo>
                  <a:lnTo>
                    <a:pt x="3073315" y="3511018"/>
                  </a:lnTo>
                  <a:lnTo>
                    <a:pt x="3126111" y="3471531"/>
                  </a:lnTo>
                  <a:lnTo>
                    <a:pt x="3177535" y="3430272"/>
                  </a:lnTo>
                  <a:lnTo>
                    <a:pt x="3227526" y="3387289"/>
                  </a:lnTo>
                  <a:lnTo>
                    <a:pt x="3276026" y="3342630"/>
                  </a:lnTo>
                  <a:lnTo>
                    <a:pt x="3322981" y="3296349"/>
                  </a:lnTo>
                  <a:lnTo>
                    <a:pt x="3368334" y="3248498"/>
                  </a:lnTo>
                  <a:lnTo>
                    <a:pt x="3412035" y="3199132"/>
                  </a:lnTo>
                  <a:lnTo>
                    <a:pt x="3454032" y="3148310"/>
                  </a:lnTo>
                  <a:lnTo>
                    <a:pt x="3494276" y="3096088"/>
                  </a:lnTo>
                  <a:lnTo>
                    <a:pt x="3532722" y="3042529"/>
                  </a:lnTo>
                  <a:lnTo>
                    <a:pt x="3569325" y="2987694"/>
                  </a:lnTo>
                  <a:lnTo>
                    <a:pt x="3604042" y="2931646"/>
                  </a:lnTo>
                  <a:lnTo>
                    <a:pt x="3636833" y="2874449"/>
                  </a:lnTo>
                  <a:lnTo>
                    <a:pt x="3667661" y="2816171"/>
                  </a:lnTo>
                  <a:lnTo>
                    <a:pt x="3696490" y="2756879"/>
                  </a:lnTo>
                  <a:lnTo>
                    <a:pt x="3723286" y="2696641"/>
                  </a:lnTo>
                  <a:lnTo>
                    <a:pt x="3748018" y="2635526"/>
                  </a:lnTo>
                  <a:lnTo>
                    <a:pt x="3770658" y="2573606"/>
                  </a:lnTo>
                  <a:lnTo>
                    <a:pt x="3791180" y="2510952"/>
                  </a:lnTo>
                  <a:lnTo>
                    <a:pt x="3809560" y="2447637"/>
                  </a:lnTo>
                  <a:lnTo>
                    <a:pt x="3825777" y="2383733"/>
                  </a:lnTo>
                  <a:lnTo>
                    <a:pt x="3839812" y="2319315"/>
                  </a:lnTo>
                  <a:lnTo>
                    <a:pt x="3851648" y="2254456"/>
                  </a:lnTo>
                  <a:lnTo>
                    <a:pt x="3861272" y="2189233"/>
                  </a:lnTo>
                  <a:lnTo>
                    <a:pt x="3868673" y="2123721"/>
                  </a:lnTo>
                  <a:lnTo>
                    <a:pt x="3873843" y="2057994"/>
                  </a:lnTo>
                  <a:lnTo>
                    <a:pt x="3876775" y="1992130"/>
                  </a:lnTo>
                  <a:lnTo>
                    <a:pt x="3877466" y="1926204"/>
                  </a:lnTo>
                  <a:lnTo>
                    <a:pt x="3875915" y="1860293"/>
                  </a:lnTo>
                  <a:lnTo>
                    <a:pt x="3872124" y="1794473"/>
                  </a:lnTo>
                  <a:lnTo>
                    <a:pt x="3866097" y="1728820"/>
                  </a:lnTo>
                  <a:lnTo>
                    <a:pt x="3857841" y="1663409"/>
                  </a:lnTo>
                  <a:lnTo>
                    <a:pt x="3847367" y="1598317"/>
                  </a:lnTo>
                  <a:lnTo>
                    <a:pt x="3834685" y="1533619"/>
                  </a:lnTo>
                  <a:lnTo>
                    <a:pt x="3819811" y="1469390"/>
                  </a:lnTo>
                  <a:lnTo>
                    <a:pt x="3802762" y="1405703"/>
                  </a:lnTo>
                  <a:lnTo>
                    <a:pt x="3783558" y="1342632"/>
                  </a:lnTo>
                  <a:lnTo>
                    <a:pt x="3762220" y="1280252"/>
                  </a:lnTo>
                  <a:lnTo>
                    <a:pt x="3738774" y="1218632"/>
                  </a:lnTo>
                  <a:lnTo>
                    <a:pt x="3713246" y="1157846"/>
                  </a:lnTo>
                  <a:lnTo>
                    <a:pt x="3685666" y="1097962"/>
                  </a:lnTo>
                  <a:lnTo>
                    <a:pt x="3656066" y="1039051"/>
                  </a:lnTo>
                  <a:lnTo>
                    <a:pt x="3624481" y="981180"/>
                  </a:lnTo>
                  <a:lnTo>
                    <a:pt x="3590946" y="924417"/>
                  </a:lnTo>
                  <a:lnTo>
                    <a:pt x="3555500" y="868826"/>
                  </a:lnTo>
                  <a:lnTo>
                    <a:pt x="3518185" y="814473"/>
                  </a:lnTo>
                  <a:lnTo>
                    <a:pt x="3479044" y="761420"/>
                  </a:lnTo>
                  <a:lnTo>
                    <a:pt x="3438121" y="709728"/>
                  </a:lnTo>
                  <a:lnTo>
                    <a:pt x="3395465" y="659458"/>
                  </a:lnTo>
                  <a:lnTo>
                    <a:pt x="3351124" y="610667"/>
                  </a:lnTo>
                  <a:lnTo>
                    <a:pt x="3305150" y="563412"/>
                  </a:lnTo>
                  <a:lnTo>
                    <a:pt x="3257596" y="517747"/>
                  </a:lnTo>
                  <a:lnTo>
                    <a:pt x="3208516" y="473725"/>
                  </a:lnTo>
                  <a:lnTo>
                    <a:pt x="3157969" y="431398"/>
                  </a:lnTo>
                  <a:lnTo>
                    <a:pt x="3106011" y="390813"/>
                  </a:lnTo>
                  <a:lnTo>
                    <a:pt x="3052704" y="352019"/>
                  </a:lnTo>
                  <a:lnTo>
                    <a:pt x="2998108" y="315059"/>
                  </a:lnTo>
                  <a:lnTo>
                    <a:pt x="2942288" y="279977"/>
                  </a:lnTo>
                  <a:lnTo>
                    <a:pt x="2885307" y="246813"/>
                  </a:lnTo>
                  <a:lnTo>
                    <a:pt x="2827231" y="215606"/>
                  </a:lnTo>
                  <a:lnTo>
                    <a:pt x="2768128" y="186391"/>
                  </a:lnTo>
                  <a:lnTo>
                    <a:pt x="2708066" y="159203"/>
                  </a:lnTo>
                  <a:lnTo>
                    <a:pt x="2647114" y="134072"/>
                  </a:lnTo>
                  <a:lnTo>
                    <a:pt x="2585343" y="111028"/>
                  </a:lnTo>
                  <a:lnTo>
                    <a:pt x="2522824" y="90098"/>
                  </a:lnTo>
                  <a:lnTo>
                    <a:pt x="2459630" y="71305"/>
                  </a:lnTo>
                  <a:lnTo>
                    <a:pt x="2395834" y="54672"/>
                  </a:lnTo>
                  <a:lnTo>
                    <a:pt x="2331508" y="40217"/>
                  </a:lnTo>
                  <a:lnTo>
                    <a:pt x="2266729" y="27958"/>
                  </a:lnTo>
                  <a:lnTo>
                    <a:pt x="2201570" y="17909"/>
                  </a:lnTo>
                  <a:lnTo>
                    <a:pt x="2136107" y="10080"/>
                  </a:lnTo>
                  <a:lnTo>
                    <a:pt x="2070416" y="4482"/>
                  </a:lnTo>
                  <a:lnTo>
                    <a:pt x="2004572" y="1120"/>
                  </a:lnTo>
                  <a:lnTo>
                    <a:pt x="1938652" y="0"/>
                  </a:lnTo>
                  <a:lnTo>
                    <a:pt x="1938652" y="68389"/>
                  </a:lnTo>
                  <a:lnTo>
                    <a:pt x="1938652" y="136779"/>
                  </a:lnTo>
                  <a:lnTo>
                    <a:pt x="1938652" y="205169"/>
                  </a:lnTo>
                  <a:lnTo>
                    <a:pt x="1938652" y="273559"/>
                  </a:lnTo>
                  <a:lnTo>
                    <a:pt x="1938652" y="341949"/>
                  </a:lnTo>
                  <a:lnTo>
                    <a:pt x="1938652" y="410339"/>
                  </a:lnTo>
                  <a:lnTo>
                    <a:pt x="1938652" y="478729"/>
                  </a:lnTo>
                  <a:lnTo>
                    <a:pt x="1938652" y="547119"/>
                  </a:lnTo>
                  <a:lnTo>
                    <a:pt x="1938652" y="615509"/>
                  </a:lnTo>
                  <a:lnTo>
                    <a:pt x="1938652" y="683899"/>
                  </a:lnTo>
                  <a:lnTo>
                    <a:pt x="1938652" y="752289"/>
                  </a:lnTo>
                  <a:lnTo>
                    <a:pt x="1938652" y="820679"/>
                  </a:lnTo>
                  <a:lnTo>
                    <a:pt x="1938652" y="889069"/>
                  </a:lnTo>
                  <a:lnTo>
                    <a:pt x="1938652" y="957459"/>
                  </a:lnTo>
                  <a:lnTo>
                    <a:pt x="1938652" y="1025849"/>
                  </a:lnTo>
                  <a:lnTo>
                    <a:pt x="1938652" y="1094238"/>
                  </a:lnTo>
                  <a:lnTo>
                    <a:pt x="1938652" y="1162628"/>
                  </a:lnTo>
                  <a:lnTo>
                    <a:pt x="1938652" y="1231018"/>
                  </a:lnTo>
                  <a:lnTo>
                    <a:pt x="1938652" y="1299408"/>
                  </a:lnTo>
                  <a:lnTo>
                    <a:pt x="1938652" y="1367798"/>
                  </a:lnTo>
                  <a:lnTo>
                    <a:pt x="1938652" y="1436188"/>
                  </a:lnTo>
                  <a:lnTo>
                    <a:pt x="2004069" y="1440463"/>
                  </a:lnTo>
                  <a:lnTo>
                    <a:pt x="2068372" y="1453215"/>
                  </a:lnTo>
                  <a:lnTo>
                    <a:pt x="2130470" y="1474226"/>
                  </a:lnTo>
                  <a:lnTo>
                    <a:pt x="2189305" y="1503141"/>
                  </a:lnTo>
                  <a:lnTo>
                    <a:pt x="2243877" y="1539466"/>
                  </a:lnTo>
                  <a:lnTo>
                    <a:pt x="2293257" y="1582584"/>
                  </a:lnTo>
                  <a:lnTo>
                    <a:pt x="2336606" y="1631761"/>
                  </a:lnTo>
                  <a:lnTo>
                    <a:pt x="2373186" y="1686162"/>
                  </a:lnTo>
                  <a:lnTo>
                    <a:pt x="2402376" y="1744861"/>
                  </a:lnTo>
                  <a:lnTo>
                    <a:pt x="2423679" y="1806859"/>
                  </a:lnTo>
                  <a:lnTo>
                    <a:pt x="2436731" y="1871103"/>
                  </a:lnTo>
                  <a:lnTo>
                    <a:pt x="2441313" y="1936499"/>
                  </a:lnTo>
                  <a:lnTo>
                    <a:pt x="2437344" y="2001934"/>
                  </a:lnTo>
                  <a:lnTo>
                    <a:pt x="2424894" y="2066297"/>
                  </a:lnTo>
                  <a:lnTo>
                    <a:pt x="2404174" y="2128492"/>
                  </a:lnTo>
                  <a:lnTo>
                    <a:pt x="2375536" y="2187462"/>
                  </a:lnTo>
                  <a:lnTo>
                    <a:pt x="2339467" y="2242204"/>
                  </a:lnTo>
                  <a:lnTo>
                    <a:pt x="2296580" y="2291785"/>
                  </a:lnTo>
                  <a:lnTo>
                    <a:pt x="2247606" y="2335364"/>
                  </a:lnTo>
                  <a:lnTo>
                    <a:pt x="2193377" y="2372199"/>
                  </a:lnTo>
                  <a:lnTo>
                    <a:pt x="2134816" y="2401664"/>
                  </a:lnTo>
                  <a:lnTo>
                    <a:pt x="2072918" y="2423257"/>
                  </a:lnTo>
                  <a:lnTo>
                    <a:pt x="2008737" y="2436610"/>
                  </a:lnTo>
                  <a:lnTo>
                    <a:pt x="1943363" y="2441498"/>
                  </a:lnTo>
                  <a:lnTo>
                    <a:pt x="1877910" y="2437837"/>
                  </a:lnTo>
                  <a:lnTo>
                    <a:pt x="1813489" y="2425688"/>
                  </a:lnTo>
                  <a:lnTo>
                    <a:pt x="1751197" y="2405259"/>
                  </a:lnTo>
                  <a:lnTo>
                    <a:pt x="1692094" y="2376898"/>
                  </a:lnTo>
                  <a:lnTo>
                    <a:pt x="1637184" y="2341086"/>
                  </a:lnTo>
                  <a:lnTo>
                    <a:pt x="1587402" y="2298432"/>
                  </a:lnTo>
                  <a:lnTo>
                    <a:pt x="1543594" y="2249663"/>
                  </a:lnTo>
                  <a:lnTo>
                    <a:pt x="1506505" y="2195607"/>
                  </a:lnTo>
                  <a:lnTo>
                    <a:pt x="1476767" y="2137185"/>
                  </a:lnTo>
                  <a:lnTo>
                    <a:pt x="1454884" y="2075389"/>
                  </a:lnTo>
                  <a:lnTo>
                    <a:pt x="1441230" y="2011271"/>
                  </a:lnTo>
                  <a:lnTo>
                    <a:pt x="1436036" y="1945921"/>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5" name="pg5"/>
            <p:cNvSpPr/>
            <p:nvPr/>
          </p:nvSpPr>
          <p:spPr>
            <a:xfrm>
              <a:off x="1290888" y="3079782"/>
              <a:ext cx="1476113" cy="808592"/>
            </a:xfrm>
            <a:custGeom>
              <a:avLst/>
              <a:pathLst>
                <a:path w="1476113" h="808592">
                  <a:moveTo>
                    <a:pt x="1476113" y="642219"/>
                  </a:moveTo>
                  <a:lnTo>
                    <a:pt x="1414942" y="611637"/>
                  </a:lnTo>
                  <a:lnTo>
                    <a:pt x="1353771" y="581055"/>
                  </a:lnTo>
                  <a:lnTo>
                    <a:pt x="1292599" y="550473"/>
                  </a:lnTo>
                  <a:lnTo>
                    <a:pt x="1231428" y="519891"/>
                  </a:lnTo>
                  <a:lnTo>
                    <a:pt x="1170257" y="489309"/>
                  </a:lnTo>
                  <a:lnTo>
                    <a:pt x="1109085" y="458728"/>
                  </a:lnTo>
                  <a:lnTo>
                    <a:pt x="1047914" y="428146"/>
                  </a:lnTo>
                  <a:lnTo>
                    <a:pt x="986743" y="397564"/>
                  </a:lnTo>
                  <a:lnTo>
                    <a:pt x="925571" y="366982"/>
                  </a:lnTo>
                  <a:lnTo>
                    <a:pt x="864400" y="336400"/>
                  </a:lnTo>
                  <a:lnTo>
                    <a:pt x="803229" y="305818"/>
                  </a:lnTo>
                  <a:lnTo>
                    <a:pt x="742057" y="275236"/>
                  </a:lnTo>
                  <a:lnTo>
                    <a:pt x="680886" y="244654"/>
                  </a:lnTo>
                  <a:lnTo>
                    <a:pt x="619715" y="214073"/>
                  </a:lnTo>
                  <a:lnTo>
                    <a:pt x="558543" y="183491"/>
                  </a:lnTo>
                  <a:lnTo>
                    <a:pt x="497372" y="152909"/>
                  </a:lnTo>
                  <a:lnTo>
                    <a:pt x="436201" y="122327"/>
                  </a:lnTo>
                  <a:lnTo>
                    <a:pt x="375029" y="91745"/>
                  </a:lnTo>
                  <a:lnTo>
                    <a:pt x="313858" y="61163"/>
                  </a:lnTo>
                  <a:lnTo>
                    <a:pt x="252687" y="30581"/>
                  </a:lnTo>
                  <a:lnTo>
                    <a:pt x="191515" y="0"/>
                  </a:lnTo>
                  <a:lnTo>
                    <a:pt x="162469" y="60712"/>
                  </a:lnTo>
                  <a:lnTo>
                    <a:pt x="135547" y="122397"/>
                  </a:lnTo>
                  <a:lnTo>
                    <a:pt x="110782" y="184978"/>
                  </a:lnTo>
                  <a:lnTo>
                    <a:pt x="88204" y="248382"/>
                  </a:lnTo>
                  <a:lnTo>
                    <a:pt x="67841" y="312531"/>
                  </a:lnTo>
                  <a:lnTo>
                    <a:pt x="49716" y="377348"/>
                  </a:lnTo>
                  <a:lnTo>
                    <a:pt x="33852" y="442755"/>
                  </a:lnTo>
                  <a:lnTo>
                    <a:pt x="20267" y="508673"/>
                  </a:lnTo>
                  <a:lnTo>
                    <a:pt x="8978" y="575023"/>
                  </a:lnTo>
                  <a:lnTo>
                    <a:pt x="0" y="641725"/>
                  </a:lnTo>
                  <a:lnTo>
                    <a:pt x="67926" y="649671"/>
                  </a:lnTo>
                  <a:lnTo>
                    <a:pt x="135853" y="657617"/>
                  </a:lnTo>
                  <a:lnTo>
                    <a:pt x="203780" y="665563"/>
                  </a:lnTo>
                  <a:lnTo>
                    <a:pt x="271706" y="673509"/>
                  </a:lnTo>
                  <a:lnTo>
                    <a:pt x="339633" y="681455"/>
                  </a:lnTo>
                  <a:lnTo>
                    <a:pt x="407560" y="689401"/>
                  </a:lnTo>
                  <a:lnTo>
                    <a:pt x="475487" y="697347"/>
                  </a:lnTo>
                  <a:lnTo>
                    <a:pt x="543413" y="705293"/>
                  </a:lnTo>
                  <a:lnTo>
                    <a:pt x="611340" y="713239"/>
                  </a:lnTo>
                  <a:lnTo>
                    <a:pt x="679267" y="721185"/>
                  </a:lnTo>
                  <a:lnTo>
                    <a:pt x="747194" y="729131"/>
                  </a:lnTo>
                  <a:lnTo>
                    <a:pt x="815120" y="737077"/>
                  </a:lnTo>
                  <a:lnTo>
                    <a:pt x="883047" y="745023"/>
                  </a:lnTo>
                  <a:lnTo>
                    <a:pt x="950974" y="752969"/>
                  </a:lnTo>
                  <a:lnTo>
                    <a:pt x="1018901" y="760916"/>
                  </a:lnTo>
                  <a:lnTo>
                    <a:pt x="1086827" y="768862"/>
                  </a:lnTo>
                  <a:lnTo>
                    <a:pt x="1154754" y="776808"/>
                  </a:lnTo>
                  <a:lnTo>
                    <a:pt x="1222681" y="784754"/>
                  </a:lnTo>
                  <a:lnTo>
                    <a:pt x="1290608" y="792700"/>
                  </a:lnTo>
                  <a:lnTo>
                    <a:pt x="1358534" y="800646"/>
                  </a:lnTo>
                  <a:lnTo>
                    <a:pt x="1426461" y="808592"/>
                  </a:lnTo>
                  <a:lnTo>
                    <a:pt x="1444050" y="723245"/>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6" name="pg6"/>
            <p:cNvSpPr/>
            <p:nvPr/>
          </p:nvSpPr>
          <p:spPr>
            <a:xfrm>
              <a:off x="1482404" y="2707627"/>
              <a:ext cx="1347601" cy="1014374"/>
            </a:xfrm>
            <a:custGeom>
              <a:avLst/>
              <a:pathLst>
                <a:path w="1347601" h="1014374">
                  <a:moveTo>
                    <a:pt x="1347601" y="917889"/>
                  </a:moveTo>
                  <a:lnTo>
                    <a:pt x="1295001" y="874180"/>
                  </a:lnTo>
                  <a:lnTo>
                    <a:pt x="1242402" y="830471"/>
                  </a:lnTo>
                  <a:lnTo>
                    <a:pt x="1189802" y="786762"/>
                  </a:lnTo>
                  <a:lnTo>
                    <a:pt x="1137203" y="743053"/>
                  </a:lnTo>
                  <a:lnTo>
                    <a:pt x="1084604" y="699344"/>
                  </a:lnTo>
                  <a:lnTo>
                    <a:pt x="1032004" y="655635"/>
                  </a:lnTo>
                  <a:lnTo>
                    <a:pt x="979405" y="611926"/>
                  </a:lnTo>
                  <a:lnTo>
                    <a:pt x="926805" y="568217"/>
                  </a:lnTo>
                  <a:lnTo>
                    <a:pt x="874206" y="524508"/>
                  </a:lnTo>
                  <a:lnTo>
                    <a:pt x="821606" y="480799"/>
                  </a:lnTo>
                  <a:lnTo>
                    <a:pt x="769007" y="437090"/>
                  </a:lnTo>
                  <a:lnTo>
                    <a:pt x="716407" y="393381"/>
                  </a:lnTo>
                  <a:lnTo>
                    <a:pt x="663808" y="349672"/>
                  </a:lnTo>
                  <a:lnTo>
                    <a:pt x="611208" y="305963"/>
                  </a:lnTo>
                  <a:lnTo>
                    <a:pt x="558609" y="262254"/>
                  </a:lnTo>
                  <a:lnTo>
                    <a:pt x="506009" y="218545"/>
                  </a:lnTo>
                  <a:lnTo>
                    <a:pt x="453410" y="174836"/>
                  </a:lnTo>
                  <a:lnTo>
                    <a:pt x="400811" y="131127"/>
                  </a:lnTo>
                  <a:lnTo>
                    <a:pt x="348211" y="87418"/>
                  </a:lnTo>
                  <a:lnTo>
                    <a:pt x="295612" y="43709"/>
                  </a:lnTo>
                  <a:lnTo>
                    <a:pt x="243012" y="0"/>
                  </a:lnTo>
                  <a:lnTo>
                    <a:pt x="196668" y="57994"/>
                  </a:lnTo>
                  <a:lnTo>
                    <a:pt x="152578" y="117720"/>
                  </a:lnTo>
                  <a:lnTo>
                    <a:pt x="110806" y="179090"/>
                  </a:lnTo>
                  <a:lnTo>
                    <a:pt x="71415" y="242015"/>
                  </a:lnTo>
                  <a:lnTo>
                    <a:pt x="34461" y="306401"/>
                  </a:lnTo>
                  <a:lnTo>
                    <a:pt x="0" y="372155"/>
                  </a:lnTo>
                  <a:lnTo>
                    <a:pt x="61171" y="402737"/>
                  </a:lnTo>
                  <a:lnTo>
                    <a:pt x="122342" y="433318"/>
                  </a:lnTo>
                  <a:lnTo>
                    <a:pt x="183514" y="463900"/>
                  </a:lnTo>
                  <a:lnTo>
                    <a:pt x="244685" y="494482"/>
                  </a:lnTo>
                  <a:lnTo>
                    <a:pt x="305856" y="525064"/>
                  </a:lnTo>
                  <a:lnTo>
                    <a:pt x="367028" y="555646"/>
                  </a:lnTo>
                  <a:lnTo>
                    <a:pt x="428199" y="586228"/>
                  </a:lnTo>
                  <a:lnTo>
                    <a:pt x="489370" y="616810"/>
                  </a:lnTo>
                  <a:lnTo>
                    <a:pt x="550542" y="647391"/>
                  </a:lnTo>
                  <a:lnTo>
                    <a:pt x="611713" y="677973"/>
                  </a:lnTo>
                  <a:lnTo>
                    <a:pt x="672884" y="708555"/>
                  </a:lnTo>
                  <a:lnTo>
                    <a:pt x="734056" y="739137"/>
                  </a:lnTo>
                  <a:lnTo>
                    <a:pt x="795227" y="769719"/>
                  </a:lnTo>
                  <a:lnTo>
                    <a:pt x="856398" y="800301"/>
                  </a:lnTo>
                  <a:lnTo>
                    <a:pt x="917570" y="830883"/>
                  </a:lnTo>
                  <a:lnTo>
                    <a:pt x="978741" y="861465"/>
                  </a:lnTo>
                  <a:lnTo>
                    <a:pt x="1039912" y="892046"/>
                  </a:lnTo>
                  <a:lnTo>
                    <a:pt x="1101084" y="922628"/>
                  </a:lnTo>
                  <a:lnTo>
                    <a:pt x="1162255" y="953210"/>
                  </a:lnTo>
                  <a:lnTo>
                    <a:pt x="1223426" y="983792"/>
                  </a:lnTo>
                  <a:lnTo>
                    <a:pt x="1284598" y="1014374"/>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7" name="pg7"/>
            <p:cNvSpPr/>
            <p:nvPr/>
          </p:nvSpPr>
          <p:spPr>
            <a:xfrm>
              <a:off x="1725417" y="2425094"/>
              <a:ext cx="1179691" cy="1200422"/>
            </a:xfrm>
            <a:custGeom>
              <a:avLst/>
              <a:pathLst>
                <a:path w="1179691" h="1200422">
                  <a:moveTo>
                    <a:pt x="1179691" y="1127173"/>
                  </a:moveTo>
                  <a:lnTo>
                    <a:pt x="1137309" y="1073498"/>
                  </a:lnTo>
                  <a:lnTo>
                    <a:pt x="1094928" y="1019823"/>
                  </a:lnTo>
                  <a:lnTo>
                    <a:pt x="1052546" y="966148"/>
                  </a:lnTo>
                  <a:lnTo>
                    <a:pt x="1010165" y="912473"/>
                  </a:lnTo>
                  <a:lnTo>
                    <a:pt x="967784" y="858798"/>
                  </a:lnTo>
                  <a:lnTo>
                    <a:pt x="925402" y="805123"/>
                  </a:lnTo>
                  <a:lnTo>
                    <a:pt x="883021" y="751448"/>
                  </a:lnTo>
                  <a:lnTo>
                    <a:pt x="840639" y="697774"/>
                  </a:lnTo>
                  <a:lnTo>
                    <a:pt x="798258" y="644099"/>
                  </a:lnTo>
                  <a:lnTo>
                    <a:pt x="755876" y="590424"/>
                  </a:lnTo>
                  <a:lnTo>
                    <a:pt x="713495" y="536749"/>
                  </a:lnTo>
                  <a:lnTo>
                    <a:pt x="671114" y="483074"/>
                  </a:lnTo>
                  <a:lnTo>
                    <a:pt x="628732" y="429399"/>
                  </a:lnTo>
                  <a:lnTo>
                    <a:pt x="586351" y="375724"/>
                  </a:lnTo>
                  <a:lnTo>
                    <a:pt x="543969" y="322049"/>
                  </a:lnTo>
                  <a:lnTo>
                    <a:pt x="501588" y="268374"/>
                  </a:lnTo>
                  <a:lnTo>
                    <a:pt x="459207" y="214699"/>
                  </a:lnTo>
                  <a:lnTo>
                    <a:pt x="416825" y="161024"/>
                  </a:lnTo>
                  <a:lnTo>
                    <a:pt x="374444" y="107349"/>
                  </a:lnTo>
                  <a:lnTo>
                    <a:pt x="332062" y="53674"/>
                  </a:lnTo>
                  <a:lnTo>
                    <a:pt x="289681" y="0"/>
                  </a:lnTo>
                  <a:lnTo>
                    <a:pt x="237394" y="42785"/>
                  </a:lnTo>
                  <a:lnTo>
                    <a:pt x="186630" y="87366"/>
                  </a:lnTo>
                  <a:lnTo>
                    <a:pt x="137449" y="133688"/>
                  </a:lnTo>
                  <a:lnTo>
                    <a:pt x="89913" y="181696"/>
                  </a:lnTo>
                  <a:lnTo>
                    <a:pt x="44077" y="231331"/>
                  </a:lnTo>
                  <a:lnTo>
                    <a:pt x="0" y="282533"/>
                  </a:lnTo>
                  <a:lnTo>
                    <a:pt x="52599" y="326242"/>
                  </a:lnTo>
                  <a:lnTo>
                    <a:pt x="105198" y="369951"/>
                  </a:lnTo>
                  <a:lnTo>
                    <a:pt x="157798" y="413660"/>
                  </a:lnTo>
                  <a:lnTo>
                    <a:pt x="210397" y="457369"/>
                  </a:lnTo>
                  <a:lnTo>
                    <a:pt x="262997" y="501078"/>
                  </a:lnTo>
                  <a:lnTo>
                    <a:pt x="315596" y="544787"/>
                  </a:lnTo>
                  <a:lnTo>
                    <a:pt x="368196" y="588496"/>
                  </a:lnTo>
                  <a:lnTo>
                    <a:pt x="420795" y="632205"/>
                  </a:lnTo>
                  <a:lnTo>
                    <a:pt x="473395" y="675914"/>
                  </a:lnTo>
                  <a:lnTo>
                    <a:pt x="525994" y="719623"/>
                  </a:lnTo>
                  <a:lnTo>
                    <a:pt x="578594" y="763332"/>
                  </a:lnTo>
                  <a:lnTo>
                    <a:pt x="631193" y="807041"/>
                  </a:lnTo>
                  <a:lnTo>
                    <a:pt x="683792" y="850750"/>
                  </a:lnTo>
                  <a:lnTo>
                    <a:pt x="736392" y="894459"/>
                  </a:lnTo>
                  <a:lnTo>
                    <a:pt x="788991" y="938168"/>
                  </a:lnTo>
                  <a:lnTo>
                    <a:pt x="841591" y="981877"/>
                  </a:lnTo>
                  <a:lnTo>
                    <a:pt x="894190" y="1025586"/>
                  </a:lnTo>
                  <a:lnTo>
                    <a:pt x="946790" y="1069295"/>
                  </a:lnTo>
                  <a:lnTo>
                    <a:pt x="999389" y="1113004"/>
                  </a:lnTo>
                  <a:lnTo>
                    <a:pt x="1051989" y="1156713"/>
                  </a:lnTo>
                  <a:lnTo>
                    <a:pt x="1104588" y="1200422"/>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8" name="pg8"/>
            <p:cNvSpPr/>
            <p:nvPr/>
          </p:nvSpPr>
          <p:spPr>
            <a:xfrm>
              <a:off x="2015098" y="2227643"/>
              <a:ext cx="969084" cy="1324624"/>
            </a:xfrm>
            <a:custGeom>
              <a:avLst/>
              <a:pathLst>
                <a:path w="969084" h="1324624">
                  <a:moveTo>
                    <a:pt x="969084" y="1273433"/>
                  </a:moveTo>
                  <a:lnTo>
                    <a:pt x="937461" y="1212793"/>
                  </a:lnTo>
                  <a:lnTo>
                    <a:pt x="905838" y="1152154"/>
                  </a:lnTo>
                  <a:lnTo>
                    <a:pt x="874215" y="1091514"/>
                  </a:lnTo>
                  <a:lnTo>
                    <a:pt x="842592" y="1030874"/>
                  </a:lnTo>
                  <a:lnTo>
                    <a:pt x="810970" y="970235"/>
                  </a:lnTo>
                  <a:lnTo>
                    <a:pt x="779347" y="909595"/>
                  </a:lnTo>
                  <a:lnTo>
                    <a:pt x="747724" y="848955"/>
                  </a:lnTo>
                  <a:lnTo>
                    <a:pt x="716101" y="788316"/>
                  </a:lnTo>
                  <a:lnTo>
                    <a:pt x="684478" y="727676"/>
                  </a:lnTo>
                  <a:lnTo>
                    <a:pt x="652855" y="667036"/>
                  </a:lnTo>
                  <a:lnTo>
                    <a:pt x="621232" y="606396"/>
                  </a:lnTo>
                  <a:lnTo>
                    <a:pt x="589609" y="545757"/>
                  </a:lnTo>
                  <a:lnTo>
                    <a:pt x="557986" y="485117"/>
                  </a:lnTo>
                  <a:lnTo>
                    <a:pt x="526363" y="424477"/>
                  </a:lnTo>
                  <a:lnTo>
                    <a:pt x="494740" y="363838"/>
                  </a:lnTo>
                  <a:lnTo>
                    <a:pt x="463117" y="303198"/>
                  </a:lnTo>
                  <a:lnTo>
                    <a:pt x="431494" y="242558"/>
                  </a:lnTo>
                  <a:lnTo>
                    <a:pt x="399871" y="181919"/>
                  </a:lnTo>
                  <a:lnTo>
                    <a:pt x="368248" y="121279"/>
                  </a:lnTo>
                  <a:lnTo>
                    <a:pt x="336625" y="60639"/>
                  </a:lnTo>
                  <a:lnTo>
                    <a:pt x="305002" y="0"/>
                  </a:lnTo>
                  <a:lnTo>
                    <a:pt x="241122" y="34853"/>
                  </a:lnTo>
                  <a:lnTo>
                    <a:pt x="178594" y="72078"/>
                  </a:lnTo>
                  <a:lnTo>
                    <a:pt x="117508" y="111624"/>
                  </a:lnTo>
                  <a:lnTo>
                    <a:pt x="57948" y="153435"/>
                  </a:lnTo>
                  <a:lnTo>
                    <a:pt x="0" y="197451"/>
                  </a:lnTo>
                  <a:lnTo>
                    <a:pt x="42381" y="251126"/>
                  </a:lnTo>
                  <a:lnTo>
                    <a:pt x="84762" y="304800"/>
                  </a:lnTo>
                  <a:lnTo>
                    <a:pt x="127144" y="358475"/>
                  </a:lnTo>
                  <a:lnTo>
                    <a:pt x="169525" y="412150"/>
                  </a:lnTo>
                  <a:lnTo>
                    <a:pt x="211907" y="465825"/>
                  </a:lnTo>
                  <a:lnTo>
                    <a:pt x="254288" y="519500"/>
                  </a:lnTo>
                  <a:lnTo>
                    <a:pt x="296669" y="573175"/>
                  </a:lnTo>
                  <a:lnTo>
                    <a:pt x="339051" y="626850"/>
                  </a:lnTo>
                  <a:lnTo>
                    <a:pt x="381432" y="680525"/>
                  </a:lnTo>
                  <a:lnTo>
                    <a:pt x="423814" y="734200"/>
                  </a:lnTo>
                  <a:lnTo>
                    <a:pt x="466195" y="787875"/>
                  </a:lnTo>
                  <a:lnTo>
                    <a:pt x="508577" y="841550"/>
                  </a:lnTo>
                  <a:lnTo>
                    <a:pt x="550958" y="895225"/>
                  </a:lnTo>
                  <a:lnTo>
                    <a:pt x="593339" y="948900"/>
                  </a:lnTo>
                  <a:lnTo>
                    <a:pt x="635721" y="1002575"/>
                  </a:lnTo>
                  <a:lnTo>
                    <a:pt x="678102" y="1056249"/>
                  </a:lnTo>
                  <a:lnTo>
                    <a:pt x="720484" y="1109924"/>
                  </a:lnTo>
                  <a:lnTo>
                    <a:pt x="762865" y="1163599"/>
                  </a:lnTo>
                  <a:lnTo>
                    <a:pt x="805247" y="1217274"/>
                  </a:lnTo>
                  <a:lnTo>
                    <a:pt x="847628" y="1270949"/>
                  </a:lnTo>
                  <a:lnTo>
                    <a:pt x="890009" y="1324624"/>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9" name="pg9"/>
            <p:cNvSpPr/>
            <p:nvPr/>
          </p:nvSpPr>
          <p:spPr>
            <a:xfrm>
              <a:off x="2320101" y="2132477"/>
              <a:ext cx="719251" cy="1368600"/>
            </a:xfrm>
            <a:custGeom>
              <a:avLst/>
              <a:pathLst>
                <a:path w="719251" h="1368600">
                  <a:moveTo>
                    <a:pt x="719251" y="1343927"/>
                  </a:moveTo>
                  <a:lnTo>
                    <a:pt x="695134" y="1279930"/>
                  </a:lnTo>
                  <a:lnTo>
                    <a:pt x="671017" y="1215934"/>
                  </a:lnTo>
                  <a:lnTo>
                    <a:pt x="646900" y="1151937"/>
                  </a:lnTo>
                  <a:lnTo>
                    <a:pt x="622783" y="1087941"/>
                  </a:lnTo>
                  <a:lnTo>
                    <a:pt x="598666" y="1023944"/>
                  </a:lnTo>
                  <a:lnTo>
                    <a:pt x="574549" y="959948"/>
                  </a:lnTo>
                  <a:lnTo>
                    <a:pt x="550432" y="895951"/>
                  </a:lnTo>
                  <a:lnTo>
                    <a:pt x="526315" y="831955"/>
                  </a:lnTo>
                  <a:lnTo>
                    <a:pt x="502198" y="767958"/>
                  </a:lnTo>
                  <a:lnTo>
                    <a:pt x="478081" y="703961"/>
                  </a:lnTo>
                  <a:lnTo>
                    <a:pt x="453964" y="639965"/>
                  </a:lnTo>
                  <a:lnTo>
                    <a:pt x="429847" y="575968"/>
                  </a:lnTo>
                  <a:lnTo>
                    <a:pt x="405731" y="511972"/>
                  </a:lnTo>
                  <a:lnTo>
                    <a:pt x="381614" y="447975"/>
                  </a:lnTo>
                  <a:lnTo>
                    <a:pt x="357497" y="383979"/>
                  </a:lnTo>
                  <a:lnTo>
                    <a:pt x="333380" y="319982"/>
                  </a:lnTo>
                  <a:lnTo>
                    <a:pt x="309263" y="255986"/>
                  </a:lnTo>
                  <a:lnTo>
                    <a:pt x="285146" y="191989"/>
                  </a:lnTo>
                  <a:lnTo>
                    <a:pt x="261029" y="127993"/>
                  </a:lnTo>
                  <a:lnTo>
                    <a:pt x="236912" y="63996"/>
                  </a:lnTo>
                  <a:lnTo>
                    <a:pt x="212795" y="0"/>
                  </a:lnTo>
                  <a:lnTo>
                    <a:pt x="140610" y="28868"/>
                  </a:lnTo>
                  <a:lnTo>
                    <a:pt x="69640" y="60607"/>
                  </a:lnTo>
                  <a:lnTo>
                    <a:pt x="0" y="95166"/>
                  </a:lnTo>
                  <a:lnTo>
                    <a:pt x="31622" y="155806"/>
                  </a:lnTo>
                  <a:lnTo>
                    <a:pt x="63245" y="216445"/>
                  </a:lnTo>
                  <a:lnTo>
                    <a:pt x="94868" y="277085"/>
                  </a:lnTo>
                  <a:lnTo>
                    <a:pt x="126491" y="337725"/>
                  </a:lnTo>
                  <a:lnTo>
                    <a:pt x="158114" y="398365"/>
                  </a:lnTo>
                  <a:lnTo>
                    <a:pt x="189737" y="459004"/>
                  </a:lnTo>
                  <a:lnTo>
                    <a:pt x="221360" y="519644"/>
                  </a:lnTo>
                  <a:lnTo>
                    <a:pt x="252983" y="580284"/>
                  </a:lnTo>
                  <a:lnTo>
                    <a:pt x="284606" y="640923"/>
                  </a:lnTo>
                  <a:lnTo>
                    <a:pt x="316229" y="701563"/>
                  </a:lnTo>
                  <a:lnTo>
                    <a:pt x="347852" y="762203"/>
                  </a:lnTo>
                  <a:lnTo>
                    <a:pt x="379475" y="822842"/>
                  </a:lnTo>
                  <a:lnTo>
                    <a:pt x="411098" y="883482"/>
                  </a:lnTo>
                  <a:lnTo>
                    <a:pt x="442721" y="944122"/>
                  </a:lnTo>
                  <a:lnTo>
                    <a:pt x="474344" y="1004761"/>
                  </a:lnTo>
                  <a:lnTo>
                    <a:pt x="505967" y="1065401"/>
                  </a:lnTo>
                  <a:lnTo>
                    <a:pt x="537590" y="1126041"/>
                  </a:lnTo>
                  <a:lnTo>
                    <a:pt x="569212" y="1186681"/>
                  </a:lnTo>
                  <a:lnTo>
                    <a:pt x="600835" y="1247320"/>
                  </a:lnTo>
                  <a:lnTo>
                    <a:pt x="632458" y="1307960"/>
                  </a:lnTo>
                  <a:lnTo>
                    <a:pt x="664081" y="1368600"/>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0" name="pg10"/>
            <p:cNvSpPr/>
            <p:nvPr/>
          </p:nvSpPr>
          <p:spPr>
            <a:xfrm>
              <a:off x="2532897" y="2084262"/>
              <a:ext cx="544053" cy="1392141"/>
            </a:xfrm>
            <a:custGeom>
              <a:avLst/>
              <a:pathLst>
                <a:path w="544053" h="1392141">
                  <a:moveTo>
                    <a:pt x="544053" y="1379641"/>
                  </a:moveTo>
                  <a:lnTo>
                    <a:pt x="525051" y="1313944"/>
                  </a:lnTo>
                  <a:lnTo>
                    <a:pt x="506050" y="1248247"/>
                  </a:lnTo>
                  <a:lnTo>
                    <a:pt x="487048" y="1182549"/>
                  </a:lnTo>
                  <a:lnTo>
                    <a:pt x="468047" y="1116852"/>
                  </a:lnTo>
                  <a:lnTo>
                    <a:pt x="449045" y="1051155"/>
                  </a:lnTo>
                  <a:lnTo>
                    <a:pt x="430044" y="985458"/>
                  </a:lnTo>
                  <a:lnTo>
                    <a:pt x="411042" y="919761"/>
                  </a:lnTo>
                  <a:lnTo>
                    <a:pt x="392040" y="854063"/>
                  </a:lnTo>
                  <a:lnTo>
                    <a:pt x="373039" y="788366"/>
                  </a:lnTo>
                  <a:lnTo>
                    <a:pt x="354037" y="722669"/>
                  </a:lnTo>
                  <a:lnTo>
                    <a:pt x="335036" y="656972"/>
                  </a:lnTo>
                  <a:lnTo>
                    <a:pt x="316034" y="591274"/>
                  </a:lnTo>
                  <a:lnTo>
                    <a:pt x="297033" y="525577"/>
                  </a:lnTo>
                  <a:lnTo>
                    <a:pt x="278031" y="459880"/>
                  </a:lnTo>
                  <a:lnTo>
                    <a:pt x="259030" y="394183"/>
                  </a:lnTo>
                  <a:lnTo>
                    <a:pt x="240028" y="328486"/>
                  </a:lnTo>
                  <a:lnTo>
                    <a:pt x="221026" y="262788"/>
                  </a:lnTo>
                  <a:lnTo>
                    <a:pt x="202025" y="197091"/>
                  </a:lnTo>
                  <a:lnTo>
                    <a:pt x="183023" y="131394"/>
                  </a:lnTo>
                  <a:lnTo>
                    <a:pt x="164022" y="65697"/>
                  </a:lnTo>
                  <a:lnTo>
                    <a:pt x="145020" y="0"/>
                  </a:lnTo>
                  <a:lnTo>
                    <a:pt x="72035" y="22677"/>
                  </a:lnTo>
                  <a:lnTo>
                    <a:pt x="0" y="48214"/>
                  </a:lnTo>
                  <a:lnTo>
                    <a:pt x="24116" y="112210"/>
                  </a:lnTo>
                  <a:lnTo>
                    <a:pt x="48233" y="176207"/>
                  </a:lnTo>
                  <a:lnTo>
                    <a:pt x="72350" y="240203"/>
                  </a:lnTo>
                  <a:lnTo>
                    <a:pt x="96467" y="304200"/>
                  </a:lnTo>
                  <a:lnTo>
                    <a:pt x="120584" y="368196"/>
                  </a:lnTo>
                  <a:lnTo>
                    <a:pt x="144701" y="432193"/>
                  </a:lnTo>
                  <a:lnTo>
                    <a:pt x="168818" y="496189"/>
                  </a:lnTo>
                  <a:lnTo>
                    <a:pt x="192935" y="560186"/>
                  </a:lnTo>
                  <a:lnTo>
                    <a:pt x="217052" y="624183"/>
                  </a:lnTo>
                  <a:lnTo>
                    <a:pt x="241169" y="688179"/>
                  </a:lnTo>
                  <a:lnTo>
                    <a:pt x="265286" y="752176"/>
                  </a:lnTo>
                  <a:lnTo>
                    <a:pt x="289403" y="816172"/>
                  </a:lnTo>
                  <a:lnTo>
                    <a:pt x="313519" y="880169"/>
                  </a:lnTo>
                  <a:lnTo>
                    <a:pt x="337636" y="944165"/>
                  </a:lnTo>
                  <a:lnTo>
                    <a:pt x="361753" y="1008162"/>
                  </a:lnTo>
                  <a:lnTo>
                    <a:pt x="385870" y="1072158"/>
                  </a:lnTo>
                  <a:lnTo>
                    <a:pt x="409987" y="1136155"/>
                  </a:lnTo>
                  <a:lnTo>
                    <a:pt x="434104" y="1200151"/>
                  </a:lnTo>
                  <a:lnTo>
                    <a:pt x="458221" y="1264148"/>
                  </a:lnTo>
                  <a:lnTo>
                    <a:pt x="482338" y="1328144"/>
                  </a:lnTo>
                  <a:lnTo>
                    <a:pt x="506455" y="1392141"/>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1" name="pg11"/>
            <p:cNvSpPr/>
            <p:nvPr/>
          </p:nvSpPr>
          <p:spPr>
            <a:xfrm>
              <a:off x="2677918" y="2050517"/>
              <a:ext cx="433910" cy="1413386"/>
            </a:xfrm>
            <a:custGeom>
              <a:avLst/>
              <a:pathLst>
                <a:path w="433910" h="1413386">
                  <a:moveTo>
                    <a:pt x="433910" y="1404637"/>
                  </a:moveTo>
                  <a:lnTo>
                    <a:pt x="419653" y="1337750"/>
                  </a:lnTo>
                  <a:lnTo>
                    <a:pt x="405397" y="1270862"/>
                  </a:lnTo>
                  <a:lnTo>
                    <a:pt x="391141" y="1203975"/>
                  </a:lnTo>
                  <a:lnTo>
                    <a:pt x="376884" y="1137087"/>
                  </a:lnTo>
                  <a:lnTo>
                    <a:pt x="362628" y="1070200"/>
                  </a:lnTo>
                  <a:lnTo>
                    <a:pt x="348372" y="1003312"/>
                  </a:lnTo>
                  <a:lnTo>
                    <a:pt x="334115" y="936425"/>
                  </a:lnTo>
                  <a:lnTo>
                    <a:pt x="319859" y="869537"/>
                  </a:lnTo>
                  <a:lnTo>
                    <a:pt x="305603" y="802650"/>
                  </a:lnTo>
                  <a:lnTo>
                    <a:pt x="291347" y="735762"/>
                  </a:lnTo>
                  <a:lnTo>
                    <a:pt x="277090" y="668875"/>
                  </a:lnTo>
                  <a:lnTo>
                    <a:pt x="262834" y="601987"/>
                  </a:lnTo>
                  <a:lnTo>
                    <a:pt x="248578" y="535100"/>
                  </a:lnTo>
                  <a:lnTo>
                    <a:pt x="234321" y="468212"/>
                  </a:lnTo>
                  <a:lnTo>
                    <a:pt x="220065" y="401325"/>
                  </a:lnTo>
                  <a:lnTo>
                    <a:pt x="205809" y="334437"/>
                  </a:lnTo>
                  <a:lnTo>
                    <a:pt x="191552" y="267550"/>
                  </a:lnTo>
                  <a:lnTo>
                    <a:pt x="177296" y="200662"/>
                  </a:lnTo>
                  <a:lnTo>
                    <a:pt x="163040" y="133775"/>
                  </a:lnTo>
                  <a:lnTo>
                    <a:pt x="148784" y="66887"/>
                  </a:lnTo>
                  <a:lnTo>
                    <a:pt x="134527" y="0"/>
                  </a:lnTo>
                  <a:lnTo>
                    <a:pt x="66962" y="15669"/>
                  </a:lnTo>
                  <a:lnTo>
                    <a:pt x="0" y="33745"/>
                  </a:lnTo>
                  <a:lnTo>
                    <a:pt x="19001" y="99442"/>
                  </a:lnTo>
                  <a:lnTo>
                    <a:pt x="38003" y="165139"/>
                  </a:lnTo>
                  <a:lnTo>
                    <a:pt x="57004" y="230836"/>
                  </a:lnTo>
                  <a:lnTo>
                    <a:pt x="76006" y="296534"/>
                  </a:lnTo>
                  <a:lnTo>
                    <a:pt x="95007" y="362231"/>
                  </a:lnTo>
                  <a:lnTo>
                    <a:pt x="114009" y="427928"/>
                  </a:lnTo>
                  <a:lnTo>
                    <a:pt x="133010" y="493625"/>
                  </a:lnTo>
                  <a:lnTo>
                    <a:pt x="152012" y="559322"/>
                  </a:lnTo>
                  <a:lnTo>
                    <a:pt x="171013" y="625020"/>
                  </a:lnTo>
                  <a:lnTo>
                    <a:pt x="190015" y="690717"/>
                  </a:lnTo>
                  <a:lnTo>
                    <a:pt x="209017" y="756414"/>
                  </a:lnTo>
                  <a:lnTo>
                    <a:pt x="228018" y="822111"/>
                  </a:lnTo>
                  <a:lnTo>
                    <a:pt x="247020" y="887809"/>
                  </a:lnTo>
                  <a:lnTo>
                    <a:pt x="266021" y="953506"/>
                  </a:lnTo>
                  <a:lnTo>
                    <a:pt x="285023" y="1019203"/>
                  </a:lnTo>
                  <a:lnTo>
                    <a:pt x="304024" y="1084900"/>
                  </a:lnTo>
                  <a:lnTo>
                    <a:pt x="323026" y="1150597"/>
                  </a:lnTo>
                  <a:lnTo>
                    <a:pt x="342027" y="1216295"/>
                  </a:lnTo>
                  <a:lnTo>
                    <a:pt x="361029" y="1281992"/>
                  </a:lnTo>
                  <a:lnTo>
                    <a:pt x="380031" y="1347689"/>
                  </a:lnTo>
                  <a:lnTo>
                    <a:pt x="399032" y="1413386"/>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2" name="pg12"/>
            <p:cNvSpPr/>
            <p:nvPr/>
          </p:nvSpPr>
          <p:spPr>
            <a:xfrm>
              <a:off x="2812446" y="2034606"/>
              <a:ext cx="321060" cy="1420549"/>
            </a:xfrm>
            <a:custGeom>
              <a:avLst/>
              <a:pathLst>
                <a:path w="321060" h="1420549">
                  <a:moveTo>
                    <a:pt x="321060" y="1416424"/>
                  </a:moveTo>
                  <a:lnTo>
                    <a:pt x="309753" y="1348975"/>
                  </a:lnTo>
                  <a:lnTo>
                    <a:pt x="298447" y="1281526"/>
                  </a:lnTo>
                  <a:lnTo>
                    <a:pt x="287140" y="1214078"/>
                  </a:lnTo>
                  <a:lnTo>
                    <a:pt x="275833" y="1146629"/>
                  </a:lnTo>
                  <a:lnTo>
                    <a:pt x="264526" y="1079180"/>
                  </a:lnTo>
                  <a:lnTo>
                    <a:pt x="253219" y="1011731"/>
                  </a:lnTo>
                  <a:lnTo>
                    <a:pt x="241912" y="944282"/>
                  </a:lnTo>
                  <a:lnTo>
                    <a:pt x="230605" y="876834"/>
                  </a:lnTo>
                  <a:lnTo>
                    <a:pt x="219299" y="809385"/>
                  </a:lnTo>
                  <a:lnTo>
                    <a:pt x="207992" y="741936"/>
                  </a:lnTo>
                  <a:lnTo>
                    <a:pt x="196685" y="674487"/>
                  </a:lnTo>
                  <a:lnTo>
                    <a:pt x="185378" y="607039"/>
                  </a:lnTo>
                  <a:lnTo>
                    <a:pt x="174071" y="539590"/>
                  </a:lnTo>
                  <a:lnTo>
                    <a:pt x="162764" y="472141"/>
                  </a:lnTo>
                  <a:lnTo>
                    <a:pt x="151457" y="404692"/>
                  </a:lnTo>
                  <a:lnTo>
                    <a:pt x="140151" y="337243"/>
                  </a:lnTo>
                  <a:lnTo>
                    <a:pt x="128844" y="269795"/>
                  </a:lnTo>
                  <a:lnTo>
                    <a:pt x="117537" y="202346"/>
                  </a:lnTo>
                  <a:lnTo>
                    <a:pt x="106230" y="134897"/>
                  </a:lnTo>
                  <a:lnTo>
                    <a:pt x="94923" y="67448"/>
                  </a:lnTo>
                  <a:lnTo>
                    <a:pt x="83616" y="0"/>
                  </a:lnTo>
                  <a:lnTo>
                    <a:pt x="0" y="15911"/>
                  </a:lnTo>
                  <a:lnTo>
                    <a:pt x="14256" y="82799"/>
                  </a:lnTo>
                  <a:lnTo>
                    <a:pt x="28512" y="149686"/>
                  </a:lnTo>
                  <a:lnTo>
                    <a:pt x="42768" y="216574"/>
                  </a:lnTo>
                  <a:lnTo>
                    <a:pt x="57025" y="283461"/>
                  </a:lnTo>
                  <a:lnTo>
                    <a:pt x="71281" y="350349"/>
                  </a:lnTo>
                  <a:lnTo>
                    <a:pt x="85537" y="417236"/>
                  </a:lnTo>
                  <a:lnTo>
                    <a:pt x="99794" y="484124"/>
                  </a:lnTo>
                  <a:lnTo>
                    <a:pt x="114050" y="551011"/>
                  </a:lnTo>
                  <a:lnTo>
                    <a:pt x="128306" y="617899"/>
                  </a:lnTo>
                  <a:lnTo>
                    <a:pt x="142563" y="684786"/>
                  </a:lnTo>
                  <a:lnTo>
                    <a:pt x="156819" y="751674"/>
                  </a:lnTo>
                  <a:lnTo>
                    <a:pt x="171075" y="818561"/>
                  </a:lnTo>
                  <a:lnTo>
                    <a:pt x="185331" y="885449"/>
                  </a:lnTo>
                  <a:lnTo>
                    <a:pt x="199588" y="952336"/>
                  </a:lnTo>
                  <a:lnTo>
                    <a:pt x="213844" y="1019224"/>
                  </a:lnTo>
                  <a:lnTo>
                    <a:pt x="228100" y="1086112"/>
                  </a:lnTo>
                  <a:lnTo>
                    <a:pt x="242357" y="1152999"/>
                  </a:lnTo>
                  <a:lnTo>
                    <a:pt x="256613" y="1219887"/>
                  </a:lnTo>
                  <a:lnTo>
                    <a:pt x="270869" y="1286774"/>
                  </a:lnTo>
                  <a:lnTo>
                    <a:pt x="285126" y="1353662"/>
                  </a:lnTo>
                  <a:lnTo>
                    <a:pt x="299382" y="1420549"/>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13" name="pg13"/>
            <p:cNvSpPr/>
            <p:nvPr/>
          </p:nvSpPr>
          <p:spPr>
            <a:xfrm>
              <a:off x="2896062" y="2025019"/>
              <a:ext cx="253945" cy="1426010"/>
            </a:xfrm>
            <a:custGeom>
              <a:avLst/>
              <a:pathLst>
                <a:path w="253945" h="1426010">
                  <a:moveTo>
                    <a:pt x="253945" y="1423525"/>
                  </a:moveTo>
                  <a:lnTo>
                    <a:pt x="244883" y="1355738"/>
                  </a:lnTo>
                  <a:lnTo>
                    <a:pt x="235821" y="1287951"/>
                  </a:lnTo>
                  <a:lnTo>
                    <a:pt x="226759" y="1220164"/>
                  </a:lnTo>
                  <a:lnTo>
                    <a:pt x="217698" y="1152377"/>
                  </a:lnTo>
                  <a:lnTo>
                    <a:pt x="208636" y="1084590"/>
                  </a:lnTo>
                  <a:lnTo>
                    <a:pt x="199574" y="1016803"/>
                  </a:lnTo>
                  <a:lnTo>
                    <a:pt x="190512" y="949016"/>
                  </a:lnTo>
                  <a:lnTo>
                    <a:pt x="181450" y="881230"/>
                  </a:lnTo>
                  <a:lnTo>
                    <a:pt x="172389" y="813443"/>
                  </a:lnTo>
                  <a:lnTo>
                    <a:pt x="163327" y="745656"/>
                  </a:lnTo>
                  <a:lnTo>
                    <a:pt x="154265" y="677869"/>
                  </a:lnTo>
                  <a:lnTo>
                    <a:pt x="145203" y="610082"/>
                  </a:lnTo>
                  <a:lnTo>
                    <a:pt x="136142" y="542295"/>
                  </a:lnTo>
                  <a:lnTo>
                    <a:pt x="127080" y="474508"/>
                  </a:lnTo>
                  <a:lnTo>
                    <a:pt x="118018" y="406721"/>
                  </a:lnTo>
                  <a:lnTo>
                    <a:pt x="108956" y="338934"/>
                  </a:lnTo>
                  <a:lnTo>
                    <a:pt x="99894" y="271147"/>
                  </a:lnTo>
                  <a:lnTo>
                    <a:pt x="90833" y="203360"/>
                  </a:lnTo>
                  <a:lnTo>
                    <a:pt x="81771" y="135573"/>
                  </a:lnTo>
                  <a:lnTo>
                    <a:pt x="72709" y="67786"/>
                  </a:lnTo>
                  <a:lnTo>
                    <a:pt x="63647" y="0"/>
                  </a:lnTo>
                  <a:lnTo>
                    <a:pt x="0" y="9586"/>
                  </a:lnTo>
                  <a:lnTo>
                    <a:pt x="11306" y="77035"/>
                  </a:lnTo>
                  <a:lnTo>
                    <a:pt x="22613" y="144483"/>
                  </a:lnTo>
                  <a:lnTo>
                    <a:pt x="33920" y="211932"/>
                  </a:lnTo>
                  <a:lnTo>
                    <a:pt x="45227" y="279381"/>
                  </a:lnTo>
                  <a:lnTo>
                    <a:pt x="56534" y="346830"/>
                  </a:lnTo>
                  <a:lnTo>
                    <a:pt x="67841" y="414279"/>
                  </a:lnTo>
                  <a:lnTo>
                    <a:pt x="79148" y="481727"/>
                  </a:lnTo>
                  <a:lnTo>
                    <a:pt x="90454" y="549176"/>
                  </a:lnTo>
                  <a:lnTo>
                    <a:pt x="101761" y="616625"/>
                  </a:lnTo>
                  <a:lnTo>
                    <a:pt x="113068" y="684074"/>
                  </a:lnTo>
                  <a:lnTo>
                    <a:pt x="124375" y="751522"/>
                  </a:lnTo>
                  <a:lnTo>
                    <a:pt x="135682" y="818971"/>
                  </a:lnTo>
                  <a:lnTo>
                    <a:pt x="146989" y="886420"/>
                  </a:lnTo>
                  <a:lnTo>
                    <a:pt x="158296" y="953869"/>
                  </a:lnTo>
                  <a:lnTo>
                    <a:pt x="169602" y="1021318"/>
                  </a:lnTo>
                  <a:lnTo>
                    <a:pt x="180909" y="1088766"/>
                  </a:lnTo>
                  <a:lnTo>
                    <a:pt x="192216" y="1156215"/>
                  </a:lnTo>
                  <a:lnTo>
                    <a:pt x="203523" y="1223664"/>
                  </a:lnTo>
                  <a:lnTo>
                    <a:pt x="214830" y="1291113"/>
                  </a:lnTo>
                  <a:lnTo>
                    <a:pt x="226137" y="1358561"/>
                  </a:lnTo>
                  <a:lnTo>
                    <a:pt x="237444" y="1426010"/>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14" name="pg14"/>
            <p:cNvSpPr/>
            <p:nvPr/>
          </p:nvSpPr>
          <p:spPr>
            <a:xfrm>
              <a:off x="2959710" y="2017827"/>
              <a:ext cx="206162" cy="1430717"/>
            </a:xfrm>
            <a:custGeom>
              <a:avLst/>
              <a:pathLst>
                <a:path w="206162" h="1430717">
                  <a:moveTo>
                    <a:pt x="206162" y="1428853"/>
                  </a:moveTo>
                  <a:lnTo>
                    <a:pt x="199258" y="1360812"/>
                  </a:lnTo>
                  <a:lnTo>
                    <a:pt x="192355" y="1292771"/>
                  </a:lnTo>
                  <a:lnTo>
                    <a:pt x="185452" y="1224731"/>
                  </a:lnTo>
                  <a:lnTo>
                    <a:pt x="178548" y="1156690"/>
                  </a:lnTo>
                  <a:lnTo>
                    <a:pt x="171645" y="1088650"/>
                  </a:lnTo>
                  <a:lnTo>
                    <a:pt x="164742" y="1020609"/>
                  </a:lnTo>
                  <a:lnTo>
                    <a:pt x="157839" y="952568"/>
                  </a:lnTo>
                  <a:lnTo>
                    <a:pt x="150935" y="884528"/>
                  </a:lnTo>
                  <a:lnTo>
                    <a:pt x="144032" y="816487"/>
                  </a:lnTo>
                  <a:lnTo>
                    <a:pt x="137129" y="748446"/>
                  </a:lnTo>
                  <a:lnTo>
                    <a:pt x="130225" y="680406"/>
                  </a:lnTo>
                  <a:lnTo>
                    <a:pt x="123322" y="612365"/>
                  </a:lnTo>
                  <a:lnTo>
                    <a:pt x="116419" y="544325"/>
                  </a:lnTo>
                  <a:lnTo>
                    <a:pt x="109515" y="476284"/>
                  </a:lnTo>
                  <a:lnTo>
                    <a:pt x="102612" y="408243"/>
                  </a:lnTo>
                  <a:lnTo>
                    <a:pt x="95709" y="340203"/>
                  </a:lnTo>
                  <a:lnTo>
                    <a:pt x="88805" y="272162"/>
                  </a:lnTo>
                  <a:lnTo>
                    <a:pt x="81902" y="204121"/>
                  </a:lnTo>
                  <a:lnTo>
                    <a:pt x="74999" y="136081"/>
                  </a:lnTo>
                  <a:lnTo>
                    <a:pt x="68095" y="68040"/>
                  </a:lnTo>
                  <a:lnTo>
                    <a:pt x="61192" y="0"/>
                  </a:lnTo>
                  <a:lnTo>
                    <a:pt x="0" y="7192"/>
                  </a:lnTo>
                  <a:lnTo>
                    <a:pt x="9061" y="74979"/>
                  </a:lnTo>
                  <a:lnTo>
                    <a:pt x="18123" y="142766"/>
                  </a:lnTo>
                  <a:lnTo>
                    <a:pt x="27185" y="210553"/>
                  </a:lnTo>
                  <a:lnTo>
                    <a:pt x="36247" y="278340"/>
                  </a:lnTo>
                  <a:lnTo>
                    <a:pt x="45308" y="346127"/>
                  </a:lnTo>
                  <a:lnTo>
                    <a:pt x="54370" y="413914"/>
                  </a:lnTo>
                  <a:lnTo>
                    <a:pt x="63432" y="481701"/>
                  </a:lnTo>
                  <a:lnTo>
                    <a:pt x="72494" y="549487"/>
                  </a:lnTo>
                  <a:lnTo>
                    <a:pt x="81556" y="617274"/>
                  </a:lnTo>
                  <a:lnTo>
                    <a:pt x="90617" y="685061"/>
                  </a:lnTo>
                  <a:lnTo>
                    <a:pt x="99679" y="752848"/>
                  </a:lnTo>
                  <a:lnTo>
                    <a:pt x="108741" y="820635"/>
                  </a:lnTo>
                  <a:lnTo>
                    <a:pt x="117803" y="888422"/>
                  </a:lnTo>
                  <a:lnTo>
                    <a:pt x="126865" y="956209"/>
                  </a:lnTo>
                  <a:lnTo>
                    <a:pt x="135926" y="1023996"/>
                  </a:lnTo>
                  <a:lnTo>
                    <a:pt x="144988" y="1091783"/>
                  </a:lnTo>
                  <a:lnTo>
                    <a:pt x="154050" y="1159570"/>
                  </a:lnTo>
                  <a:lnTo>
                    <a:pt x="163112" y="1227357"/>
                  </a:lnTo>
                  <a:lnTo>
                    <a:pt x="172173" y="1295144"/>
                  </a:lnTo>
                  <a:lnTo>
                    <a:pt x="181235" y="1362931"/>
                  </a:lnTo>
                  <a:lnTo>
                    <a:pt x="190297" y="1430717"/>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15" name="pg15"/>
            <p:cNvSpPr/>
            <p:nvPr/>
          </p:nvSpPr>
          <p:spPr>
            <a:xfrm>
              <a:off x="3020903" y="2013017"/>
              <a:ext cx="159298" cy="1433662"/>
            </a:xfrm>
            <a:custGeom>
              <a:avLst/>
              <a:pathLst>
                <a:path w="159298" h="1433662">
                  <a:moveTo>
                    <a:pt x="159298" y="1432415"/>
                  </a:moveTo>
                  <a:lnTo>
                    <a:pt x="154344" y="1364205"/>
                  </a:lnTo>
                  <a:lnTo>
                    <a:pt x="149390" y="1295995"/>
                  </a:lnTo>
                  <a:lnTo>
                    <a:pt x="144437" y="1227785"/>
                  </a:lnTo>
                  <a:lnTo>
                    <a:pt x="139483" y="1159574"/>
                  </a:lnTo>
                  <a:lnTo>
                    <a:pt x="134529" y="1091364"/>
                  </a:lnTo>
                  <a:lnTo>
                    <a:pt x="129575" y="1023154"/>
                  </a:lnTo>
                  <a:lnTo>
                    <a:pt x="124621" y="954943"/>
                  </a:lnTo>
                  <a:lnTo>
                    <a:pt x="119667" y="886733"/>
                  </a:lnTo>
                  <a:lnTo>
                    <a:pt x="114714" y="818523"/>
                  </a:lnTo>
                  <a:lnTo>
                    <a:pt x="109760" y="750313"/>
                  </a:lnTo>
                  <a:lnTo>
                    <a:pt x="104806" y="682102"/>
                  </a:lnTo>
                  <a:lnTo>
                    <a:pt x="99852" y="613892"/>
                  </a:lnTo>
                  <a:lnTo>
                    <a:pt x="94898" y="545682"/>
                  </a:lnTo>
                  <a:lnTo>
                    <a:pt x="89944" y="477471"/>
                  </a:lnTo>
                  <a:lnTo>
                    <a:pt x="84991" y="409261"/>
                  </a:lnTo>
                  <a:lnTo>
                    <a:pt x="80037" y="341051"/>
                  </a:lnTo>
                  <a:lnTo>
                    <a:pt x="75083" y="272841"/>
                  </a:lnTo>
                  <a:lnTo>
                    <a:pt x="70129" y="204630"/>
                  </a:lnTo>
                  <a:lnTo>
                    <a:pt x="65175" y="136420"/>
                  </a:lnTo>
                  <a:lnTo>
                    <a:pt x="60221" y="68210"/>
                  </a:lnTo>
                  <a:lnTo>
                    <a:pt x="55268" y="0"/>
                  </a:lnTo>
                  <a:lnTo>
                    <a:pt x="0" y="4809"/>
                  </a:lnTo>
                  <a:lnTo>
                    <a:pt x="6903" y="72850"/>
                  </a:lnTo>
                  <a:lnTo>
                    <a:pt x="13806" y="140890"/>
                  </a:lnTo>
                  <a:lnTo>
                    <a:pt x="20709" y="208931"/>
                  </a:lnTo>
                  <a:lnTo>
                    <a:pt x="27613" y="276972"/>
                  </a:lnTo>
                  <a:lnTo>
                    <a:pt x="34516" y="345012"/>
                  </a:lnTo>
                  <a:lnTo>
                    <a:pt x="41419" y="413053"/>
                  </a:lnTo>
                  <a:lnTo>
                    <a:pt x="48323" y="481094"/>
                  </a:lnTo>
                  <a:lnTo>
                    <a:pt x="55226" y="549134"/>
                  </a:lnTo>
                  <a:lnTo>
                    <a:pt x="62129" y="617175"/>
                  </a:lnTo>
                  <a:lnTo>
                    <a:pt x="69033" y="685215"/>
                  </a:lnTo>
                  <a:lnTo>
                    <a:pt x="75936" y="753256"/>
                  </a:lnTo>
                  <a:lnTo>
                    <a:pt x="82839" y="821297"/>
                  </a:lnTo>
                  <a:lnTo>
                    <a:pt x="89743" y="889337"/>
                  </a:lnTo>
                  <a:lnTo>
                    <a:pt x="96646" y="957378"/>
                  </a:lnTo>
                  <a:lnTo>
                    <a:pt x="103549" y="1025419"/>
                  </a:lnTo>
                  <a:lnTo>
                    <a:pt x="110453" y="1093459"/>
                  </a:lnTo>
                  <a:lnTo>
                    <a:pt x="117356" y="1161500"/>
                  </a:lnTo>
                  <a:lnTo>
                    <a:pt x="124259" y="1229540"/>
                  </a:lnTo>
                  <a:lnTo>
                    <a:pt x="131163" y="1297581"/>
                  </a:lnTo>
                  <a:lnTo>
                    <a:pt x="138066" y="1365622"/>
                  </a:lnTo>
                  <a:lnTo>
                    <a:pt x="144969" y="1433662"/>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16" name="pg16"/>
            <p:cNvSpPr/>
            <p:nvPr/>
          </p:nvSpPr>
          <p:spPr>
            <a:xfrm>
              <a:off x="3076171" y="2010653"/>
              <a:ext cx="113779" cy="1434779"/>
            </a:xfrm>
            <a:custGeom>
              <a:avLst/>
              <a:pathLst>
                <a:path w="113779" h="1434779">
                  <a:moveTo>
                    <a:pt x="113779" y="1434166"/>
                  </a:moveTo>
                  <a:lnTo>
                    <a:pt x="110151" y="1365873"/>
                  </a:lnTo>
                  <a:lnTo>
                    <a:pt x="106524" y="1297579"/>
                  </a:lnTo>
                  <a:lnTo>
                    <a:pt x="102897" y="1229285"/>
                  </a:lnTo>
                  <a:lnTo>
                    <a:pt x="99269" y="1160992"/>
                  </a:lnTo>
                  <a:lnTo>
                    <a:pt x="95642" y="1092698"/>
                  </a:lnTo>
                  <a:lnTo>
                    <a:pt x="92014" y="1024404"/>
                  </a:lnTo>
                  <a:lnTo>
                    <a:pt x="88387" y="956111"/>
                  </a:lnTo>
                  <a:lnTo>
                    <a:pt x="84759" y="887817"/>
                  </a:lnTo>
                  <a:lnTo>
                    <a:pt x="81132" y="819523"/>
                  </a:lnTo>
                  <a:lnTo>
                    <a:pt x="77504" y="751230"/>
                  </a:lnTo>
                  <a:lnTo>
                    <a:pt x="73877" y="682936"/>
                  </a:lnTo>
                  <a:lnTo>
                    <a:pt x="70250" y="614642"/>
                  </a:lnTo>
                  <a:lnTo>
                    <a:pt x="66622" y="546349"/>
                  </a:lnTo>
                  <a:lnTo>
                    <a:pt x="62995" y="478055"/>
                  </a:lnTo>
                  <a:lnTo>
                    <a:pt x="59367" y="409761"/>
                  </a:lnTo>
                  <a:lnTo>
                    <a:pt x="55740" y="341468"/>
                  </a:lnTo>
                  <a:lnTo>
                    <a:pt x="52112" y="273174"/>
                  </a:lnTo>
                  <a:lnTo>
                    <a:pt x="48485" y="204880"/>
                  </a:lnTo>
                  <a:lnTo>
                    <a:pt x="44857" y="136587"/>
                  </a:lnTo>
                  <a:lnTo>
                    <a:pt x="41230" y="68293"/>
                  </a:lnTo>
                  <a:lnTo>
                    <a:pt x="37603" y="0"/>
                  </a:lnTo>
                  <a:lnTo>
                    <a:pt x="0" y="2363"/>
                  </a:lnTo>
                  <a:lnTo>
                    <a:pt x="4953" y="70574"/>
                  </a:lnTo>
                  <a:lnTo>
                    <a:pt x="9907" y="138784"/>
                  </a:lnTo>
                  <a:lnTo>
                    <a:pt x="14861" y="206994"/>
                  </a:lnTo>
                  <a:lnTo>
                    <a:pt x="19815" y="275205"/>
                  </a:lnTo>
                  <a:lnTo>
                    <a:pt x="24769" y="343415"/>
                  </a:lnTo>
                  <a:lnTo>
                    <a:pt x="29722" y="411625"/>
                  </a:lnTo>
                  <a:lnTo>
                    <a:pt x="34676" y="479835"/>
                  </a:lnTo>
                  <a:lnTo>
                    <a:pt x="39630" y="548046"/>
                  </a:lnTo>
                  <a:lnTo>
                    <a:pt x="44584" y="616256"/>
                  </a:lnTo>
                  <a:lnTo>
                    <a:pt x="49538" y="684466"/>
                  </a:lnTo>
                  <a:lnTo>
                    <a:pt x="54492" y="752677"/>
                  </a:lnTo>
                  <a:lnTo>
                    <a:pt x="59445" y="820887"/>
                  </a:lnTo>
                  <a:lnTo>
                    <a:pt x="64399" y="889097"/>
                  </a:lnTo>
                  <a:lnTo>
                    <a:pt x="69353" y="957307"/>
                  </a:lnTo>
                  <a:lnTo>
                    <a:pt x="74307" y="1025518"/>
                  </a:lnTo>
                  <a:lnTo>
                    <a:pt x="79261" y="1093728"/>
                  </a:lnTo>
                  <a:lnTo>
                    <a:pt x="84215" y="1161938"/>
                  </a:lnTo>
                  <a:lnTo>
                    <a:pt x="89168" y="1230148"/>
                  </a:lnTo>
                  <a:lnTo>
                    <a:pt x="94122" y="1298359"/>
                  </a:lnTo>
                  <a:lnTo>
                    <a:pt x="99076" y="1366569"/>
                  </a:lnTo>
                  <a:lnTo>
                    <a:pt x="104030" y="1434779"/>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17" name="pg17"/>
            <p:cNvSpPr/>
            <p:nvPr/>
          </p:nvSpPr>
          <p:spPr>
            <a:xfrm>
              <a:off x="3113774" y="2009024"/>
              <a:ext cx="85905" cy="1435795"/>
            </a:xfrm>
            <a:custGeom>
              <a:avLst/>
              <a:pathLst>
                <a:path w="85905" h="1435795">
                  <a:moveTo>
                    <a:pt x="85905" y="1435373"/>
                  </a:moveTo>
                  <a:lnTo>
                    <a:pt x="83601" y="1367022"/>
                  </a:lnTo>
                  <a:lnTo>
                    <a:pt x="81297" y="1298671"/>
                  </a:lnTo>
                  <a:lnTo>
                    <a:pt x="78993" y="1230320"/>
                  </a:lnTo>
                  <a:lnTo>
                    <a:pt x="76690" y="1161969"/>
                  </a:lnTo>
                  <a:lnTo>
                    <a:pt x="74386" y="1093617"/>
                  </a:lnTo>
                  <a:lnTo>
                    <a:pt x="72082" y="1025266"/>
                  </a:lnTo>
                  <a:lnTo>
                    <a:pt x="69778" y="956915"/>
                  </a:lnTo>
                  <a:lnTo>
                    <a:pt x="67474" y="888564"/>
                  </a:lnTo>
                  <a:lnTo>
                    <a:pt x="65171" y="820213"/>
                  </a:lnTo>
                  <a:lnTo>
                    <a:pt x="62867" y="751862"/>
                  </a:lnTo>
                  <a:lnTo>
                    <a:pt x="60563" y="683511"/>
                  </a:lnTo>
                  <a:lnTo>
                    <a:pt x="58259" y="615160"/>
                  </a:lnTo>
                  <a:lnTo>
                    <a:pt x="55955" y="546808"/>
                  </a:lnTo>
                  <a:lnTo>
                    <a:pt x="53652" y="478457"/>
                  </a:lnTo>
                  <a:lnTo>
                    <a:pt x="51348" y="410106"/>
                  </a:lnTo>
                  <a:lnTo>
                    <a:pt x="49044" y="341755"/>
                  </a:lnTo>
                  <a:lnTo>
                    <a:pt x="46740" y="273404"/>
                  </a:lnTo>
                  <a:lnTo>
                    <a:pt x="44437" y="205053"/>
                  </a:lnTo>
                  <a:lnTo>
                    <a:pt x="42133" y="136702"/>
                  </a:lnTo>
                  <a:lnTo>
                    <a:pt x="39829" y="68351"/>
                  </a:lnTo>
                  <a:lnTo>
                    <a:pt x="37525" y="0"/>
                  </a:lnTo>
                  <a:lnTo>
                    <a:pt x="0" y="1628"/>
                  </a:lnTo>
                  <a:lnTo>
                    <a:pt x="3627" y="69922"/>
                  </a:lnTo>
                  <a:lnTo>
                    <a:pt x="7254" y="138216"/>
                  </a:lnTo>
                  <a:lnTo>
                    <a:pt x="10882" y="206509"/>
                  </a:lnTo>
                  <a:lnTo>
                    <a:pt x="14509" y="274803"/>
                  </a:lnTo>
                  <a:lnTo>
                    <a:pt x="18137" y="343097"/>
                  </a:lnTo>
                  <a:lnTo>
                    <a:pt x="21764" y="411390"/>
                  </a:lnTo>
                  <a:lnTo>
                    <a:pt x="25392" y="479684"/>
                  </a:lnTo>
                  <a:lnTo>
                    <a:pt x="29019" y="547978"/>
                  </a:lnTo>
                  <a:lnTo>
                    <a:pt x="32646" y="616271"/>
                  </a:lnTo>
                  <a:lnTo>
                    <a:pt x="36274" y="684565"/>
                  </a:lnTo>
                  <a:lnTo>
                    <a:pt x="39901" y="752859"/>
                  </a:lnTo>
                  <a:lnTo>
                    <a:pt x="43529" y="821152"/>
                  </a:lnTo>
                  <a:lnTo>
                    <a:pt x="47156" y="889446"/>
                  </a:lnTo>
                  <a:lnTo>
                    <a:pt x="50784" y="957740"/>
                  </a:lnTo>
                  <a:lnTo>
                    <a:pt x="54411" y="1026033"/>
                  </a:lnTo>
                  <a:lnTo>
                    <a:pt x="58039" y="1094327"/>
                  </a:lnTo>
                  <a:lnTo>
                    <a:pt x="61666" y="1162621"/>
                  </a:lnTo>
                  <a:lnTo>
                    <a:pt x="65293" y="1230914"/>
                  </a:lnTo>
                  <a:lnTo>
                    <a:pt x="68921" y="1299208"/>
                  </a:lnTo>
                  <a:lnTo>
                    <a:pt x="72548" y="1367502"/>
                  </a:lnTo>
                  <a:lnTo>
                    <a:pt x="76176" y="1435795"/>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18" name="pg18"/>
            <p:cNvSpPr/>
            <p:nvPr/>
          </p:nvSpPr>
          <p:spPr>
            <a:xfrm>
              <a:off x="3151299" y="2008141"/>
              <a:ext cx="57789" cy="1436256"/>
            </a:xfrm>
            <a:custGeom>
              <a:avLst/>
              <a:pathLst>
                <a:path w="57789" h="1436256">
                  <a:moveTo>
                    <a:pt x="57789" y="1436027"/>
                  </a:moveTo>
                  <a:lnTo>
                    <a:pt x="56766" y="1367645"/>
                  </a:lnTo>
                  <a:lnTo>
                    <a:pt x="55742" y="1299263"/>
                  </a:lnTo>
                  <a:lnTo>
                    <a:pt x="54719" y="1230880"/>
                  </a:lnTo>
                  <a:lnTo>
                    <a:pt x="53695" y="1162498"/>
                  </a:lnTo>
                  <a:lnTo>
                    <a:pt x="52672" y="1094116"/>
                  </a:lnTo>
                  <a:lnTo>
                    <a:pt x="51649" y="1025734"/>
                  </a:lnTo>
                  <a:lnTo>
                    <a:pt x="50625" y="957351"/>
                  </a:lnTo>
                  <a:lnTo>
                    <a:pt x="49602" y="888969"/>
                  </a:lnTo>
                  <a:lnTo>
                    <a:pt x="48578" y="820587"/>
                  </a:lnTo>
                  <a:lnTo>
                    <a:pt x="47555" y="752205"/>
                  </a:lnTo>
                  <a:lnTo>
                    <a:pt x="46531" y="683822"/>
                  </a:lnTo>
                  <a:lnTo>
                    <a:pt x="45508" y="615440"/>
                  </a:lnTo>
                  <a:lnTo>
                    <a:pt x="44484" y="547058"/>
                  </a:lnTo>
                  <a:lnTo>
                    <a:pt x="43461" y="478675"/>
                  </a:lnTo>
                  <a:lnTo>
                    <a:pt x="42437" y="410293"/>
                  </a:lnTo>
                  <a:lnTo>
                    <a:pt x="41414" y="341911"/>
                  </a:lnTo>
                  <a:lnTo>
                    <a:pt x="40390" y="273529"/>
                  </a:lnTo>
                  <a:lnTo>
                    <a:pt x="39367" y="205146"/>
                  </a:lnTo>
                  <a:lnTo>
                    <a:pt x="38343" y="136764"/>
                  </a:lnTo>
                  <a:lnTo>
                    <a:pt x="37320" y="68382"/>
                  </a:lnTo>
                  <a:lnTo>
                    <a:pt x="36296" y="0"/>
                  </a:lnTo>
                  <a:lnTo>
                    <a:pt x="0" y="883"/>
                  </a:lnTo>
                  <a:lnTo>
                    <a:pt x="2303" y="69234"/>
                  </a:lnTo>
                  <a:lnTo>
                    <a:pt x="4607" y="137585"/>
                  </a:lnTo>
                  <a:lnTo>
                    <a:pt x="6911" y="205936"/>
                  </a:lnTo>
                  <a:lnTo>
                    <a:pt x="9215" y="274287"/>
                  </a:lnTo>
                  <a:lnTo>
                    <a:pt x="11518" y="342638"/>
                  </a:lnTo>
                  <a:lnTo>
                    <a:pt x="13822" y="410989"/>
                  </a:lnTo>
                  <a:lnTo>
                    <a:pt x="16126" y="479341"/>
                  </a:lnTo>
                  <a:lnTo>
                    <a:pt x="18430" y="547692"/>
                  </a:lnTo>
                  <a:lnTo>
                    <a:pt x="20734" y="616043"/>
                  </a:lnTo>
                  <a:lnTo>
                    <a:pt x="23037" y="684394"/>
                  </a:lnTo>
                  <a:lnTo>
                    <a:pt x="25341" y="752745"/>
                  </a:lnTo>
                  <a:lnTo>
                    <a:pt x="27645" y="821096"/>
                  </a:lnTo>
                  <a:lnTo>
                    <a:pt x="29949" y="889447"/>
                  </a:lnTo>
                  <a:lnTo>
                    <a:pt x="32253" y="957798"/>
                  </a:lnTo>
                  <a:lnTo>
                    <a:pt x="34556" y="1026150"/>
                  </a:lnTo>
                  <a:lnTo>
                    <a:pt x="36860" y="1094501"/>
                  </a:lnTo>
                  <a:lnTo>
                    <a:pt x="39164" y="1162852"/>
                  </a:lnTo>
                  <a:lnTo>
                    <a:pt x="41468" y="1231203"/>
                  </a:lnTo>
                  <a:lnTo>
                    <a:pt x="43771" y="1299554"/>
                  </a:lnTo>
                  <a:lnTo>
                    <a:pt x="46075" y="1367905"/>
                  </a:lnTo>
                  <a:lnTo>
                    <a:pt x="48379" y="1436256"/>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19" name="pg19"/>
            <p:cNvSpPr/>
            <p:nvPr/>
          </p:nvSpPr>
          <p:spPr>
            <a:xfrm>
              <a:off x="3187596" y="2007925"/>
              <a:ext cx="28521" cy="1436243"/>
            </a:xfrm>
            <a:custGeom>
              <a:avLst/>
              <a:pathLst>
                <a:path w="28521" h="1436243">
                  <a:moveTo>
                    <a:pt x="28521" y="1436187"/>
                  </a:moveTo>
                  <a:lnTo>
                    <a:pt x="28454" y="1367798"/>
                  </a:lnTo>
                  <a:lnTo>
                    <a:pt x="28387" y="1299408"/>
                  </a:lnTo>
                  <a:lnTo>
                    <a:pt x="28320" y="1231018"/>
                  </a:lnTo>
                  <a:lnTo>
                    <a:pt x="28253" y="1162628"/>
                  </a:lnTo>
                  <a:lnTo>
                    <a:pt x="28186" y="1094238"/>
                  </a:lnTo>
                  <a:lnTo>
                    <a:pt x="28118" y="1025848"/>
                  </a:lnTo>
                  <a:lnTo>
                    <a:pt x="28051" y="957458"/>
                  </a:lnTo>
                  <a:lnTo>
                    <a:pt x="27984" y="889068"/>
                  </a:lnTo>
                  <a:lnTo>
                    <a:pt x="27917" y="820678"/>
                  </a:lnTo>
                  <a:lnTo>
                    <a:pt x="27850" y="752288"/>
                  </a:lnTo>
                  <a:lnTo>
                    <a:pt x="27783" y="683899"/>
                  </a:lnTo>
                  <a:lnTo>
                    <a:pt x="27716" y="615509"/>
                  </a:lnTo>
                  <a:lnTo>
                    <a:pt x="27648" y="547119"/>
                  </a:lnTo>
                  <a:lnTo>
                    <a:pt x="27581" y="478729"/>
                  </a:lnTo>
                  <a:lnTo>
                    <a:pt x="27514" y="410339"/>
                  </a:lnTo>
                  <a:lnTo>
                    <a:pt x="27447" y="341949"/>
                  </a:lnTo>
                  <a:lnTo>
                    <a:pt x="27380" y="273559"/>
                  </a:lnTo>
                  <a:lnTo>
                    <a:pt x="27313" y="205169"/>
                  </a:lnTo>
                  <a:lnTo>
                    <a:pt x="27245" y="136779"/>
                  </a:lnTo>
                  <a:lnTo>
                    <a:pt x="27178" y="68389"/>
                  </a:lnTo>
                  <a:lnTo>
                    <a:pt x="27111" y="0"/>
                  </a:lnTo>
                  <a:lnTo>
                    <a:pt x="0" y="216"/>
                  </a:lnTo>
                  <a:lnTo>
                    <a:pt x="1023" y="68598"/>
                  </a:lnTo>
                  <a:lnTo>
                    <a:pt x="2046" y="136980"/>
                  </a:lnTo>
                  <a:lnTo>
                    <a:pt x="3070" y="205363"/>
                  </a:lnTo>
                  <a:lnTo>
                    <a:pt x="4093" y="273745"/>
                  </a:lnTo>
                  <a:lnTo>
                    <a:pt x="5117" y="342127"/>
                  </a:lnTo>
                  <a:lnTo>
                    <a:pt x="6140" y="410509"/>
                  </a:lnTo>
                  <a:lnTo>
                    <a:pt x="7164" y="478892"/>
                  </a:lnTo>
                  <a:lnTo>
                    <a:pt x="8187" y="547274"/>
                  </a:lnTo>
                  <a:lnTo>
                    <a:pt x="9211" y="615656"/>
                  </a:lnTo>
                  <a:lnTo>
                    <a:pt x="10234" y="684038"/>
                  </a:lnTo>
                  <a:lnTo>
                    <a:pt x="11258" y="752421"/>
                  </a:lnTo>
                  <a:lnTo>
                    <a:pt x="12281" y="820803"/>
                  </a:lnTo>
                  <a:lnTo>
                    <a:pt x="13305" y="889185"/>
                  </a:lnTo>
                  <a:lnTo>
                    <a:pt x="14328" y="957568"/>
                  </a:lnTo>
                  <a:lnTo>
                    <a:pt x="15352" y="1025950"/>
                  </a:lnTo>
                  <a:lnTo>
                    <a:pt x="16375" y="1094332"/>
                  </a:lnTo>
                  <a:lnTo>
                    <a:pt x="17398" y="1162714"/>
                  </a:lnTo>
                  <a:lnTo>
                    <a:pt x="18422" y="1231097"/>
                  </a:lnTo>
                  <a:lnTo>
                    <a:pt x="19445" y="1299479"/>
                  </a:lnTo>
                  <a:lnTo>
                    <a:pt x="20469" y="1367861"/>
                  </a:lnTo>
                  <a:lnTo>
                    <a:pt x="21492" y="1436243"/>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0" name="pg20"/>
            <p:cNvSpPr/>
            <p:nvPr/>
          </p:nvSpPr>
          <p:spPr>
            <a:xfrm>
              <a:off x="3214708" y="2007924"/>
              <a:ext cx="1903" cy="1436188"/>
            </a:xfrm>
            <a:custGeom>
              <a:avLst/>
              <a:pathLst>
                <a:path w="1903" h="1436188">
                  <a:moveTo>
                    <a:pt x="1903" y="1436188"/>
                  </a:moveTo>
                  <a:lnTo>
                    <a:pt x="1903" y="1367798"/>
                  </a:lnTo>
                  <a:lnTo>
                    <a:pt x="1903" y="1299408"/>
                  </a:lnTo>
                  <a:lnTo>
                    <a:pt x="1903" y="1231018"/>
                  </a:lnTo>
                  <a:lnTo>
                    <a:pt x="1903" y="1162628"/>
                  </a:lnTo>
                  <a:lnTo>
                    <a:pt x="1903" y="1094238"/>
                  </a:lnTo>
                  <a:lnTo>
                    <a:pt x="1903" y="1025849"/>
                  </a:lnTo>
                  <a:lnTo>
                    <a:pt x="1903" y="957459"/>
                  </a:lnTo>
                  <a:lnTo>
                    <a:pt x="1903" y="889069"/>
                  </a:lnTo>
                  <a:lnTo>
                    <a:pt x="1903" y="820679"/>
                  </a:lnTo>
                  <a:lnTo>
                    <a:pt x="1903" y="752289"/>
                  </a:lnTo>
                  <a:lnTo>
                    <a:pt x="1903" y="683899"/>
                  </a:lnTo>
                  <a:lnTo>
                    <a:pt x="1903" y="615509"/>
                  </a:lnTo>
                  <a:lnTo>
                    <a:pt x="1903" y="547119"/>
                  </a:lnTo>
                  <a:lnTo>
                    <a:pt x="1903" y="478729"/>
                  </a:lnTo>
                  <a:lnTo>
                    <a:pt x="1903" y="410339"/>
                  </a:lnTo>
                  <a:lnTo>
                    <a:pt x="1903" y="341949"/>
                  </a:lnTo>
                  <a:lnTo>
                    <a:pt x="1903" y="273559"/>
                  </a:lnTo>
                  <a:lnTo>
                    <a:pt x="1903" y="205169"/>
                  </a:lnTo>
                  <a:lnTo>
                    <a:pt x="1903" y="136779"/>
                  </a:lnTo>
                  <a:lnTo>
                    <a:pt x="1903" y="68389"/>
                  </a:lnTo>
                  <a:lnTo>
                    <a:pt x="1903" y="0"/>
                  </a:lnTo>
                  <a:lnTo>
                    <a:pt x="0" y="0"/>
                  </a:lnTo>
                  <a:lnTo>
                    <a:pt x="67" y="68390"/>
                  </a:lnTo>
                  <a:lnTo>
                    <a:pt x="134" y="136780"/>
                  </a:lnTo>
                  <a:lnTo>
                    <a:pt x="201" y="205170"/>
                  </a:lnTo>
                  <a:lnTo>
                    <a:pt x="268" y="273560"/>
                  </a:lnTo>
                  <a:lnTo>
                    <a:pt x="335" y="341950"/>
                  </a:lnTo>
                  <a:lnTo>
                    <a:pt x="402" y="410340"/>
                  </a:lnTo>
                  <a:lnTo>
                    <a:pt x="470" y="478730"/>
                  </a:lnTo>
                  <a:lnTo>
                    <a:pt x="537" y="547120"/>
                  </a:lnTo>
                  <a:lnTo>
                    <a:pt x="604" y="615510"/>
                  </a:lnTo>
                  <a:lnTo>
                    <a:pt x="671" y="683899"/>
                  </a:lnTo>
                  <a:lnTo>
                    <a:pt x="738" y="752289"/>
                  </a:lnTo>
                  <a:lnTo>
                    <a:pt x="805" y="820679"/>
                  </a:lnTo>
                  <a:lnTo>
                    <a:pt x="872" y="889069"/>
                  </a:lnTo>
                  <a:lnTo>
                    <a:pt x="940" y="957459"/>
                  </a:lnTo>
                  <a:lnTo>
                    <a:pt x="1007" y="1025849"/>
                  </a:lnTo>
                  <a:lnTo>
                    <a:pt x="1074" y="1094239"/>
                  </a:lnTo>
                  <a:lnTo>
                    <a:pt x="1141" y="1162629"/>
                  </a:lnTo>
                  <a:lnTo>
                    <a:pt x="1208" y="1231019"/>
                  </a:lnTo>
                  <a:lnTo>
                    <a:pt x="1275" y="1299409"/>
                  </a:lnTo>
                  <a:lnTo>
                    <a:pt x="1343" y="1367798"/>
                  </a:lnTo>
                  <a:lnTo>
                    <a:pt x="1410" y="1436188"/>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21" name="tx21"/>
            <p:cNvSpPr/>
            <p:nvPr/>
          </p:nvSpPr>
          <p:spPr>
            <a:xfrm>
              <a:off x="2969678"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2.8m</a:t>
              </a:r>
            </a:p>
          </p:txBody>
        </p:sp>
        <p:sp>
          <p:nvSpPr>
            <p:cNvPr id="22" name="tx22"/>
            <p:cNvSpPr/>
            <p:nvPr/>
          </p:nvSpPr>
          <p:spPr>
            <a:xfrm>
              <a:off x="5712180" y="1996590"/>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DTP1 unvaccinated (% of total unvaccinated)</a:t>
              </a:r>
            </a:p>
          </p:txBody>
        </p:sp>
        <p:sp>
          <p:nvSpPr>
            <p:cNvPr id="23" name="rc23"/>
            <p:cNvSpPr/>
            <p:nvPr/>
          </p:nvSpPr>
          <p:spPr>
            <a:xfrm>
              <a:off x="5721180" y="2189937"/>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24" name="rc24"/>
            <p:cNvSpPr/>
            <p:nvPr/>
          </p:nvSpPr>
          <p:spPr>
            <a:xfrm>
              <a:off x="5721180" y="2409393"/>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25" name="rc25"/>
            <p:cNvSpPr/>
            <p:nvPr/>
          </p:nvSpPr>
          <p:spPr>
            <a:xfrm>
              <a:off x="5721180" y="2628849"/>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26" name="rc26"/>
            <p:cNvSpPr/>
            <p:nvPr/>
          </p:nvSpPr>
          <p:spPr>
            <a:xfrm>
              <a:off x="5721180" y="2848305"/>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27" name="rc27"/>
            <p:cNvSpPr/>
            <p:nvPr/>
          </p:nvSpPr>
          <p:spPr>
            <a:xfrm>
              <a:off x="5721180" y="3067761"/>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28" name="rc28"/>
            <p:cNvSpPr/>
            <p:nvPr/>
          </p:nvSpPr>
          <p:spPr>
            <a:xfrm>
              <a:off x="5721180" y="3287217"/>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29" name="rc29"/>
            <p:cNvSpPr/>
            <p:nvPr/>
          </p:nvSpPr>
          <p:spPr>
            <a:xfrm>
              <a:off x="5721180" y="3506673"/>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30" name="rc30"/>
            <p:cNvSpPr/>
            <p:nvPr/>
          </p:nvSpPr>
          <p:spPr>
            <a:xfrm>
              <a:off x="5721180" y="3726129"/>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31" name="rc31"/>
            <p:cNvSpPr/>
            <p:nvPr/>
          </p:nvSpPr>
          <p:spPr>
            <a:xfrm>
              <a:off x="5721180" y="3945585"/>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32" name="rc32"/>
            <p:cNvSpPr/>
            <p:nvPr/>
          </p:nvSpPr>
          <p:spPr>
            <a:xfrm>
              <a:off x="5721180" y="4165041"/>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33" name="rc33"/>
            <p:cNvSpPr/>
            <p:nvPr/>
          </p:nvSpPr>
          <p:spPr>
            <a:xfrm>
              <a:off x="5721180" y="4384497"/>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34" name="rc34"/>
            <p:cNvSpPr/>
            <p:nvPr/>
          </p:nvSpPr>
          <p:spPr>
            <a:xfrm>
              <a:off x="5721180" y="4603953"/>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35" name="rc35"/>
            <p:cNvSpPr/>
            <p:nvPr/>
          </p:nvSpPr>
          <p:spPr>
            <a:xfrm>
              <a:off x="5721180" y="4823409"/>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36" name="rc36"/>
            <p:cNvSpPr/>
            <p:nvPr/>
          </p:nvSpPr>
          <p:spPr>
            <a:xfrm>
              <a:off x="5721180" y="5042865"/>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37" name="rc37"/>
            <p:cNvSpPr/>
            <p:nvPr/>
          </p:nvSpPr>
          <p:spPr>
            <a:xfrm>
              <a:off x="5721180" y="5262321"/>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38" name="rc38"/>
            <p:cNvSpPr/>
            <p:nvPr/>
          </p:nvSpPr>
          <p:spPr>
            <a:xfrm>
              <a:off x="5721180" y="5481777"/>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9" name="rc39"/>
            <p:cNvSpPr/>
            <p:nvPr/>
          </p:nvSpPr>
          <p:spPr>
            <a:xfrm>
              <a:off x="5721180" y="5701233"/>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40" name="tx40"/>
            <p:cNvSpPr/>
            <p:nvPr/>
          </p:nvSpPr>
          <p:spPr>
            <a:xfrm>
              <a:off x="6001225" y="2250660"/>
              <a:ext cx="16088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NIGERIA: 2.2 million (76.9%) </a:t>
              </a:r>
            </a:p>
          </p:txBody>
        </p:sp>
        <p:sp>
          <p:nvSpPr>
            <p:cNvPr id="41" name="tx41"/>
            <p:cNvSpPr/>
            <p:nvPr/>
          </p:nvSpPr>
          <p:spPr>
            <a:xfrm>
              <a:off x="6001225" y="2470116"/>
              <a:ext cx="18105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COTE D'IVOIRE: 156,000 (5.5%) </a:t>
              </a:r>
            </a:p>
          </p:txBody>
        </p:sp>
        <p:sp>
          <p:nvSpPr>
            <p:cNvPr id="42" name="tx42"/>
            <p:cNvSpPr/>
            <p:nvPr/>
          </p:nvSpPr>
          <p:spPr>
            <a:xfrm>
              <a:off x="6001225" y="2689572"/>
              <a:ext cx="14166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GUINEA: 103,000 (3.7%) </a:t>
              </a:r>
            </a:p>
          </p:txBody>
        </p:sp>
        <p:sp>
          <p:nvSpPr>
            <p:cNvPr id="43" name="tx43"/>
            <p:cNvSpPr/>
            <p:nvPr/>
          </p:nvSpPr>
          <p:spPr>
            <a:xfrm>
              <a:off x="6001225" y="2909028"/>
              <a:ext cx="11869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MALI: 94,000 (3.3%) </a:t>
              </a:r>
            </a:p>
          </p:txBody>
        </p:sp>
        <p:sp>
          <p:nvSpPr>
            <p:cNvPr id="44" name="tx44"/>
            <p:cNvSpPr/>
            <p:nvPr/>
          </p:nvSpPr>
          <p:spPr>
            <a:xfrm>
              <a:off x="6001225" y="3128484"/>
              <a:ext cx="11742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BENIN: 84,000 (3%) </a:t>
              </a:r>
            </a:p>
          </p:txBody>
        </p:sp>
        <p:sp>
          <p:nvSpPr>
            <p:cNvPr id="45" name="tx45"/>
            <p:cNvSpPr/>
            <p:nvPr/>
          </p:nvSpPr>
          <p:spPr>
            <a:xfrm>
              <a:off x="6001225" y="3347940"/>
              <a:ext cx="12799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NIGER: 54,000 (1.9%) </a:t>
              </a:r>
            </a:p>
          </p:txBody>
        </p:sp>
        <p:sp>
          <p:nvSpPr>
            <p:cNvPr id="46" name="tx46"/>
            <p:cNvSpPr/>
            <p:nvPr/>
          </p:nvSpPr>
          <p:spPr>
            <a:xfrm>
              <a:off x="6001225" y="3567396"/>
              <a:ext cx="1745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BURKINA FASO: 35,000 (1.3%) </a:t>
              </a:r>
            </a:p>
          </p:txBody>
        </p:sp>
        <p:sp>
          <p:nvSpPr>
            <p:cNvPr id="47" name="tx47"/>
            <p:cNvSpPr/>
            <p:nvPr/>
          </p:nvSpPr>
          <p:spPr>
            <a:xfrm>
              <a:off x="6001225" y="3786852"/>
              <a:ext cx="14539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SENEGAL: 32,000 (1.1%) </a:t>
              </a:r>
            </a:p>
          </p:txBody>
        </p:sp>
        <p:sp>
          <p:nvSpPr>
            <p:cNvPr id="48" name="tx48"/>
            <p:cNvSpPr/>
            <p:nvPr/>
          </p:nvSpPr>
          <p:spPr>
            <a:xfrm>
              <a:off x="6001225" y="4006308"/>
              <a:ext cx="17178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SIERRA LEONE: 20,000 (&lt;1%) </a:t>
              </a:r>
            </a:p>
          </p:txBody>
        </p:sp>
        <p:sp>
          <p:nvSpPr>
            <p:cNvPr id="49" name="tx49"/>
            <p:cNvSpPr/>
            <p:nvPr/>
          </p:nvSpPr>
          <p:spPr>
            <a:xfrm>
              <a:off x="6001225" y="4225764"/>
              <a:ext cx="13888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LIBERIA: 15,000 (&lt;1%) </a:t>
              </a:r>
            </a:p>
          </p:txBody>
        </p:sp>
        <p:sp>
          <p:nvSpPr>
            <p:cNvPr id="50" name="tx50"/>
            <p:cNvSpPr/>
            <p:nvPr/>
          </p:nvSpPr>
          <p:spPr>
            <a:xfrm>
              <a:off x="6001225" y="4445220"/>
              <a:ext cx="127705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TOGO: 14,000 (&lt;1%) </a:t>
              </a:r>
            </a:p>
          </p:txBody>
        </p:sp>
        <p:sp>
          <p:nvSpPr>
            <p:cNvPr id="51" name="tx51"/>
            <p:cNvSpPr/>
            <p:nvPr/>
          </p:nvSpPr>
          <p:spPr>
            <a:xfrm>
              <a:off x="6001225" y="4664676"/>
              <a:ext cx="139500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GAMBIA: 13,000 (&lt;1%) </a:t>
              </a:r>
            </a:p>
          </p:txBody>
        </p:sp>
        <p:sp>
          <p:nvSpPr>
            <p:cNvPr id="52" name="tx52"/>
            <p:cNvSpPr/>
            <p:nvPr/>
          </p:nvSpPr>
          <p:spPr>
            <a:xfrm>
              <a:off x="6001225" y="4884132"/>
              <a:ext cx="12954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GHANA: 9,000 (&lt;1%) </a:t>
              </a:r>
            </a:p>
          </p:txBody>
        </p:sp>
        <p:sp>
          <p:nvSpPr>
            <p:cNvPr id="53" name="tx53"/>
            <p:cNvSpPr/>
            <p:nvPr/>
          </p:nvSpPr>
          <p:spPr>
            <a:xfrm>
              <a:off x="6001225" y="5103588"/>
              <a:ext cx="15788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MAURITANIA: 9,000 (&lt;1%) </a:t>
              </a:r>
            </a:p>
          </p:txBody>
        </p:sp>
        <p:sp>
          <p:nvSpPr>
            <p:cNvPr id="54" name="tx54"/>
            <p:cNvSpPr/>
            <p:nvPr/>
          </p:nvSpPr>
          <p:spPr>
            <a:xfrm>
              <a:off x="6001225" y="5323044"/>
              <a:ext cx="13764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ALGERIA: 8,000 (&lt;1%) </a:t>
              </a:r>
            </a:p>
          </p:txBody>
        </p:sp>
        <p:sp>
          <p:nvSpPr>
            <p:cNvPr id="55" name="tx55"/>
            <p:cNvSpPr/>
            <p:nvPr/>
          </p:nvSpPr>
          <p:spPr>
            <a:xfrm>
              <a:off x="6001225" y="5542500"/>
              <a:ext cx="17735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GUINEA-BISSAU: 6,000 (&lt;1%) </a:t>
              </a:r>
            </a:p>
          </p:txBody>
        </p:sp>
        <p:sp>
          <p:nvSpPr>
            <p:cNvPr id="56" name="tx56"/>
            <p:cNvSpPr/>
            <p:nvPr/>
          </p:nvSpPr>
          <p:spPr>
            <a:xfrm>
              <a:off x="6001225" y="5761956"/>
              <a:ext cx="16027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CABO VERDE: &lt;500 (&lt;1%) </a:t>
              </a:r>
            </a:p>
          </p:txBody>
        </p:sp>
        <p:sp>
          <p:nvSpPr>
            <p:cNvPr id="57" name="tx57"/>
            <p:cNvSpPr/>
            <p:nvPr/>
          </p:nvSpPr>
          <p:spPr>
            <a:xfrm>
              <a:off x="793043" y="1368037"/>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DTP1 unvaccinated (% of total unvaccinated)</a:t>
              </a:r>
            </a:p>
          </p:txBody>
        </p:sp>
        <p:sp>
          <p:nvSpPr>
            <p:cNvPr id="58" name="tx58"/>
            <p:cNvSpPr/>
            <p:nvPr/>
          </p:nvSpPr>
          <p:spPr>
            <a:xfrm>
              <a:off x="1478197"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9" name="tx59"/>
            <p:cNvSpPr/>
            <p:nvPr/>
          </p:nvSpPr>
          <p:spPr>
            <a:xfrm>
              <a:off x="1414463" y="6560637"/>
              <a:ext cx="4225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subregion ranking based on highest to lowest</a:t>
              </a:r>
            </a:p>
          </p:txBody>
        </p:sp>
        <p:sp>
          <p:nvSpPr>
            <p:cNvPr id="60" name="tx60"/>
            <p:cNvSpPr/>
            <p:nvPr/>
          </p:nvSpPr>
          <p:spPr>
            <a:xfrm>
              <a:off x="2023637"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1 countries accounted for over half (76.9%) of all zero-dose children in AFRO-West.
NIGERIA had the highest number of children who did not receive DTP1 (n=2.2 million), which is approximately 76.9% of all zero-dose children in AFRO-West (n=2.8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6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 countries accounted for over half of all zero-dose children in AFRO-West, with NIGERIA contributing the highest share.</a:t>
            </a:r>
          </a:p>
        </p:txBody>
      </p:sp>
      <p:grpSp xmlns:pic="http://schemas.openxmlformats.org/drawingml/2006/picture">
        <p:nvGrpSpPr>
          <p:cNvPr id="63" name=""/>
          <p:cNvGrpSpPr/>
          <p:nvPr/>
        </p:nvGrpSpPr>
        <p:grpSpPr>
          <a:xfrm>
            <a:off x="292608" y="914400"/>
            <a:ext cx="8595360" cy="28575"/>
            <a:chOff x="292608" y="914400"/>
            <a:chExt cx="8595360" cy="28575"/>
          </a:xfrm>
        </p:grpSpPr>
        <p:sp>
          <p:nvSpPr>
            <p:cNvPr id="64"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5"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5142" y="4762486"/>
              <a:ext cx="8149268" cy="0"/>
            </a:xfrm>
            <a:custGeom>
              <a:avLst/>
              <a:pathLst>
                <a:path w="8149268" h="0">
                  <a:moveTo>
                    <a:pt x="0" y="0"/>
                  </a:moveTo>
                  <a:lnTo>
                    <a:pt x="8149268" y="0"/>
                  </a:lnTo>
                  <a:lnTo>
                    <a:pt x="8149268" y="0"/>
                  </a:lnTo>
                </a:path>
              </a:pathLst>
            </a:custGeom>
            <a:ln w="6775" cap="flat">
              <a:solidFill>
                <a:srgbClr val="EBEBEB">
                  <a:alpha val="100000"/>
                </a:srgbClr>
              </a:solidFill>
              <a:prstDash val="solid"/>
              <a:round/>
            </a:ln>
          </p:spPr>
          <p:txBody>
            <a:bodyPr/>
            <a:lstStyle/>
            <a:p/>
          </p:txBody>
        </p:sp>
        <p:sp>
          <p:nvSpPr>
            <p:cNvPr id="5" name="pl5"/>
            <p:cNvSpPr/>
            <p:nvPr/>
          </p:nvSpPr>
          <p:spPr>
            <a:xfrm>
              <a:off x="925142" y="4037026"/>
              <a:ext cx="8149268" cy="0"/>
            </a:xfrm>
            <a:custGeom>
              <a:avLst/>
              <a:pathLst>
                <a:path w="8149268" h="0">
                  <a:moveTo>
                    <a:pt x="0" y="0"/>
                  </a:moveTo>
                  <a:lnTo>
                    <a:pt x="8149268" y="0"/>
                  </a:lnTo>
                  <a:lnTo>
                    <a:pt x="8149268" y="0"/>
                  </a:lnTo>
                </a:path>
              </a:pathLst>
            </a:custGeom>
            <a:ln w="6775" cap="flat">
              <a:solidFill>
                <a:srgbClr val="EBEBEB">
                  <a:alpha val="100000"/>
                </a:srgbClr>
              </a:solidFill>
              <a:prstDash val="solid"/>
              <a:round/>
            </a:ln>
          </p:spPr>
          <p:txBody>
            <a:bodyPr/>
            <a:lstStyle/>
            <a:p/>
          </p:txBody>
        </p:sp>
        <p:sp>
          <p:nvSpPr>
            <p:cNvPr id="6" name="pl6"/>
            <p:cNvSpPr/>
            <p:nvPr/>
          </p:nvSpPr>
          <p:spPr>
            <a:xfrm>
              <a:off x="925142" y="3311565"/>
              <a:ext cx="8149268" cy="0"/>
            </a:xfrm>
            <a:custGeom>
              <a:avLst/>
              <a:pathLst>
                <a:path w="8149268" h="0">
                  <a:moveTo>
                    <a:pt x="0" y="0"/>
                  </a:moveTo>
                  <a:lnTo>
                    <a:pt x="8149268" y="0"/>
                  </a:lnTo>
                  <a:lnTo>
                    <a:pt x="8149268" y="0"/>
                  </a:lnTo>
                </a:path>
              </a:pathLst>
            </a:custGeom>
            <a:ln w="6775" cap="flat">
              <a:solidFill>
                <a:srgbClr val="EBEBEB">
                  <a:alpha val="100000"/>
                </a:srgbClr>
              </a:solidFill>
              <a:prstDash val="solid"/>
              <a:round/>
            </a:ln>
          </p:spPr>
          <p:txBody>
            <a:bodyPr/>
            <a:lstStyle/>
            <a:p/>
          </p:txBody>
        </p:sp>
        <p:sp>
          <p:nvSpPr>
            <p:cNvPr id="7" name="pl7"/>
            <p:cNvSpPr/>
            <p:nvPr/>
          </p:nvSpPr>
          <p:spPr>
            <a:xfrm>
              <a:off x="925142" y="2586105"/>
              <a:ext cx="8149268" cy="0"/>
            </a:xfrm>
            <a:custGeom>
              <a:avLst/>
              <a:pathLst>
                <a:path w="8149268" h="0">
                  <a:moveTo>
                    <a:pt x="0" y="0"/>
                  </a:moveTo>
                  <a:lnTo>
                    <a:pt x="8149268" y="0"/>
                  </a:lnTo>
                  <a:lnTo>
                    <a:pt x="8149268" y="0"/>
                  </a:lnTo>
                </a:path>
              </a:pathLst>
            </a:custGeom>
            <a:ln w="6775" cap="flat">
              <a:solidFill>
                <a:srgbClr val="EBEBEB">
                  <a:alpha val="100000"/>
                </a:srgbClr>
              </a:solidFill>
              <a:prstDash val="solid"/>
              <a:round/>
            </a:ln>
          </p:spPr>
          <p:txBody>
            <a:bodyPr/>
            <a:lstStyle/>
            <a:p/>
          </p:txBody>
        </p:sp>
        <p:sp>
          <p:nvSpPr>
            <p:cNvPr id="8" name="pl8"/>
            <p:cNvSpPr/>
            <p:nvPr/>
          </p:nvSpPr>
          <p:spPr>
            <a:xfrm>
              <a:off x="925142" y="1860644"/>
              <a:ext cx="8149268" cy="0"/>
            </a:xfrm>
            <a:custGeom>
              <a:avLst/>
              <a:pathLst>
                <a:path w="8149268" h="0">
                  <a:moveTo>
                    <a:pt x="0" y="0"/>
                  </a:moveTo>
                  <a:lnTo>
                    <a:pt x="8149268" y="0"/>
                  </a:lnTo>
                  <a:lnTo>
                    <a:pt x="8149268" y="0"/>
                  </a:lnTo>
                </a:path>
              </a:pathLst>
            </a:custGeom>
            <a:ln w="6775" cap="flat">
              <a:solidFill>
                <a:srgbClr val="EBEBEB">
                  <a:alpha val="100000"/>
                </a:srgbClr>
              </a:solidFill>
              <a:prstDash val="solid"/>
              <a:round/>
            </a:ln>
          </p:spPr>
          <p:txBody>
            <a:bodyPr/>
            <a:lstStyle/>
            <a:p/>
          </p:txBody>
        </p:sp>
        <p:sp>
          <p:nvSpPr>
            <p:cNvPr id="9" name="pl9"/>
            <p:cNvSpPr/>
            <p:nvPr/>
          </p:nvSpPr>
          <p:spPr>
            <a:xfrm>
              <a:off x="925142" y="5125217"/>
              <a:ext cx="8149268" cy="0"/>
            </a:xfrm>
            <a:custGeom>
              <a:avLst/>
              <a:pathLst>
                <a:path w="8149268" h="0">
                  <a:moveTo>
                    <a:pt x="0" y="0"/>
                  </a:moveTo>
                  <a:lnTo>
                    <a:pt x="8149268" y="0"/>
                  </a:lnTo>
                  <a:lnTo>
                    <a:pt x="8149268" y="0"/>
                  </a:lnTo>
                </a:path>
              </a:pathLst>
            </a:custGeom>
            <a:ln w="13550" cap="flat">
              <a:solidFill>
                <a:srgbClr val="EBEBEB">
                  <a:alpha val="100000"/>
                </a:srgbClr>
              </a:solidFill>
              <a:prstDash val="solid"/>
              <a:round/>
            </a:ln>
          </p:spPr>
          <p:txBody>
            <a:bodyPr/>
            <a:lstStyle/>
            <a:p/>
          </p:txBody>
        </p:sp>
        <p:sp>
          <p:nvSpPr>
            <p:cNvPr id="10" name="pl10"/>
            <p:cNvSpPr/>
            <p:nvPr/>
          </p:nvSpPr>
          <p:spPr>
            <a:xfrm>
              <a:off x="925142" y="4399756"/>
              <a:ext cx="8149268" cy="0"/>
            </a:xfrm>
            <a:custGeom>
              <a:avLst/>
              <a:pathLst>
                <a:path w="8149268" h="0">
                  <a:moveTo>
                    <a:pt x="0" y="0"/>
                  </a:moveTo>
                  <a:lnTo>
                    <a:pt x="8149268" y="0"/>
                  </a:lnTo>
                  <a:lnTo>
                    <a:pt x="8149268" y="0"/>
                  </a:lnTo>
                </a:path>
              </a:pathLst>
            </a:custGeom>
            <a:ln w="13550" cap="flat">
              <a:solidFill>
                <a:srgbClr val="EBEBEB">
                  <a:alpha val="100000"/>
                </a:srgbClr>
              </a:solidFill>
              <a:prstDash val="solid"/>
              <a:round/>
            </a:ln>
          </p:spPr>
          <p:txBody>
            <a:bodyPr/>
            <a:lstStyle/>
            <a:p/>
          </p:txBody>
        </p:sp>
        <p:sp>
          <p:nvSpPr>
            <p:cNvPr id="11" name="pl11"/>
            <p:cNvSpPr/>
            <p:nvPr/>
          </p:nvSpPr>
          <p:spPr>
            <a:xfrm>
              <a:off x="925142" y="3674296"/>
              <a:ext cx="8149268" cy="0"/>
            </a:xfrm>
            <a:custGeom>
              <a:avLst/>
              <a:pathLst>
                <a:path w="8149268" h="0">
                  <a:moveTo>
                    <a:pt x="0" y="0"/>
                  </a:moveTo>
                  <a:lnTo>
                    <a:pt x="8149268" y="0"/>
                  </a:lnTo>
                  <a:lnTo>
                    <a:pt x="8149268" y="0"/>
                  </a:lnTo>
                </a:path>
              </a:pathLst>
            </a:custGeom>
            <a:ln w="13550" cap="flat">
              <a:solidFill>
                <a:srgbClr val="EBEBEB">
                  <a:alpha val="100000"/>
                </a:srgbClr>
              </a:solidFill>
              <a:prstDash val="solid"/>
              <a:round/>
            </a:ln>
          </p:spPr>
          <p:txBody>
            <a:bodyPr/>
            <a:lstStyle/>
            <a:p/>
          </p:txBody>
        </p:sp>
        <p:sp>
          <p:nvSpPr>
            <p:cNvPr id="12" name="pl12"/>
            <p:cNvSpPr/>
            <p:nvPr/>
          </p:nvSpPr>
          <p:spPr>
            <a:xfrm>
              <a:off x="925142" y="2948835"/>
              <a:ext cx="8149268" cy="0"/>
            </a:xfrm>
            <a:custGeom>
              <a:avLst/>
              <a:pathLst>
                <a:path w="8149268" h="0">
                  <a:moveTo>
                    <a:pt x="0" y="0"/>
                  </a:moveTo>
                  <a:lnTo>
                    <a:pt x="8149268" y="0"/>
                  </a:lnTo>
                  <a:lnTo>
                    <a:pt x="8149268" y="0"/>
                  </a:lnTo>
                </a:path>
              </a:pathLst>
            </a:custGeom>
            <a:ln w="13550" cap="flat">
              <a:solidFill>
                <a:srgbClr val="EBEBEB">
                  <a:alpha val="100000"/>
                </a:srgbClr>
              </a:solidFill>
              <a:prstDash val="solid"/>
              <a:round/>
            </a:ln>
          </p:spPr>
          <p:txBody>
            <a:bodyPr/>
            <a:lstStyle/>
            <a:p/>
          </p:txBody>
        </p:sp>
        <p:sp>
          <p:nvSpPr>
            <p:cNvPr id="13" name="pl13"/>
            <p:cNvSpPr/>
            <p:nvPr/>
          </p:nvSpPr>
          <p:spPr>
            <a:xfrm>
              <a:off x="925142" y="2223374"/>
              <a:ext cx="8149268" cy="0"/>
            </a:xfrm>
            <a:custGeom>
              <a:avLst/>
              <a:pathLst>
                <a:path w="8149268" h="0">
                  <a:moveTo>
                    <a:pt x="0" y="0"/>
                  </a:moveTo>
                  <a:lnTo>
                    <a:pt x="8149268" y="0"/>
                  </a:lnTo>
                  <a:lnTo>
                    <a:pt x="8149268" y="0"/>
                  </a:lnTo>
                </a:path>
              </a:pathLst>
            </a:custGeom>
            <a:ln w="13550" cap="flat">
              <a:solidFill>
                <a:srgbClr val="EBEBEB">
                  <a:alpha val="100000"/>
                </a:srgbClr>
              </a:solidFill>
              <a:prstDash val="solid"/>
              <a:round/>
            </a:ln>
          </p:spPr>
          <p:txBody>
            <a:bodyPr/>
            <a:lstStyle/>
            <a:p/>
          </p:txBody>
        </p:sp>
        <p:sp>
          <p:nvSpPr>
            <p:cNvPr id="14" name="pl14"/>
            <p:cNvSpPr/>
            <p:nvPr/>
          </p:nvSpPr>
          <p:spPr>
            <a:xfrm>
              <a:off x="1209419" y="1592799"/>
              <a:ext cx="0" cy="3532417"/>
            </a:xfrm>
            <a:custGeom>
              <a:avLst/>
              <a:pathLst>
                <a:path w="0" h="3532417">
                  <a:moveTo>
                    <a:pt x="0" y="353241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83214" y="1592799"/>
              <a:ext cx="0" cy="3532417"/>
            </a:xfrm>
            <a:custGeom>
              <a:avLst/>
              <a:pathLst>
                <a:path w="0" h="3532417">
                  <a:moveTo>
                    <a:pt x="0" y="353241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57008" y="1592799"/>
              <a:ext cx="0" cy="3532417"/>
            </a:xfrm>
            <a:custGeom>
              <a:avLst/>
              <a:pathLst>
                <a:path w="0" h="3532417">
                  <a:moveTo>
                    <a:pt x="0" y="353241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630803" y="1592799"/>
              <a:ext cx="0" cy="3532417"/>
            </a:xfrm>
            <a:custGeom>
              <a:avLst/>
              <a:pathLst>
                <a:path w="0" h="3532417">
                  <a:moveTo>
                    <a:pt x="0" y="353241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04598" y="1592799"/>
              <a:ext cx="0" cy="3532417"/>
            </a:xfrm>
            <a:custGeom>
              <a:avLst/>
              <a:pathLst>
                <a:path w="0" h="3532417">
                  <a:moveTo>
                    <a:pt x="0" y="353241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78392" y="1592799"/>
              <a:ext cx="0" cy="3532417"/>
            </a:xfrm>
            <a:custGeom>
              <a:avLst/>
              <a:pathLst>
                <a:path w="0" h="3532417">
                  <a:moveTo>
                    <a:pt x="0" y="353241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052187" y="1592799"/>
              <a:ext cx="0" cy="3532417"/>
            </a:xfrm>
            <a:custGeom>
              <a:avLst/>
              <a:pathLst>
                <a:path w="0" h="3532417">
                  <a:moveTo>
                    <a:pt x="0" y="353241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525982" y="1592799"/>
              <a:ext cx="0" cy="3532417"/>
            </a:xfrm>
            <a:custGeom>
              <a:avLst/>
              <a:pathLst>
                <a:path w="0" h="3532417">
                  <a:moveTo>
                    <a:pt x="0" y="353241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999776" y="1592799"/>
              <a:ext cx="0" cy="3532417"/>
            </a:xfrm>
            <a:custGeom>
              <a:avLst/>
              <a:pathLst>
                <a:path w="0" h="3532417">
                  <a:moveTo>
                    <a:pt x="0" y="353241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473571" y="1592799"/>
              <a:ext cx="0" cy="3532417"/>
            </a:xfrm>
            <a:custGeom>
              <a:avLst/>
              <a:pathLst>
                <a:path w="0" h="3532417">
                  <a:moveTo>
                    <a:pt x="0" y="353241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947366" y="1592799"/>
              <a:ext cx="0" cy="3532417"/>
            </a:xfrm>
            <a:custGeom>
              <a:avLst/>
              <a:pathLst>
                <a:path w="0" h="3532417">
                  <a:moveTo>
                    <a:pt x="0" y="353241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421160" y="1592799"/>
              <a:ext cx="0" cy="3532417"/>
            </a:xfrm>
            <a:custGeom>
              <a:avLst/>
              <a:pathLst>
                <a:path w="0" h="3532417">
                  <a:moveTo>
                    <a:pt x="0" y="353241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94955" y="1592799"/>
              <a:ext cx="0" cy="3532417"/>
            </a:xfrm>
            <a:custGeom>
              <a:avLst/>
              <a:pathLst>
                <a:path w="0" h="3532417">
                  <a:moveTo>
                    <a:pt x="0" y="353241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368750" y="1592799"/>
              <a:ext cx="0" cy="3532417"/>
            </a:xfrm>
            <a:custGeom>
              <a:avLst/>
              <a:pathLst>
                <a:path w="0" h="3532417">
                  <a:moveTo>
                    <a:pt x="0" y="353241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842544" y="1592799"/>
              <a:ext cx="0" cy="3532417"/>
            </a:xfrm>
            <a:custGeom>
              <a:avLst/>
              <a:pathLst>
                <a:path w="0" h="3532417">
                  <a:moveTo>
                    <a:pt x="0" y="353241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8316339" y="1592799"/>
              <a:ext cx="0" cy="3532417"/>
            </a:xfrm>
            <a:custGeom>
              <a:avLst/>
              <a:pathLst>
                <a:path w="0" h="3532417">
                  <a:moveTo>
                    <a:pt x="0" y="353241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8790134" y="1592799"/>
              <a:ext cx="0" cy="3532417"/>
            </a:xfrm>
            <a:custGeom>
              <a:avLst/>
              <a:pathLst>
                <a:path w="0" h="3532417">
                  <a:moveTo>
                    <a:pt x="0" y="3532417"/>
                  </a:moveTo>
                  <a:lnTo>
                    <a:pt x="0" y="0"/>
                  </a:lnTo>
                  <a:lnTo>
                    <a:pt x="0" y="0"/>
                  </a:lnTo>
                </a:path>
              </a:pathLst>
            </a:custGeom>
            <a:ln w="13550" cap="flat">
              <a:solidFill>
                <a:srgbClr val="EBEBEB">
                  <a:alpha val="100000"/>
                </a:srgbClr>
              </a:solidFill>
              <a:prstDash val="solid"/>
              <a:round/>
            </a:ln>
          </p:spPr>
          <p:txBody>
            <a:bodyPr/>
            <a:lstStyle/>
            <a:p/>
          </p:txBody>
        </p:sp>
        <p:sp>
          <p:nvSpPr>
            <p:cNvPr id="31" name="rc31"/>
            <p:cNvSpPr/>
            <p:nvPr/>
          </p:nvSpPr>
          <p:spPr>
            <a:xfrm>
              <a:off x="7629337" y="5112985"/>
              <a:ext cx="426415" cy="12231"/>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32" name="rc32"/>
            <p:cNvSpPr/>
            <p:nvPr/>
          </p:nvSpPr>
          <p:spPr>
            <a:xfrm>
              <a:off x="2891390" y="5002638"/>
              <a:ext cx="426415" cy="122578"/>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3" name="rc33"/>
            <p:cNvSpPr/>
            <p:nvPr/>
          </p:nvSpPr>
          <p:spPr>
            <a:xfrm>
              <a:off x="3838979" y="5073721"/>
              <a:ext cx="426415" cy="5149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34" name="rc34"/>
            <p:cNvSpPr/>
            <p:nvPr/>
          </p:nvSpPr>
          <p:spPr>
            <a:xfrm>
              <a:off x="8576926" y="5124575"/>
              <a:ext cx="426415" cy="641"/>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35" name="rc35"/>
            <p:cNvSpPr/>
            <p:nvPr/>
          </p:nvSpPr>
          <p:spPr>
            <a:xfrm>
              <a:off x="1470006" y="4898478"/>
              <a:ext cx="426415" cy="226738"/>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6" name="rc36"/>
            <p:cNvSpPr/>
            <p:nvPr/>
          </p:nvSpPr>
          <p:spPr>
            <a:xfrm>
              <a:off x="6207953" y="5106527"/>
              <a:ext cx="426415" cy="18689"/>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7" name="rc37"/>
            <p:cNvSpPr/>
            <p:nvPr/>
          </p:nvSpPr>
          <p:spPr>
            <a:xfrm>
              <a:off x="6681747" y="5112524"/>
              <a:ext cx="426415" cy="12692"/>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38" name="rc38"/>
            <p:cNvSpPr/>
            <p:nvPr/>
          </p:nvSpPr>
          <p:spPr>
            <a:xfrm>
              <a:off x="1943801" y="4975157"/>
              <a:ext cx="426415" cy="150060"/>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39" name="rc39"/>
            <p:cNvSpPr/>
            <p:nvPr/>
          </p:nvSpPr>
          <p:spPr>
            <a:xfrm>
              <a:off x="8103131" y="5116083"/>
              <a:ext cx="426415" cy="9133"/>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40" name="rc40"/>
            <p:cNvSpPr/>
            <p:nvPr/>
          </p:nvSpPr>
          <p:spPr>
            <a:xfrm>
              <a:off x="5260363" y="5103533"/>
              <a:ext cx="426415" cy="21684"/>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41" name="rc41"/>
            <p:cNvSpPr/>
            <p:nvPr/>
          </p:nvSpPr>
          <p:spPr>
            <a:xfrm>
              <a:off x="2417595" y="4988653"/>
              <a:ext cx="426415" cy="136563"/>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42" name="rc42"/>
            <p:cNvSpPr/>
            <p:nvPr/>
          </p:nvSpPr>
          <p:spPr>
            <a:xfrm>
              <a:off x="7155542" y="5112563"/>
              <a:ext cx="426415" cy="12653"/>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3" name="rc43"/>
            <p:cNvSpPr/>
            <p:nvPr/>
          </p:nvSpPr>
          <p:spPr>
            <a:xfrm>
              <a:off x="3365185" y="5046642"/>
              <a:ext cx="426415" cy="78574"/>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4" name="rc44"/>
            <p:cNvSpPr/>
            <p:nvPr/>
          </p:nvSpPr>
          <p:spPr>
            <a:xfrm>
              <a:off x="996211" y="1971273"/>
              <a:ext cx="426415" cy="3153944"/>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45" name="rc45"/>
            <p:cNvSpPr/>
            <p:nvPr/>
          </p:nvSpPr>
          <p:spPr>
            <a:xfrm>
              <a:off x="4312774" y="5078484"/>
              <a:ext cx="426415" cy="46732"/>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46" name="rc46"/>
            <p:cNvSpPr/>
            <p:nvPr/>
          </p:nvSpPr>
          <p:spPr>
            <a:xfrm>
              <a:off x="4786569" y="5096541"/>
              <a:ext cx="426415" cy="2867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47" name="rc47"/>
            <p:cNvSpPr/>
            <p:nvPr/>
          </p:nvSpPr>
          <p:spPr>
            <a:xfrm>
              <a:off x="5734158" y="5104460"/>
              <a:ext cx="426415" cy="2075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8" name="tx48"/>
            <p:cNvSpPr/>
            <p:nvPr/>
          </p:nvSpPr>
          <p:spPr>
            <a:xfrm rot="-5400000">
              <a:off x="1088993" y="2101053"/>
              <a:ext cx="24085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2.2m</a:t>
              </a:r>
            </a:p>
          </p:txBody>
        </p:sp>
        <p:sp>
          <p:nvSpPr>
            <p:cNvPr id="49" name="tx49"/>
            <p:cNvSpPr/>
            <p:nvPr/>
          </p:nvSpPr>
          <p:spPr>
            <a:xfrm rot="-5400000">
              <a:off x="7706985" y="4884385"/>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8,000</a:t>
              </a:r>
            </a:p>
          </p:txBody>
        </p:sp>
        <p:sp>
          <p:nvSpPr>
            <p:cNvPr id="50" name="tx50"/>
            <p:cNvSpPr/>
            <p:nvPr/>
          </p:nvSpPr>
          <p:spPr>
            <a:xfrm rot="-5400000">
              <a:off x="2938908" y="4731857"/>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84,000</a:t>
              </a:r>
            </a:p>
          </p:txBody>
        </p:sp>
        <p:sp>
          <p:nvSpPr>
            <p:cNvPr id="51" name="tx51"/>
            <p:cNvSpPr/>
            <p:nvPr/>
          </p:nvSpPr>
          <p:spPr>
            <a:xfrm rot="-5400000">
              <a:off x="3886498" y="4802939"/>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35,000</a:t>
              </a:r>
            </a:p>
          </p:txBody>
        </p:sp>
        <p:sp>
          <p:nvSpPr>
            <p:cNvPr id="52" name="tx52"/>
            <p:cNvSpPr/>
            <p:nvPr/>
          </p:nvSpPr>
          <p:spPr>
            <a:xfrm rot="-5400000">
              <a:off x="8668107" y="4914922"/>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&lt;500</a:t>
              </a:r>
            </a:p>
          </p:txBody>
        </p:sp>
        <p:sp>
          <p:nvSpPr>
            <p:cNvPr id="53" name="tx53"/>
            <p:cNvSpPr/>
            <p:nvPr/>
          </p:nvSpPr>
          <p:spPr>
            <a:xfrm rot="-5400000">
              <a:off x="1487395" y="4585516"/>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156,000</a:t>
              </a:r>
            </a:p>
          </p:txBody>
        </p:sp>
        <p:sp>
          <p:nvSpPr>
            <p:cNvPr id="54" name="tx54"/>
            <p:cNvSpPr/>
            <p:nvPr/>
          </p:nvSpPr>
          <p:spPr>
            <a:xfrm rot="-5400000">
              <a:off x="6255471" y="4835746"/>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13,000</a:t>
              </a:r>
            </a:p>
          </p:txBody>
        </p:sp>
        <p:sp>
          <p:nvSpPr>
            <p:cNvPr id="55" name="tx55"/>
            <p:cNvSpPr/>
            <p:nvPr/>
          </p:nvSpPr>
          <p:spPr>
            <a:xfrm rot="-5400000">
              <a:off x="6759395" y="4883924"/>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9,000</a:t>
              </a:r>
            </a:p>
          </p:txBody>
        </p:sp>
        <p:sp>
          <p:nvSpPr>
            <p:cNvPr id="56" name="tx56"/>
            <p:cNvSpPr/>
            <p:nvPr/>
          </p:nvSpPr>
          <p:spPr>
            <a:xfrm rot="-5400000">
              <a:off x="1961190" y="4662194"/>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103,000</a:t>
              </a:r>
            </a:p>
          </p:txBody>
        </p:sp>
        <p:sp>
          <p:nvSpPr>
            <p:cNvPr id="57" name="tx57"/>
            <p:cNvSpPr/>
            <p:nvPr/>
          </p:nvSpPr>
          <p:spPr>
            <a:xfrm rot="-5400000">
              <a:off x="8180779" y="4887483"/>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6,000</a:t>
              </a:r>
            </a:p>
          </p:txBody>
        </p:sp>
        <p:sp>
          <p:nvSpPr>
            <p:cNvPr id="58" name="tx58"/>
            <p:cNvSpPr/>
            <p:nvPr/>
          </p:nvSpPr>
          <p:spPr>
            <a:xfrm rot="-5400000">
              <a:off x="5307882" y="4832751"/>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15,000</a:t>
              </a:r>
            </a:p>
          </p:txBody>
        </p:sp>
        <p:sp>
          <p:nvSpPr>
            <p:cNvPr id="59" name="tx59"/>
            <p:cNvSpPr/>
            <p:nvPr/>
          </p:nvSpPr>
          <p:spPr>
            <a:xfrm rot="-5400000">
              <a:off x="2465114" y="4717872"/>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94,000</a:t>
              </a:r>
            </a:p>
          </p:txBody>
        </p:sp>
        <p:sp>
          <p:nvSpPr>
            <p:cNvPr id="60" name="tx60"/>
            <p:cNvSpPr/>
            <p:nvPr/>
          </p:nvSpPr>
          <p:spPr>
            <a:xfrm rot="-5400000">
              <a:off x="7233190" y="4883963"/>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9,000</a:t>
              </a:r>
            </a:p>
          </p:txBody>
        </p:sp>
        <p:sp>
          <p:nvSpPr>
            <p:cNvPr id="61" name="tx61"/>
            <p:cNvSpPr/>
            <p:nvPr/>
          </p:nvSpPr>
          <p:spPr>
            <a:xfrm rot="-5400000">
              <a:off x="3412703" y="4775861"/>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54,000</a:t>
              </a:r>
            </a:p>
          </p:txBody>
        </p:sp>
        <p:sp>
          <p:nvSpPr>
            <p:cNvPr id="62" name="tx62"/>
            <p:cNvSpPr/>
            <p:nvPr/>
          </p:nvSpPr>
          <p:spPr>
            <a:xfrm rot="-5400000">
              <a:off x="4360292" y="4807703"/>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32,000</a:t>
              </a:r>
            </a:p>
          </p:txBody>
        </p:sp>
        <p:sp>
          <p:nvSpPr>
            <p:cNvPr id="63" name="tx63"/>
            <p:cNvSpPr/>
            <p:nvPr/>
          </p:nvSpPr>
          <p:spPr>
            <a:xfrm rot="-5400000">
              <a:off x="4834087" y="4825759"/>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20,000</a:t>
              </a:r>
            </a:p>
          </p:txBody>
        </p:sp>
        <p:sp>
          <p:nvSpPr>
            <p:cNvPr id="64" name="tx64"/>
            <p:cNvSpPr/>
            <p:nvPr/>
          </p:nvSpPr>
          <p:spPr>
            <a:xfrm rot="-5400000">
              <a:off x="5781676" y="4833678"/>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14,000</a:t>
              </a:r>
            </a:p>
          </p:txBody>
        </p:sp>
        <p:sp>
          <p:nvSpPr>
            <p:cNvPr id="65" name="tx65"/>
            <p:cNvSpPr/>
            <p:nvPr/>
          </p:nvSpPr>
          <p:spPr>
            <a:xfrm>
              <a:off x="725809" y="5085212"/>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66" name="tx66"/>
            <p:cNvSpPr/>
            <p:nvPr/>
          </p:nvSpPr>
          <p:spPr>
            <a:xfrm>
              <a:off x="601451" y="4359751"/>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500K</a:t>
              </a:r>
            </a:p>
          </p:txBody>
        </p:sp>
        <p:sp>
          <p:nvSpPr>
            <p:cNvPr id="67" name="tx67"/>
            <p:cNvSpPr/>
            <p:nvPr/>
          </p:nvSpPr>
          <p:spPr>
            <a:xfrm>
              <a:off x="508182" y="3634291"/>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1 000K</a:t>
              </a:r>
            </a:p>
          </p:txBody>
        </p:sp>
        <p:sp>
          <p:nvSpPr>
            <p:cNvPr id="68" name="tx68"/>
            <p:cNvSpPr/>
            <p:nvPr/>
          </p:nvSpPr>
          <p:spPr>
            <a:xfrm>
              <a:off x="508182" y="2908830"/>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1 500K</a:t>
              </a:r>
            </a:p>
          </p:txBody>
        </p:sp>
        <p:sp>
          <p:nvSpPr>
            <p:cNvPr id="69" name="tx69"/>
            <p:cNvSpPr/>
            <p:nvPr/>
          </p:nvSpPr>
          <p:spPr>
            <a:xfrm>
              <a:off x="508182" y="2183369"/>
              <a:ext cx="3543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2 000K</a:t>
              </a:r>
            </a:p>
          </p:txBody>
        </p:sp>
        <p:sp>
          <p:nvSpPr>
            <p:cNvPr id="70" name="tx70"/>
            <p:cNvSpPr/>
            <p:nvPr/>
          </p:nvSpPr>
          <p:spPr>
            <a:xfrm rot="-2700000">
              <a:off x="845511" y="5338582"/>
              <a:ext cx="4594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71" name="tx71"/>
            <p:cNvSpPr/>
            <p:nvPr/>
          </p:nvSpPr>
          <p:spPr>
            <a:xfrm rot="-2700000">
              <a:off x="1009686" y="5466831"/>
              <a:ext cx="8222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COTE D'IVOIRE</a:t>
              </a:r>
            </a:p>
          </p:txBody>
        </p:sp>
        <p:sp>
          <p:nvSpPr>
            <p:cNvPr id="72" name="tx72"/>
            <p:cNvSpPr/>
            <p:nvPr/>
          </p:nvSpPr>
          <p:spPr>
            <a:xfrm rot="-2700000">
              <a:off x="1819637" y="5327591"/>
              <a:ext cx="4283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a:t>
              </a:r>
            </a:p>
          </p:txBody>
        </p:sp>
        <p:sp>
          <p:nvSpPr>
            <p:cNvPr id="73" name="tx73"/>
            <p:cNvSpPr/>
            <p:nvPr/>
          </p:nvSpPr>
          <p:spPr>
            <a:xfrm rot="-2700000">
              <a:off x="2436417" y="5268364"/>
              <a:ext cx="26087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MALI</a:t>
              </a:r>
            </a:p>
          </p:txBody>
        </p:sp>
        <p:sp>
          <p:nvSpPr>
            <p:cNvPr id="74" name="tx74"/>
            <p:cNvSpPr/>
            <p:nvPr/>
          </p:nvSpPr>
          <p:spPr>
            <a:xfrm rot="-2700000">
              <a:off x="2841451" y="5296846"/>
              <a:ext cx="3414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BENIN</a:t>
              </a:r>
            </a:p>
          </p:txBody>
        </p:sp>
        <p:sp>
          <p:nvSpPr>
            <p:cNvPr id="75" name="tx75"/>
            <p:cNvSpPr/>
            <p:nvPr/>
          </p:nvSpPr>
          <p:spPr>
            <a:xfrm rot="-2700000">
              <a:off x="3304631" y="5301242"/>
              <a:ext cx="3538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a:t>
              </a:r>
            </a:p>
          </p:txBody>
        </p:sp>
        <p:sp>
          <p:nvSpPr>
            <p:cNvPr id="76" name="tx76"/>
            <p:cNvSpPr/>
            <p:nvPr/>
          </p:nvSpPr>
          <p:spPr>
            <a:xfrm rot="-2700000">
              <a:off x="3380844" y="5465926"/>
              <a:ext cx="8196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BURKINA FASO</a:t>
              </a:r>
            </a:p>
          </p:txBody>
        </p:sp>
        <p:sp>
          <p:nvSpPr>
            <p:cNvPr id="77" name="tx77"/>
            <p:cNvSpPr/>
            <p:nvPr/>
          </p:nvSpPr>
          <p:spPr>
            <a:xfrm rot="-2700000">
              <a:off x="4103693" y="5362764"/>
              <a:ext cx="5278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SENEGAL</a:t>
              </a:r>
            </a:p>
          </p:txBody>
        </p:sp>
        <p:sp>
          <p:nvSpPr>
            <p:cNvPr id="78" name="tx78"/>
            <p:cNvSpPr/>
            <p:nvPr/>
          </p:nvSpPr>
          <p:spPr>
            <a:xfrm rot="-2700000">
              <a:off x="4328356" y="5465958"/>
              <a:ext cx="8197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SIERRA LEONE</a:t>
              </a:r>
            </a:p>
          </p:txBody>
        </p:sp>
        <p:sp>
          <p:nvSpPr>
            <p:cNvPr id="79" name="tx79"/>
            <p:cNvSpPr/>
            <p:nvPr/>
          </p:nvSpPr>
          <p:spPr>
            <a:xfrm rot="-2700000">
              <a:off x="5136044" y="5327655"/>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LIBERIA</a:t>
              </a:r>
            </a:p>
          </p:txBody>
        </p:sp>
        <p:sp>
          <p:nvSpPr>
            <p:cNvPr id="80" name="tx80"/>
            <p:cNvSpPr/>
            <p:nvPr/>
          </p:nvSpPr>
          <p:spPr>
            <a:xfrm rot="-2700000">
              <a:off x="5696472" y="5291770"/>
              <a:ext cx="327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TOGO</a:t>
              </a:r>
            </a:p>
          </p:txBody>
        </p:sp>
        <p:sp>
          <p:nvSpPr>
            <p:cNvPr id="81" name="tx81"/>
            <p:cNvSpPr/>
            <p:nvPr/>
          </p:nvSpPr>
          <p:spPr>
            <a:xfrm rot="-2700000">
              <a:off x="6078404" y="5329821"/>
              <a:ext cx="4347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GAMBIA</a:t>
              </a:r>
            </a:p>
          </p:txBody>
        </p:sp>
        <p:sp>
          <p:nvSpPr>
            <p:cNvPr id="82" name="tx82"/>
            <p:cNvSpPr/>
            <p:nvPr/>
          </p:nvSpPr>
          <p:spPr>
            <a:xfrm rot="-2700000">
              <a:off x="6584120" y="5316599"/>
              <a:ext cx="3973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GHANA</a:t>
              </a:r>
            </a:p>
          </p:txBody>
        </p:sp>
        <p:sp>
          <p:nvSpPr>
            <p:cNvPr id="83" name="tx83"/>
            <p:cNvSpPr/>
            <p:nvPr/>
          </p:nvSpPr>
          <p:spPr>
            <a:xfrm rot="-2700000">
              <a:off x="6816041" y="5416786"/>
              <a:ext cx="6806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MAURITANIA</a:t>
              </a:r>
            </a:p>
          </p:txBody>
        </p:sp>
        <p:sp>
          <p:nvSpPr>
            <p:cNvPr id="84" name="tx84"/>
            <p:cNvSpPr/>
            <p:nvPr/>
          </p:nvSpPr>
          <p:spPr>
            <a:xfrm rot="-2700000">
              <a:off x="7457329" y="5347408"/>
              <a:ext cx="4844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ALGERIA</a:t>
              </a:r>
            </a:p>
          </p:txBody>
        </p:sp>
        <p:sp>
          <p:nvSpPr>
            <p:cNvPr id="85" name="tx85"/>
            <p:cNvSpPr/>
            <p:nvPr/>
          </p:nvSpPr>
          <p:spPr>
            <a:xfrm rot="-2700000">
              <a:off x="7597386" y="5485647"/>
              <a:ext cx="8754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GUINEA-BISSAU</a:t>
              </a:r>
            </a:p>
          </p:txBody>
        </p:sp>
        <p:sp>
          <p:nvSpPr>
            <p:cNvPr id="86" name="tx86"/>
            <p:cNvSpPr/>
            <p:nvPr/>
          </p:nvSpPr>
          <p:spPr>
            <a:xfrm rot="-2700000">
              <a:off x="8193094" y="5435149"/>
              <a:ext cx="73261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CABO VERDE</a:t>
              </a:r>
            </a:p>
          </p:txBody>
        </p:sp>
        <p:sp>
          <p:nvSpPr>
            <p:cNvPr id="87" name="tx87"/>
            <p:cNvSpPr/>
            <p:nvPr/>
          </p:nvSpPr>
          <p:spPr>
            <a:xfrm rot="-5400000">
              <a:off x="24920" y="3308990"/>
              <a:ext cx="7380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zero-dose</a:t>
              </a:r>
            </a:p>
          </p:txBody>
        </p:sp>
        <p:sp>
          <p:nvSpPr>
            <p:cNvPr id="88" name="tx88"/>
            <p:cNvSpPr/>
            <p:nvPr/>
          </p:nvSpPr>
          <p:spPr>
            <a:xfrm>
              <a:off x="3097126" y="6312825"/>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89" name="rc89"/>
            <p:cNvSpPr/>
            <p:nvPr/>
          </p:nvSpPr>
          <p:spPr>
            <a:xfrm>
              <a:off x="4433746" y="6262114"/>
              <a:ext cx="201456" cy="20145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90" name="rc90"/>
            <p:cNvSpPr/>
            <p:nvPr/>
          </p:nvSpPr>
          <p:spPr>
            <a:xfrm>
              <a:off x="5078313" y="6262114"/>
              <a:ext cx="201456" cy="20145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91" name="rc91"/>
            <p:cNvSpPr/>
            <p:nvPr/>
          </p:nvSpPr>
          <p:spPr>
            <a:xfrm>
              <a:off x="5722880" y="6262114"/>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92" name="rc92"/>
            <p:cNvSpPr/>
            <p:nvPr/>
          </p:nvSpPr>
          <p:spPr>
            <a:xfrm>
              <a:off x="6367447" y="6262114"/>
              <a:ext cx="201456" cy="20145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93" name="tx93"/>
            <p:cNvSpPr/>
            <p:nvPr/>
          </p:nvSpPr>
          <p:spPr>
            <a:xfrm>
              <a:off x="4713791"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94" name="tx94"/>
            <p:cNvSpPr/>
            <p:nvPr/>
          </p:nvSpPr>
          <p:spPr>
            <a:xfrm>
              <a:off x="5358358"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95" name="tx95"/>
            <p:cNvSpPr/>
            <p:nvPr/>
          </p:nvSpPr>
          <p:spPr>
            <a:xfrm>
              <a:off x="6002925"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96" name="tx96"/>
            <p:cNvSpPr/>
            <p:nvPr/>
          </p:nvSpPr>
          <p:spPr>
            <a:xfrm>
              <a:off x="6647492" y="6322837"/>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97" name="tx97"/>
            <p:cNvSpPr/>
            <p:nvPr/>
          </p:nvSpPr>
          <p:spPr>
            <a:xfrm>
              <a:off x="925142" y="1368037"/>
              <a:ext cx="45096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Number of zero-dose children, by country, AFRO-West, 2025</a:t>
              </a:r>
            </a:p>
          </p:txBody>
        </p:sp>
        <p:sp>
          <p:nvSpPr>
            <p:cNvPr id="98" name="tx98"/>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number of zero-dose children in 2025, by country in AFRO-West. Bars are coloured based on DTP1 coverage.
In 2025, NIGERIA had the highest absolute number of zero-dose children, with 70% DTP1 coverage.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Approximately 75% of zero-dose children in AFRO-West live in just 1 countries, highlighting where intensified efforts could have the greatest regional impact on zero-dose numbers.</a:t>
            </a:r>
          </a:p>
        </p:txBody>
      </p:sp>
      <p:grpSp xmlns:pic="http://schemas.openxmlformats.org/drawingml/2006/picture">
        <p:nvGrpSpPr>
          <p:cNvPr id="101" name=""/>
          <p:cNvGrpSpPr/>
          <p:nvPr/>
        </p:nvGrpSpPr>
        <p:grpSpPr>
          <a:xfrm>
            <a:off x="292608" y="914400"/>
            <a:ext cx="8595360" cy="28575"/>
            <a:chOff x="292608" y="914400"/>
            <a:chExt cx="8595360" cy="28575"/>
          </a:xfrm>
        </p:grpSpPr>
        <p:sp>
          <p:nvSpPr>
            <p:cNvPr id="102"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3"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31873" y="5366338"/>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5" name="pl5"/>
            <p:cNvSpPr/>
            <p:nvPr/>
          </p:nvSpPr>
          <p:spPr>
            <a:xfrm>
              <a:off x="831873" y="3875504"/>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6" name="pl6"/>
            <p:cNvSpPr/>
            <p:nvPr/>
          </p:nvSpPr>
          <p:spPr>
            <a:xfrm>
              <a:off x="831873" y="2384669"/>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7" name="pl7"/>
            <p:cNvSpPr/>
            <p:nvPr/>
          </p:nvSpPr>
          <p:spPr>
            <a:xfrm>
              <a:off x="831873" y="4620921"/>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8" name="pl8"/>
            <p:cNvSpPr/>
            <p:nvPr/>
          </p:nvSpPr>
          <p:spPr>
            <a:xfrm>
              <a:off x="831873" y="3130087"/>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9" name="pl9"/>
            <p:cNvSpPr/>
            <p:nvPr/>
          </p:nvSpPr>
          <p:spPr>
            <a:xfrm>
              <a:off x="831873" y="1639252"/>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0" name="pl10"/>
            <p:cNvSpPr/>
            <p:nvPr/>
          </p:nvSpPr>
          <p:spPr>
            <a:xfrm>
              <a:off x="1119404" y="1592799"/>
              <a:ext cx="0" cy="4030229"/>
            </a:xfrm>
            <a:custGeom>
              <a:avLst/>
              <a:pathLst>
                <a:path w="0" h="4030229">
                  <a:moveTo>
                    <a:pt x="0" y="403022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598621" y="1592799"/>
              <a:ext cx="0" cy="4030229"/>
            </a:xfrm>
            <a:custGeom>
              <a:avLst/>
              <a:pathLst>
                <a:path w="0" h="4030229">
                  <a:moveTo>
                    <a:pt x="0" y="403022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077838" y="1592799"/>
              <a:ext cx="0" cy="4030229"/>
            </a:xfrm>
            <a:custGeom>
              <a:avLst/>
              <a:pathLst>
                <a:path w="0" h="4030229">
                  <a:moveTo>
                    <a:pt x="0" y="403022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57056" y="1592799"/>
              <a:ext cx="0" cy="4030229"/>
            </a:xfrm>
            <a:custGeom>
              <a:avLst/>
              <a:pathLst>
                <a:path w="0" h="4030229">
                  <a:moveTo>
                    <a:pt x="0" y="403022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36273" y="1592799"/>
              <a:ext cx="0" cy="4030229"/>
            </a:xfrm>
            <a:custGeom>
              <a:avLst/>
              <a:pathLst>
                <a:path w="0" h="4030229">
                  <a:moveTo>
                    <a:pt x="0" y="403022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515490" y="1592799"/>
              <a:ext cx="0" cy="4030229"/>
            </a:xfrm>
            <a:custGeom>
              <a:avLst/>
              <a:pathLst>
                <a:path w="0" h="4030229">
                  <a:moveTo>
                    <a:pt x="0" y="403022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994707" y="1592799"/>
              <a:ext cx="0" cy="4030229"/>
            </a:xfrm>
            <a:custGeom>
              <a:avLst/>
              <a:pathLst>
                <a:path w="0" h="4030229">
                  <a:moveTo>
                    <a:pt x="0" y="403022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73925" y="1592799"/>
              <a:ext cx="0" cy="4030229"/>
            </a:xfrm>
            <a:custGeom>
              <a:avLst/>
              <a:pathLst>
                <a:path w="0" h="4030229">
                  <a:moveTo>
                    <a:pt x="0" y="4030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53142" y="1592799"/>
              <a:ext cx="0" cy="4030229"/>
            </a:xfrm>
            <a:custGeom>
              <a:avLst/>
              <a:pathLst>
                <a:path w="0" h="4030229">
                  <a:moveTo>
                    <a:pt x="0" y="4030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32359" y="1592799"/>
              <a:ext cx="0" cy="4030229"/>
            </a:xfrm>
            <a:custGeom>
              <a:avLst/>
              <a:pathLst>
                <a:path w="0" h="4030229">
                  <a:moveTo>
                    <a:pt x="0" y="4030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11576" y="1592799"/>
              <a:ext cx="0" cy="4030229"/>
            </a:xfrm>
            <a:custGeom>
              <a:avLst/>
              <a:pathLst>
                <a:path w="0" h="4030229">
                  <a:moveTo>
                    <a:pt x="0" y="4030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90794" y="1592799"/>
              <a:ext cx="0" cy="4030229"/>
            </a:xfrm>
            <a:custGeom>
              <a:avLst/>
              <a:pathLst>
                <a:path w="0" h="4030229">
                  <a:moveTo>
                    <a:pt x="0" y="4030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70011" y="1592799"/>
              <a:ext cx="0" cy="4030229"/>
            </a:xfrm>
            <a:custGeom>
              <a:avLst/>
              <a:pathLst>
                <a:path w="0" h="4030229">
                  <a:moveTo>
                    <a:pt x="0" y="4030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49228" y="1592799"/>
              <a:ext cx="0" cy="4030229"/>
            </a:xfrm>
            <a:custGeom>
              <a:avLst/>
              <a:pathLst>
                <a:path w="0" h="4030229">
                  <a:moveTo>
                    <a:pt x="0" y="4030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28446" y="1592799"/>
              <a:ext cx="0" cy="4030229"/>
            </a:xfrm>
            <a:custGeom>
              <a:avLst/>
              <a:pathLst>
                <a:path w="0" h="4030229">
                  <a:moveTo>
                    <a:pt x="0" y="4030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307663" y="1592799"/>
              <a:ext cx="0" cy="4030229"/>
            </a:xfrm>
            <a:custGeom>
              <a:avLst/>
              <a:pathLst>
                <a:path w="0" h="4030229">
                  <a:moveTo>
                    <a:pt x="0" y="4030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786880" y="1592799"/>
              <a:ext cx="0" cy="4030229"/>
            </a:xfrm>
            <a:custGeom>
              <a:avLst/>
              <a:pathLst>
                <a:path w="0" h="4030229">
                  <a:moveTo>
                    <a:pt x="0" y="4030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831873" y="4620921"/>
              <a:ext cx="8242537" cy="0"/>
            </a:xfrm>
            <a:custGeom>
              <a:avLst/>
              <a:pathLst>
                <a:path w="8242537" h="0">
                  <a:moveTo>
                    <a:pt x="0" y="0"/>
                  </a:moveTo>
                  <a:lnTo>
                    <a:pt x="8242537" y="0"/>
                  </a:lnTo>
                  <a:lnTo>
                    <a:pt x="8242537" y="0"/>
                  </a:lnTo>
                </a:path>
              </a:pathLst>
            </a:custGeom>
            <a:ln w="16260" cap="flat">
              <a:solidFill>
                <a:srgbClr val="7F7F7F">
                  <a:alpha val="100000"/>
                </a:srgbClr>
              </a:solidFill>
              <a:prstDash val="dash"/>
              <a:round/>
            </a:ln>
          </p:spPr>
          <p:txBody>
            <a:bodyPr/>
            <a:lstStyle/>
            <a:p/>
          </p:txBody>
        </p:sp>
        <p:sp>
          <p:nvSpPr>
            <p:cNvPr id="28" name="rc28"/>
            <p:cNvSpPr/>
            <p:nvPr/>
          </p:nvSpPr>
          <p:spPr>
            <a:xfrm>
              <a:off x="903756" y="4620921"/>
              <a:ext cx="431295" cy="818915"/>
            </a:xfrm>
            <a:prstGeom prst="rect">
              <a:avLst/>
            </a:prstGeom>
            <a:solidFill>
              <a:srgbClr val="C44E52">
                <a:alpha val="100000"/>
              </a:srgbClr>
            </a:solidFill>
          </p:spPr>
          <p:txBody>
            <a:bodyPr/>
            <a:lstStyle/>
            <a:p/>
          </p:txBody>
        </p:sp>
        <p:sp>
          <p:nvSpPr>
            <p:cNvPr id="29" name="rc29"/>
            <p:cNvSpPr/>
            <p:nvPr/>
          </p:nvSpPr>
          <p:spPr>
            <a:xfrm>
              <a:off x="1382973" y="4620921"/>
              <a:ext cx="431295" cy="266561"/>
            </a:xfrm>
            <a:prstGeom prst="rect">
              <a:avLst/>
            </a:prstGeom>
            <a:solidFill>
              <a:srgbClr val="C44E52">
                <a:alpha val="100000"/>
              </a:srgbClr>
            </a:solidFill>
          </p:spPr>
          <p:txBody>
            <a:bodyPr/>
            <a:lstStyle/>
            <a:p/>
          </p:txBody>
        </p:sp>
        <p:sp>
          <p:nvSpPr>
            <p:cNvPr id="30" name="rc30"/>
            <p:cNvSpPr/>
            <p:nvPr/>
          </p:nvSpPr>
          <p:spPr>
            <a:xfrm>
              <a:off x="1862191" y="4620921"/>
              <a:ext cx="431295" cy="120071"/>
            </a:xfrm>
            <a:prstGeom prst="rect">
              <a:avLst/>
            </a:prstGeom>
            <a:solidFill>
              <a:srgbClr val="C44E52">
                <a:alpha val="100000"/>
              </a:srgbClr>
            </a:solidFill>
          </p:spPr>
          <p:txBody>
            <a:bodyPr/>
            <a:lstStyle/>
            <a:p/>
          </p:txBody>
        </p:sp>
        <p:sp>
          <p:nvSpPr>
            <p:cNvPr id="31" name="rc31"/>
            <p:cNvSpPr/>
            <p:nvPr/>
          </p:nvSpPr>
          <p:spPr>
            <a:xfrm>
              <a:off x="2341408" y="4620921"/>
              <a:ext cx="431295" cy="104924"/>
            </a:xfrm>
            <a:prstGeom prst="rect">
              <a:avLst/>
            </a:prstGeom>
            <a:solidFill>
              <a:srgbClr val="C44E52">
                <a:alpha val="100000"/>
              </a:srgbClr>
            </a:solidFill>
          </p:spPr>
          <p:txBody>
            <a:bodyPr/>
            <a:lstStyle/>
            <a:p/>
          </p:txBody>
        </p:sp>
        <p:sp>
          <p:nvSpPr>
            <p:cNvPr id="32" name="rc32"/>
            <p:cNvSpPr/>
            <p:nvPr/>
          </p:nvSpPr>
          <p:spPr>
            <a:xfrm>
              <a:off x="2820625" y="4620921"/>
              <a:ext cx="431295" cy="47020"/>
            </a:xfrm>
            <a:prstGeom prst="rect">
              <a:avLst/>
            </a:prstGeom>
            <a:solidFill>
              <a:srgbClr val="C44E52">
                <a:alpha val="100000"/>
              </a:srgbClr>
            </a:solidFill>
          </p:spPr>
          <p:txBody>
            <a:bodyPr/>
            <a:lstStyle/>
            <a:p/>
          </p:txBody>
        </p:sp>
        <p:sp>
          <p:nvSpPr>
            <p:cNvPr id="33" name="rc33"/>
            <p:cNvSpPr/>
            <p:nvPr/>
          </p:nvSpPr>
          <p:spPr>
            <a:xfrm>
              <a:off x="3299842" y="4620921"/>
              <a:ext cx="431295" cy="17442"/>
            </a:xfrm>
            <a:prstGeom prst="rect">
              <a:avLst/>
            </a:prstGeom>
            <a:solidFill>
              <a:srgbClr val="C44E52">
                <a:alpha val="100000"/>
              </a:srgbClr>
            </a:solidFill>
          </p:spPr>
          <p:txBody>
            <a:bodyPr/>
            <a:lstStyle/>
            <a:p/>
          </p:txBody>
        </p:sp>
        <p:sp>
          <p:nvSpPr>
            <p:cNvPr id="34" name="rc34"/>
            <p:cNvSpPr/>
            <p:nvPr/>
          </p:nvSpPr>
          <p:spPr>
            <a:xfrm>
              <a:off x="3779060" y="4620921"/>
              <a:ext cx="431295" cy="89"/>
            </a:xfrm>
            <a:prstGeom prst="rect">
              <a:avLst/>
            </a:prstGeom>
            <a:solidFill>
              <a:srgbClr val="C44E52">
                <a:alpha val="100000"/>
              </a:srgbClr>
            </a:solidFill>
          </p:spPr>
          <p:txBody>
            <a:bodyPr/>
            <a:lstStyle/>
            <a:p/>
          </p:txBody>
        </p:sp>
        <p:sp>
          <p:nvSpPr>
            <p:cNvPr id="35" name="rc35"/>
            <p:cNvSpPr/>
            <p:nvPr/>
          </p:nvSpPr>
          <p:spPr>
            <a:xfrm>
              <a:off x="4258277" y="4620355"/>
              <a:ext cx="431295" cy="566"/>
            </a:xfrm>
            <a:prstGeom prst="rect">
              <a:avLst/>
            </a:prstGeom>
            <a:solidFill>
              <a:srgbClr val="C44E52">
                <a:alpha val="100000"/>
              </a:srgbClr>
            </a:solidFill>
          </p:spPr>
          <p:txBody>
            <a:bodyPr/>
            <a:lstStyle/>
            <a:p/>
          </p:txBody>
        </p:sp>
        <p:sp>
          <p:nvSpPr>
            <p:cNvPr id="36" name="rc36"/>
            <p:cNvSpPr/>
            <p:nvPr/>
          </p:nvSpPr>
          <p:spPr>
            <a:xfrm>
              <a:off x="4737494" y="4619192"/>
              <a:ext cx="431295" cy="1729"/>
            </a:xfrm>
            <a:prstGeom prst="rect">
              <a:avLst/>
            </a:prstGeom>
            <a:solidFill>
              <a:srgbClr val="C44E52">
                <a:alpha val="100000"/>
              </a:srgbClr>
            </a:solidFill>
          </p:spPr>
          <p:txBody>
            <a:bodyPr/>
            <a:lstStyle/>
            <a:p/>
          </p:txBody>
        </p:sp>
        <p:sp>
          <p:nvSpPr>
            <p:cNvPr id="37" name="rc37"/>
            <p:cNvSpPr/>
            <p:nvPr/>
          </p:nvSpPr>
          <p:spPr>
            <a:xfrm>
              <a:off x="5216711" y="4616359"/>
              <a:ext cx="431295" cy="4561"/>
            </a:xfrm>
            <a:prstGeom prst="rect">
              <a:avLst/>
            </a:prstGeom>
            <a:solidFill>
              <a:srgbClr val="C44E52">
                <a:alpha val="100000"/>
              </a:srgbClr>
            </a:solidFill>
          </p:spPr>
          <p:txBody>
            <a:bodyPr/>
            <a:lstStyle/>
            <a:p/>
          </p:txBody>
        </p:sp>
        <p:sp>
          <p:nvSpPr>
            <p:cNvPr id="38" name="rc38"/>
            <p:cNvSpPr/>
            <p:nvPr/>
          </p:nvSpPr>
          <p:spPr>
            <a:xfrm>
              <a:off x="5695929" y="4616001"/>
              <a:ext cx="431295" cy="4919"/>
            </a:xfrm>
            <a:prstGeom prst="rect">
              <a:avLst/>
            </a:prstGeom>
            <a:solidFill>
              <a:srgbClr val="C44E52">
                <a:alpha val="100000"/>
              </a:srgbClr>
            </a:solidFill>
          </p:spPr>
          <p:txBody>
            <a:bodyPr/>
            <a:lstStyle/>
            <a:p/>
          </p:txBody>
        </p:sp>
        <p:sp>
          <p:nvSpPr>
            <p:cNvPr id="39" name="rc39"/>
            <p:cNvSpPr/>
            <p:nvPr/>
          </p:nvSpPr>
          <p:spPr>
            <a:xfrm>
              <a:off x="6175146" y="4615673"/>
              <a:ext cx="431295" cy="5247"/>
            </a:xfrm>
            <a:prstGeom prst="rect">
              <a:avLst/>
            </a:prstGeom>
            <a:solidFill>
              <a:srgbClr val="C44E52">
                <a:alpha val="100000"/>
              </a:srgbClr>
            </a:solidFill>
          </p:spPr>
          <p:txBody>
            <a:bodyPr/>
            <a:lstStyle/>
            <a:p/>
          </p:txBody>
        </p:sp>
        <p:sp>
          <p:nvSpPr>
            <p:cNvPr id="40" name="rc40"/>
            <p:cNvSpPr/>
            <p:nvPr/>
          </p:nvSpPr>
          <p:spPr>
            <a:xfrm>
              <a:off x="6654363" y="4614958"/>
              <a:ext cx="431295" cy="5963"/>
            </a:xfrm>
            <a:prstGeom prst="rect">
              <a:avLst/>
            </a:prstGeom>
            <a:solidFill>
              <a:srgbClr val="C44E52">
                <a:alpha val="100000"/>
              </a:srgbClr>
            </a:solidFill>
          </p:spPr>
          <p:txBody>
            <a:bodyPr/>
            <a:lstStyle/>
            <a:p/>
          </p:txBody>
        </p:sp>
        <p:sp>
          <p:nvSpPr>
            <p:cNvPr id="41" name="rc41"/>
            <p:cNvSpPr/>
            <p:nvPr/>
          </p:nvSpPr>
          <p:spPr>
            <a:xfrm>
              <a:off x="7133581" y="4593579"/>
              <a:ext cx="431295" cy="27341"/>
            </a:xfrm>
            <a:prstGeom prst="rect">
              <a:avLst/>
            </a:prstGeom>
            <a:solidFill>
              <a:srgbClr val="C44E52">
                <a:alpha val="100000"/>
              </a:srgbClr>
            </a:solidFill>
          </p:spPr>
          <p:txBody>
            <a:bodyPr/>
            <a:lstStyle/>
            <a:p/>
          </p:txBody>
        </p:sp>
        <p:sp>
          <p:nvSpPr>
            <p:cNvPr id="42" name="rc42"/>
            <p:cNvSpPr/>
            <p:nvPr/>
          </p:nvSpPr>
          <p:spPr>
            <a:xfrm>
              <a:off x="7612798" y="4291268"/>
              <a:ext cx="431295" cy="329653"/>
            </a:xfrm>
            <a:prstGeom prst="rect">
              <a:avLst/>
            </a:prstGeom>
            <a:solidFill>
              <a:srgbClr val="C44E52">
                <a:alpha val="100000"/>
              </a:srgbClr>
            </a:solidFill>
          </p:spPr>
          <p:txBody>
            <a:bodyPr/>
            <a:lstStyle/>
            <a:p/>
          </p:txBody>
        </p:sp>
        <p:sp>
          <p:nvSpPr>
            <p:cNvPr id="43" name="rc43"/>
            <p:cNvSpPr/>
            <p:nvPr/>
          </p:nvSpPr>
          <p:spPr>
            <a:xfrm>
              <a:off x="8092015" y="4289121"/>
              <a:ext cx="431295" cy="331800"/>
            </a:xfrm>
            <a:prstGeom prst="rect">
              <a:avLst/>
            </a:prstGeom>
            <a:solidFill>
              <a:srgbClr val="C44E52">
                <a:alpha val="100000"/>
              </a:srgbClr>
            </a:solidFill>
          </p:spPr>
          <p:txBody>
            <a:bodyPr/>
            <a:lstStyle/>
            <a:p/>
          </p:txBody>
        </p:sp>
        <p:sp>
          <p:nvSpPr>
            <p:cNvPr id="44" name="rc44"/>
            <p:cNvSpPr/>
            <p:nvPr/>
          </p:nvSpPr>
          <p:spPr>
            <a:xfrm>
              <a:off x="8571232" y="1775992"/>
              <a:ext cx="431295" cy="2844929"/>
            </a:xfrm>
            <a:prstGeom prst="rect">
              <a:avLst/>
            </a:prstGeom>
            <a:solidFill>
              <a:srgbClr val="C44E52">
                <a:alpha val="100000"/>
              </a:srgbClr>
            </a:solidFill>
          </p:spPr>
          <p:txBody>
            <a:bodyPr/>
            <a:lstStyle/>
            <a:p/>
          </p:txBody>
        </p:sp>
        <p:sp>
          <p:nvSpPr>
            <p:cNvPr id="45" name="tx45"/>
            <p:cNvSpPr/>
            <p:nvPr/>
          </p:nvSpPr>
          <p:spPr>
            <a:xfrm>
              <a:off x="4380519" y="4488379"/>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46" name="tx46"/>
            <p:cNvSpPr/>
            <p:nvPr/>
          </p:nvSpPr>
          <p:spPr>
            <a:xfrm>
              <a:off x="4859736" y="4487216"/>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47" name="tx47"/>
            <p:cNvSpPr/>
            <p:nvPr/>
          </p:nvSpPr>
          <p:spPr>
            <a:xfrm>
              <a:off x="5338953" y="4484384"/>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48" name="tx48"/>
            <p:cNvSpPr/>
            <p:nvPr/>
          </p:nvSpPr>
          <p:spPr>
            <a:xfrm>
              <a:off x="5818171" y="4484026"/>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49" name="tx49"/>
            <p:cNvSpPr/>
            <p:nvPr/>
          </p:nvSpPr>
          <p:spPr>
            <a:xfrm>
              <a:off x="6297388" y="4483698"/>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50" name="tx50"/>
            <p:cNvSpPr/>
            <p:nvPr/>
          </p:nvSpPr>
          <p:spPr>
            <a:xfrm>
              <a:off x="6776605" y="4482982"/>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51" name="tx51"/>
            <p:cNvSpPr/>
            <p:nvPr/>
          </p:nvSpPr>
          <p:spPr>
            <a:xfrm>
              <a:off x="7255822" y="4461604"/>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52" name="tx52"/>
            <p:cNvSpPr/>
            <p:nvPr/>
          </p:nvSpPr>
          <p:spPr>
            <a:xfrm>
              <a:off x="7740572" y="4159292"/>
              <a:ext cx="17574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3" name="tx53"/>
            <p:cNvSpPr/>
            <p:nvPr/>
          </p:nvSpPr>
          <p:spPr>
            <a:xfrm>
              <a:off x="8219789" y="4157146"/>
              <a:ext cx="17574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4" name="tx54"/>
            <p:cNvSpPr/>
            <p:nvPr/>
          </p:nvSpPr>
          <p:spPr>
            <a:xfrm>
              <a:off x="8694983" y="1644016"/>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5" name="tx55"/>
            <p:cNvSpPr/>
            <p:nvPr/>
          </p:nvSpPr>
          <p:spPr>
            <a:xfrm>
              <a:off x="1041085" y="548641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56" name="tx56"/>
            <p:cNvSpPr/>
            <p:nvPr/>
          </p:nvSpPr>
          <p:spPr>
            <a:xfrm>
              <a:off x="1550432" y="493406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7" name="tx57"/>
            <p:cNvSpPr/>
            <p:nvPr/>
          </p:nvSpPr>
          <p:spPr>
            <a:xfrm>
              <a:off x="2029649" y="47875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8" name="tx58"/>
            <p:cNvSpPr/>
            <p:nvPr/>
          </p:nvSpPr>
          <p:spPr>
            <a:xfrm>
              <a:off x="2508867" y="477242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9" name="tx59"/>
            <p:cNvSpPr/>
            <p:nvPr/>
          </p:nvSpPr>
          <p:spPr>
            <a:xfrm>
              <a:off x="2988084" y="471452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0" name="tx60"/>
            <p:cNvSpPr/>
            <p:nvPr/>
          </p:nvSpPr>
          <p:spPr>
            <a:xfrm>
              <a:off x="3435663" y="4684943"/>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61" name="tx61"/>
            <p:cNvSpPr/>
            <p:nvPr/>
          </p:nvSpPr>
          <p:spPr>
            <a:xfrm>
              <a:off x="3914880" y="4667590"/>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62" name="tx62"/>
            <p:cNvSpPr/>
            <p:nvPr/>
          </p:nvSpPr>
          <p:spPr>
            <a:xfrm>
              <a:off x="632541" y="4580916"/>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63" name="tx63"/>
            <p:cNvSpPr/>
            <p:nvPr/>
          </p:nvSpPr>
          <p:spPr>
            <a:xfrm>
              <a:off x="570361" y="3090082"/>
              <a:ext cx="1988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50K</a:t>
              </a:r>
            </a:p>
          </p:txBody>
        </p:sp>
        <p:sp>
          <p:nvSpPr>
            <p:cNvPr id="64" name="tx64"/>
            <p:cNvSpPr/>
            <p:nvPr/>
          </p:nvSpPr>
          <p:spPr>
            <a:xfrm>
              <a:off x="508182" y="1599247"/>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100K</a:t>
              </a:r>
            </a:p>
          </p:txBody>
        </p:sp>
        <p:sp>
          <p:nvSpPr>
            <p:cNvPr id="65" name="tx65"/>
            <p:cNvSpPr/>
            <p:nvPr/>
          </p:nvSpPr>
          <p:spPr>
            <a:xfrm rot="-2700000">
              <a:off x="445876" y="5964643"/>
              <a:ext cx="8222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COTE D'IVOIRE</a:t>
              </a:r>
            </a:p>
          </p:txBody>
        </p:sp>
        <p:sp>
          <p:nvSpPr>
            <p:cNvPr id="66" name="tx66"/>
            <p:cNvSpPr/>
            <p:nvPr/>
          </p:nvSpPr>
          <p:spPr>
            <a:xfrm rot="-2700000">
              <a:off x="1213406" y="5845220"/>
              <a:ext cx="4844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ALGERIA</a:t>
              </a:r>
            </a:p>
          </p:txBody>
        </p:sp>
        <p:sp>
          <p:nvSpPr>
            <p:cNvPr id="67" name="tx67"/>
            <p:cNvSpPr/>
            <p:nvPr/>
          </p:nvSpPr>
          <p:spPr>
            <a:xfrm rot="-2700000">
              <a:off x="1740467" y="5825403"/>
              <a:ext cx="4283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a:t>
              </a:r>
            </a:p>
          </p:txBody>
        </p:sp>
        <p:sp>
          <p:nvSpPr>
            <p:cNvPr id="68" name="tx68"/>
            <p:cNvSpPr/>
            <p:nvPr/>
          </p:nvSpPr>
          <p:spPr>
            <a:xfrm rot="-2700000">
              <a:off x="2293909" y="5794658"/>
              <a:ext cx="3414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BENIN</a:t>
              </a:r>
            </a:p>
          </p:txBody>
        </p:sp>
        <p:sp>
          <p:nvSpPr>
            <p:cNvPr id="69" name="tx69"/>
            <p:cNvSpPr/>
            <p:nvPr/>
          </p:nvSpPr>
          <p:spPr>
            <a:xfrm rot="-2700000">
              <a:off x="2693516" y="5827633"/>
              <a:ext cx="4347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GAMBIA</a:t>
              </a:r>
            </a:p>
          </p:txBody>
        </p:sp>
        <p:sp>
          <p:nvSpPr>
            <p:cNvPr id="70" name="tx70"/>
            <p:cNvSpPr/>
            <p:nvPr/>
          </p:nvSpPr>
          <p:spPr>
            <a:xfrm rot="-2700000">
              <a:off x="2796538" y="5983459"/>
              <a:ext cx="8754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GUINEA-BISSAU</a:t>
              </a:r>
            </a:p>
          </p:txBody>
        </p:sp>
        <p:sp>
          <p:nvSpPr>
            <p:cNvPr id="71" name="tx71"/>
            <p:cNvSpPr/>
            <p:nvPr/>
          </p:nvSpPr>
          <p:spPr>
            <a:xfrm rot="-2700000">
              <a:off x="3397667" y="5932961"/>
              <a:ext cx="73261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CABO VERDE</a:t>
              </a:r>
            </a:p>
          </p:txBody>
        </p:sp>
        <p:sp>
          <p:nvSpPr>
            <p:cNvPr id="72" name="tx72"/>
            <p:cNvSpPr/>
            <p:nvPr/>
          </p:nvSpPr>
          <p:spPr>
            <a:xfrm rot="-2700000">
              <a:off x="3802504" y="5963770"/>
              <a:ext cx="8197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SIERRA LEONE</a:t>
              </a:r>
            </a:p>
          </p:txBody>
        </p:sp>
        <p:sp>
          <p:nvSpPr>
            <p:cNvPr id="73" name="tx73"/>
            <p:cNvSpPr/>
            <p:nvPr/>
          </p:nvSpPr>
          <p:spPr>
            <a:xfrm rot="-2700000">
              <a:off x="4642307" y="5814411"/>
              <a:ext cx="3973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GHANA</a:t>
              </a:r>
            </a:p>
          </p:txBody>
        </p:sp>
        <p:sp>
          <p:nvSpPr>
            <p:cNvPr id="74" name="tx74"/>
            <p:cNvSpPr/>
            <p:nvPr/>
          </p:nvSpPr>
          <p:spPr>
            <a:xfrm rot="-2700000">
              <a:off x="4879651" y="5914598"/>
              <a:ext cx="6806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MAURITANIA</a:t>
              </a:r>
            </a:p>
          </p:txBody>
        </p:sp>
        <p:sp>
          <p:nvSpPr>
            <p:cNvPr id="75" name="tx75"/>
            <p:cNvSpPr/>
            <p:nvPr/>
          </p:nvSpPr>
          <p:spPr>
            <a:xfrm rot="-2700000">
              <a:off x="5574049" y="5825467"/>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LIBERIA</a:t>
              </a:r>
            </a:p>
          </p:txBody>
        </p:sp>
        <p:sp>
          <p:nvSpPr>
            <p:cNvPr id="76" name="tx76"/>
            <p:cNvSpPr/>
            <p:nvPr/>
          </p:nvSpPr>
          <p:spPr>
            <a:xfrm rot="-2700000">
              <a:off x="6139901" y="5789582"/>
              <a:ext cx="327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TOGO</a:t>
              </a:r>
            </a:p>
          </p:txBody>
        </p:sp>
        <p:sp>
          <p:nvSpPr>
            <p:cNvPr id="77" name="tx77"/>
            <p:cNvSpPr/>
            <p:nvPr/>
          </p:nvSpPr>
          <p:spPr>
            <a:xfrm rot="-2700000">
              <a:off x="6198668" y="5963738"/>
              <a:ext cx="8196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BURKINA FASO</a:t>
              </a:r>
            </a:p>
          </p:txBody>
        </p:sp>
        <p:sp>
          <p:nvSpPr>
            <p:cNvPr id="78" name="tx78"/>
            <p:cNvSpPr/>
            <p:nvPr/>
          </p:nvSpPr>
          <p:spPr>
            <a:xfrm rot="-2700000">
              <a:off x="7075467" y="5799055"/>
              <a:ext cx="3538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a:t>
              </a:r>
            </a:p>
          </p:txBody>
        </p:sp>
        <p:sp>
          <p:nvSpPr>
            <p:cNvPr id="79" name="tx79"/>
            <p:cNvSpPr/>
            <p:nvPr/>
          </p:nvSpPr>
          <p:spPr>
            <a:xfrm rot="-2700000">
              <a:off x="7406157" y="5860577"/>
              <a:ext cx="5278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SENEGAL</a:t>
              </a:r>
            </a:p>
          </p:txBody>
        </p:sp>
        <p:sp>
          <p:nvSpPr>
            <p:cNvPr id="80" name="tx80"/>
            <p:cNvSpPr/>
            <p:nvPr/>
          </p:nvSpPr>
          <p:spPr>
            <a:xfrm rot="-2700000">
              <a:off x="8113277" y="5766176"/>
              <a:ext cx="26087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MALI</a:t>
              </a:r>
            </a:p>
          </p:txBody>
        </p:sp>
        <p:sp>
          <p:nvSpPr>
            <p:cNvPr id="81" name="tx81"/>
            <p:cNvSpPr/>
            <p:nvPr/>
          </p:nvSpPr>
          <p:spPr>
            <a:xfrm rot="-2700000">
              <a:off x="8422972" y="5836395"/>
              <a:ext cx="4594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82" name="tx82"/>
            <p:cNvSpPr/>
            <p:nvPr/>
          </p:nvSpPr>
          <p:spPr>
            <a:xfrm rot="-5400000">
              <a:off x="-591430" y="3557896"/>
              <a:ext cx="19707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Absolute difference (thousands)</a:t>
              </a:r>
            </a:p>
          </p:txBody>
        </p:sp>
        <p:sp>
          <p:nvSpPr>
            <p:cNvPr id="83" name="tx83"/>
            <p:cNvSpPr/>
            <p:nvPr/>
          </p:nvSpPr>
          <p:spPr>
            <a:xfrm>
              <a:off x="831873" y="1368037"/>
              <a:ext cx="551383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Change in absolute number of zero-dose children between 2024 and 2025</a:t>
              </a:r>
            </a:p>
          </p:txBody>
        </p:sp>
        <p:sp>
          <p:nvSpPr>
            <p:cNvPr id="84" name="tx84"/>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absolute change in number of zero-dose children, by country.
Overall, 10 countries had an increase in zero-dose children and 7 countries saw the number of zero-dose children decline between 2024 and 2025.
The three countries with the largest increase were: NIGERIA (2.1m ⇒ 2.2m [+95,000]), MALI (83,000 ⇒ 94,000 [+11,000]), SENEGAL (21,000 ⇒ 32,000 [+11,000]).
COTE D'IVOIRE had the largest decline in the number of zero-dose children from 184,000 in 2024 to 156,000 in 2025 (-27,000).</a:t>
            </a:r>
          </a:p>
        </p:txBody>
      </p:sp>
      <p:sp>
        <p:nvSpPr>
          <p:cNvPr id="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Country trends in zero-dose children were heterogeneous, reinforcing the need to target resources and strategies to countries where the burden is increasing while sustaining gains elsewhere.</a:t>
            </a:r>
          </a:p>
        </p:txBody>
      </p:sp>
      <p:grpSp xmlns:pic="http://schemas.openxmlformats.org/drawingml/2006/picture">
        <p:nvGrpSpPr>
          <p:cNvPr id="87" name=""/>
          <p:cNvGrpSpPr/>
          <p:nvPr/>
        </p:nvGrpSpPr>
        <p:grpSpPr>
          <a:xfrm>
            <a:off x="292608" y="1097280"/>
            <a:ext cx="8595360" cy="28575"/>
            <a:chOff x="292608" y="1097280"/>
            <a:chExt cx="8595360" cy="28575"/>
          </a:xfrm>
        </p:grpSpPr>
        <p:sp>
          <p:nvSpPr>
            <p:cNvPr id="8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776142"/>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09702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417910"/>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411570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9" name="pl9"/>
            <p:cNvSpPr/>
            <p:nvPr/>
          </p:nvSpPr>
          <p:spPr>
            <a:xfrm>
              <a:off x="951297" y="343658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2757468"/>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07835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141639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9044"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96"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47"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468"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699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52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05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59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12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65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454" y="3800198"/>
              <a:ext cx="239877" cy="315501"/>
            </a:xfrm>
            <a:prstGeom prst="rect">
              <a:avLst/>
            </a:prstGeom>
            <a:solidFill>
              <a:srgbClr val="80BD41">
                <a:alpha val="100000"/>
              </a:srgbClr>
            </a:solidFill>
          </p:spPr>
          <p:txBody>
            <a:bodyPr/>
            <a:lstStyle/>
            <a:p/>
          </p:txBody>
        </p:sp>
        <p:sp>
          <p:nvSpPr>
            <p:cNvPr id="24" name="rc24"/>
            <p:cNvSpPr/>
            <p:nvPr/>
          </p:nvSpPr>
          <p:spPr>
            <a:xfrm>
              <a:off x="1296454" y="3410269"/>
              <a:ext cx="239877" cy="389929"/>
            </a:xfrm>
            <a:prstGeom prst="rect">
              <a:avLst/>
            </a:prstGeom>
            <a:solidFill>
              <a:srgbClr val="1CABE2">
                <a:alpha val="100000"/>
              </a:srgbClr>
            </a:solidFill>
          </p:spPr>
          <p:txBody>
            <a:bodyPr/>
            <a:lstStyle/>
            <a:p/>
          </p:txBody>
        </p:sp>
        <p:sp>
          <p:nvSpPr>
            <p:cNvPr id="25" name="rc25"/>
            <p:cNvSpPr/>
            <p:nvPr/>
          </p:nvSpPr>
          <p:spPr>
            <a:xfrm>
              <a:off x="1562984" y="3794216"/>
              <a:ext cx="239877" cy="321484"/>
            </a:xfrm>
            <a:prstGeom prst="rect">
              <a:avLst/>
            </a:prstGeom>
            <a:solidFill>
              <a:srgbClr val="80BD41">
                <a:alpha val="100000"/>
              </a:srgbClr>
            </a:solidFill>
          </p:spPr>
          <p:txBody>
            <a:bodyPr/>
            <a:lstStyle/>
            <a:p/>
          </p:txBody>
        </p:sp>
        <p:sp>
          <p:nvSpPr>
            <p:cNvPr id="26" name="rc26"/>
            <p:cNvSpPr/>
            <p:nvPr/>
          </p:nvSpPr>
          <p:spPr>
            <a:xfrm>
              <a:off x="1562984" y="3392320"/>
              <a:ext cx="239877" cy="401896"/>
            </a:xfrm>
            <a:prstGeom prst="rect">
              <a:avLst/>
            </a:prstGeom>
            <a:solidFill>
              <a:srgbClr val="1CABE2">
                <a:alpha val="100000"/>
              </a:srgbClr>
            </a:solidFill>
          </p:spPr>
          <p:txBody>
            <a:bodyPr/>
            <a:lstStyle/>
            <a:p/>
          </p:txBody>
        </p:sp>
        <p:sp>
          <p:nvSpPr>
            <p:cNvPr id="27" name="rc27"/>
            <p:cNvSpPr/>
            <p:nvPr/>
          </p:nvSpPr>
          <p:spPr>
            <a:xfrm>
              <a:off x="1829515" y="3782519"/>
              <a:ext cx="239877" cy="333181"/>
            </a:xfrm>
            <a:prstGeom prst="rect">
              <a:avLst/>
            </a:prstGeom>
            <a:solidFill>
              <a:srgbClr val="80BD41">
                <a:alpha val="100000"/>
              </a:srgbClr>
            </a:solidFill>
          </p:spPr>
          <p:txBody>
            <a:bodyPr/>
            <a:lstStyle/>
            <a:p/>
          </p:txBody>
        </p:sp>
        <p:sp>
          <p:nvSpPr>
            <p:cNvPr id="28" name="rc28"/>
            <p:cNvSpPr/>
            <p:nvPr/>
          </p:nvSpPr>
          <p:spPr>
            <a:xfrm>
              <a:off x="1829515" y="3375175"/>
              <a:ext cx="239877" cy="407344"/>
            </a:xfrm>
            <a:prstGeom prst="rect">
              <a:avLst/>
            </a:prstGeom>
            <a:solidFill>
              <a:srgbClr val="1CABE2">
                <a:alpha val="100000"/>
              </a:srgbClr>
            </a:solidFill>
          </p:spPr>
          <p:txBody>
            <a:bodyPr/>
            <a:lstStyle/>
            <a:p/>
          </p:txBody>
        </p:sp>
        <p:sp>
          <p:nvSpPr>
            <p:cNvPr id="29" name="rc29"/>
            <p:cNvSpPr/>
            <p:nvPr/>
          </p:nvSpPr>
          <p:spPr>
            <a:xfrm>
              <a:off x="2096045" y="3745992"/>
              <a:ext cx="239877" cy="369708"/>
            </a:xfrm>
            <a:prstGeom prst="rect">
              <a:avLst/>
            </a:prstGeom>
            <a:solidFill>
              <a:srgbClr val="80BD41">
                <a:alpha val="100000"/>
              </a:srgbClr>
            </a:solidFill>
          </p:spPr>
          <p:txBody>
            <a:bodyPr/>
            <a:lstStyle/>
            <a:p/>
          </p:txBody>
        </p:sp>
        <p:sp>
          <p:nvSpPr>
            <p:cNvPr id="30" name="rc30"/>
            <p:cNvSpPr/>
            <p:nvPr/>
          </p:nvSpPr>
          <p:spPr>
            <a:xfrm>
              <a:off x="2096045" y="3355510"/>
              <a:ext cx="239877" cy="390481"/>
            </a:xfrm>
            <a:prstGeom prst="rect">
              <a:avLst/>
            </a:prstGeom>
            <a:solidFill>
              <a:srgbClr val="1CABE2">
                <a:alpha val="100000"/>
              </a:srgbClr>
            </a:solidFill>
          </p:spPr>
          <p:txBody>
            <a:bodyPr/>
            <a:lstStyle/>
            <a:p/>
          </p:txBody>
        </p:sp>
        <p:sp>
          <p:nvSpPr>
            <p:cNvPr id="31" name="rc31"/>
            <p:cNvSpPr/>
            <p:nvPr/>
          </p:nvSpPr>
          <p:spPr>
            <a:xfrm>
              <a:off x="2362575" y="3712719"/>
              <a:ext cx="239877" cy="402981"/>
            </a:xfrm>
            <a:prstGeom prst="rect">
              <a:avLst/>
            </a:prstGeom>
            <a:solidFill>
              <a:srgbClr val="80BD41">
                <a:alpha val="100000"/>
              </a:srgbClr>
            </a:solidFill>
          </p:spPr>
          <p:txBody>
            <a:bodyPr/>
            <a:lstStyle/>
            <a:p/>
          </p:txBody>
        </p:sp>
        <p:sp>
          <p:nvSpPr>
            <p:cNvPr id="32" name="rc32"/>
            <p:cNvSpPr/>
            <p:nvPr/>
          </p:nvSpPr>
          <p:spPr>
            <a:xfrm>
              <a:off x="2362575" y="3336922"/>
              <a:ext cx="239877" cy="375796"/>
            </a:xfrm>
            <a:prstGeom prst="rect">
              <a:avLst/>
            </a:prstGeom>
            <a:solidFill>
              <a:srgbClr val="1CABE2">
                <a:alpha val="100000"/>
              </a:srgbClr>
            </a:solidFill>
          </p:spPr>
          <p:txBody>
            <a:bodyPr/>
            <a:lstStyle/>
            <a:p/>
          </p:txBody>
        </p:sp>
        <p:sp>
          <p:nvSpPr>
            <p:cNvPr id="33" name="rc33"/>
            <p:cNvSpPr/>
            <p:nvPr/>
          </p:nvSpPr>
          <p:spPr>
            <a:xfrm>
              <a:off x="2629106" y="3672596"/>
              <a:ext cx="239877" cy="443103"/>
            </a:xfrm>
            <a:prstGeom prst="rect">
              <a:avLst/>
            </a:prstGeom>
            <a:solidFill>
              <a:srgbClr val="80BD41">
                <a:alpha val="100000"/>
              </a:srgbClr>
            </a:solidFill>
          </p:spPr>
          <p:txBody>
            <a:bodyPr/>
            <a:lstStyle/>
            <a:p/>
          </p:txBody>
        </p:sp>
        <p:sp>
          <p:nvSpPr>
            <p:cNvPr id="34" name="rc34"/>
            <p:cNvSpPr/>
            <p:nvPr/>
          </p:nvSpPr>
          <p:spPr>
            <a:xfrm>
              <a:off x="2629106" y="3314593"/>
              <a:ext cx="239877" cy="358003"/>
            </a:xfrm>
            <a:prstGeom prst="rect">
              <a:avLst/>
            </a:prstGeom>
            <a:solidFill>
              <a:srgbClr val="1CABE2">
                <a:alpha val="100000"/>
              </a:srgbClr>
            </a:solidFill>
          </p:spPr>
          <p:txBody>
            <a:bodyPr/>
            <a:lstStyle/>
            <a:p/>
          </p:txBody>
        </p:sp>
        <p:sp>
          <p:nvSpPr>
            <p:cNvPr id="35" name="rc35"/>
            <p:cNvSpPr/>
            <p:nvPr/>
          </p:nvSpPr>
          <p:spPr>
            <a:xfrm>
              <a:off x="2895636" y="3633385"/>
              <a:ext cx="239877" cy="482315"/>
            </a:xfrm>
            <a:prstGeom prst="rect">
              <a:avLst/>
            </a:prstGeom>
            <a:solidFill>
              <a:srgbClr val="80BD41">
                <a:alpha val="100000"/>
              </a:srgbClr>
            </a:solidFill>
          </p:spPr>
          <p:txBody>
            <a:bodyPr/>
            <a:lstStyle/>
            <a:p/>
          </p:txBody>
        </p:sp>
        <p:sp>
          <p:nvSpPr>
            <p:cNvPr id="36" name="rc36"/>
            <p:cNvSpPr/>
            <p:nvPr/>
          </p:nvSpPr>
          <p:spPr>
            <a:xfrm>
              <a:off x="2895636" y="3293210"/>
              <a:ext cx="239877" cy="340174"/>
            </a:xfrm>
            <a:prstGeom prst="rect">
              <a:avLst/>
            </a:prstGeom>
            <a:solidFill>
              <a:srgbClr val="1CABE2">
                <a:alpha val="100000"/>
              </a:srgbClr>
            </a:solidFill>
          </p:spPr>
          <p:txBody>
            <a:bodyPr/>
            <a:lstStyle/>
            <a:p/>
          </p:txBody>
        </p:sp>
        <p:sp>
          <p:nvSpPr>
            <p:cNvPr id="37" name="rc37"/>
            <p:cNvSpPr/>
            <p:nvPr/>
          </p:nvSpPr>
          <p:spPr>
            <a:xfrm>
              <a:off x="3162166" y="3600260"/>
              <a:ext cx="239877" cy="515440"/>
            </a:xfrm>
            <a:prstGeom prst="rect">
              <a:avLst/>
            </a:prstGeom>
            <a:solidFill>
              <a:srgbClr val="80BD41">
                <a:alpha val="100000"/>
              </a:srgbClr>
            </a:solidFill>
          </p:spPr>
          <p:txBody>
            <a:bodyPr/>
            <a:lstStyle/>
            <a:p/>
          </p:txBody>
        </p:sp>
        <p:sp>
          <p:nvSpPr>
            <p:cNvPr id="38" name="rc38"/>
            <p:cNvSpPr/>
            <p:nvPr/>
          </p:nvSpPr>
          <p:spPr>
            <a:xfrm>
              <a:off x="3162166" y="3273188"/>
              <a:ext cx="239877" cy="327071"/>
            </a:xfrm>
            <a:prstGeom prst="rect">
              <a:avLst/>
            </a:prstGeom>
            <a:solidFill>
              <a:srgbClr val="1CABE2">
                <a:alpha val="100000"/>
              </a:srgbClr>
            </a:solidFill>
          </p:spPr>
          <p:txBody>
            <a:bodyPr/>
            <a:lstStyle/>
            <a:p/>
          </p:txBody>
        </p:sp>
        <p:sp>
          <p:nvSpPr>
            <p:cNvPr id="39" name="rc39"/>
            <p:cNvSpPr/>
            <p:nvPr/>
          </p:nvSpPr>
          <p:spPr>
            <a:xfrm>
              <a:off x="3428696" y="3537110"/>
              <a:ext cx="239877" cy="578590"/>
            </a:xfrm>
            <a:prstGeom prst="rect">
              <a:avLst/>
            </a:prstGeom>
            <a:solidFill>
              <a:srgbClr val="80BD41">
                <a:alpha val="100000"/>
              </a:srgbClr>
            </a:solidFill>
          </p:spPr>
          <p:txBody>
            <a:bodyPr/>
            <a:lstStyle/>
            <a:p/>
          </p:txBody>
        </p:sp>
        <p:sp>
          <p:nvSpPr>
            <p:cNvPr id="40" name="rc40"/>
            <p:cNvSpPr/>
            <p:nvPr/>
          </p:nvSpPr>
          <p:spPr>
            <a:xfrm>
              <a:off x="3428696" y="3250738"/>
              <a:ext cx="239877" cy="286371"/>
            </a:xfrm>
            <a:prstGeom prst="rect">
              <a:avLst/>
            </a:prstGeom>
            <a:solidFill>
              <a:srgbClr val="1CABE2">
                <a:alpha val="100000"/>
              </a:srgbClr>
            </a:solidFill>
          </p:spPr>
          <p:txBody>
            <a:bodyPr/>
            <a:lstStyle/>
            <a:p/>
          </p:txBody>
        </p:sp>
        <p:sp>
          <p:nvSpPr>
            <p:cNvPr id="41" name="rc41"/>
            <p:cNvSpPr/>
            <p:nvPr/>
          </p:nvSpPr>
          <p:spPr>
            <a:xfrm>
              <a:off x="3695227" y="3471883"/>
              <a:ext cx="239877" cy="643817"/>
            </a:xfrm>
            <a:prstGeom prst="rect">
              <a:avLst/>
            </a:prstGeom>
            <a:solidFill>
              <a:srgbClr val="80BD41">
                <a:alpha val="100000"/>
              </a:srgbClr>
            </a:solidFill>
          </p:spPr>
          <p:txBody>
            <a:bodyPr/>
            <a:lstStyle/>
            <a:p/>
          </p:txBody>
        </p:sp>
        <p:sp>
          <p:nvSpPr>
            <p:cNvPr id="42" name="rc42"/>
            <p:cNvSpPr/>
            <p:nvPr/>
          </p:nvSpPr>
          <p:spPr>
            <a:xfrm>
              <a:off x="3695227" y="3229687"/>
              <a:ext cx="239877" cy="242195"/>
            </a:xfrm>
            <a:prstGeom prst="rect">
              <a:avLst/>
            </a:prstGeom>
            <a:solidFill>
              <a:srgbClr val="1CABE2">
                <a:alpha val="100000"/>
              </a:srgbClr>
            </a:solidFill>
          </p:spPr>
          <p:txBody>
            <a:bodyPr/>
            <a:lstStyle/>
            <a:p/>
          </p:txBody>
        </p:sp>
        <p:sp>
          <p:nvSpPr>
            <p:cNvPr id="43" name="rc43"/>
            <p:cNvSpPr/>
            <p:nvPr/>
          </p:nvSpPr>
          <p:spPr>
            <a:xfrm>
              <a:off x="3961757" y="3488124"/>
              <a:ext cx="239877" cy="627576"/>
            </a:xfrm>
            <a:prstGeom prst="rect">
              <a:avLst/>
            </a:prstGeom>
            <a:solidFill>
              <a:srgbClr val="80BD41">
                <a:alpha val="100000"/>
              </a:srgbClr>
            </a:solidFill>
          </p:spPr>
          <p:txBody>
            <a:bodyPr/>
            <a:lstStyle/>
            <a:p/>
          </p:txBody>
        </p:sp>
        <p:sp>
          <p:nvSpPr>
            <p:cNvPr id="44" name="rc44"/>
            <p:cNvSpPr/>
            <p:nvPr/>
          </p:nvSpPr>
          <p:spPr>
            <a:xfrm>
              <a:off x="3961757" y="3208567"/>
              <a:ext cx="239877" cy="279556"/>
            </a:xfrm>
            <a:prstGeom prst="rect">
              <a:avLst/>
            </a:prstGeom>
            <a:solidFill>
              <a:srgbClr val="1CABE2">
                <a:alpha val="100000"/>
              </a:srgbClr>
            </a:solidFill>
          </p:spPr>
          <p:txBody>
            <a:bodyPr/>
            <a:lstStyle/>
            <a:p/>
          </p:txBody>
        </p:sp>
        <p:sp>
          <p:nvSpPr>
            <p:cNvPr id="45" name="rc45"/>
            <p:cNvSpPr/>
            <p:nvPr/>
          </p:nvSpPr>
          <p:spPr>
            <a:xfrm>
              <a:off x="4228287" y="3515676"/>
              <a:ext cx="239877" cy="600024"/>
            </a:xfrm>
            <a:prstGeom prst="rect">
              <a:avLst/>
            </a:prstGeom>
            <a:solidFill>
              <a:srgbClr val="80BD41">
                <a:alpha val="100000"/>
              </a:srgbClr>
            </a:solidFill>
          </p:spPr>
          <p:txBody>
            <a:bodyPr/>
            <a:lstStyle/>
            <a:p/>
          </p:txBody>
        </p:sp>
        <p:sp>
          <p:nvSpPr>
            <p:cNvPr id="46" name="rc46"/>
            <p:cNvSpPr/>
            <p:nvPr/>
          </p:nvSpPr>
          <p:spPr>
            <a:xfrm>
              <a:off x="4228287" y="3188421"/>
              <a:ext cx="239877" cy="327255"/>
            </a:xfrm>
            <a:prstGeom prst="rect">
              <a:avLst/>
            </a:prstGeom>
            <a:solidFill>
              <a:srgbClr val="1CABE2">
                <a:alpha val="100000"/>
              </a:srgbClr>
            </a:solidFill>
          </p:spPr>
          <p:txBody>
            <a:bodyPr/>
            <a:lstStyle/>
            <a:p/>
          </p:txBody>
        </p:sp>
        <p:sp>
          <p:nvSpPr>
            <p:cNvPr id="47" name="rc47"/>
            <p:cNvSpPr/>
            <p:nvPr/>
          </p:nvSpPr>
          <p:spPr>
            <a:xfrm>
              <a:off x="4494818" y="3523012"/>
              <a:ext cx="239877" cy="592688"/>
            </a:xfrm>
            <a:prstGeom prst="rect">
              <a:avLst/>
            </a:prstGeom>
            <a:solidFill>
              <a:srgbClr val="80BD41">
                <a:alpha val="100000"/>
              </a:srgbClr>
            </a:solidFill>
          </p:spPr>
          <p:txBody>
            <a:bodyPr/>
            <a:lstStyle/>
            <a:p/>
          </p:txBody>
        </p:sp>
        <p:sp>
          <p:nvSpPr>
            <p:cNvPr id="48" name="rc48"/>
            <p:cNvSpPr/>
            <p:nvPr/>
          </p:nvSpPr>
          <p:spPr>
            <a:xfrm>
              <a:off x="4494818" y="3170258"/>
              <a:ext cx="239877" cy="352754"/>
            </a:xfrm>
            <a:prstGeom prst="rect">
              <a:avLst/>
            </a:prstGeom>
            <a:solidFill>
              <a:srgbClr val="1CABE2">
                <a:alpha val="100000"/>
              </a:srgbClr>
            </a:solidFill>
          </p:spPr>
          <p:txBody>
            <a:bodyPr/>
            <a:lstStyle/>
            <a:p/>
          </p:txBody>
        </p:sp>
        <p:sp>
          <p:nvSpPr>
            <p:cNvPr id="49" name="rc49"/>
            <p:cNvSpPr/>
            <p:nvPr/>
          </p:nvSpPr>
          <p:spPr>
            <a:xfrm>
              <a:off x="4761348" y="3518045"/>
              <a:ext cx="239877" cy="597655"/>
            </a:xfrm>
            <a:prstGeom prst="rect">
              <a:avLst/>
            </a:prstGeom>
            <a:solidFill>
              <a:srgbClr val="80BD41">
                <a:alpha val="100000"/>
              </a:srgbClr>
            </a:solidFill>
          </p:spPr>
          <p:txBody>
            <a:bodyPr/>
            <a:lstStyle/>
            <a:p/>
          </p:txBody>
        </p:sp>
        <p:sp>
          <p:nvSpPr>
            <p:cNvPr id="50" name="rc50"/>
            <p:cNvSpPr/>
            <p:nvPr/>
          </p:nvSpPr>
          <p:spPr>
            <a:xfrm>
              <a:off x="4761348" y="3157356"/>
              <a:ext cx="239877" cy="360689"/>
            </a:xfrm>
            <a:prstGeom prst="rect">
              <a:avLst/>
            </a:prstGeom>
            <a:solidFill>
              <a:srgbClr val="1CABE2">
                <a:alpha val="100000"/>
              </a:srgbClr>
            </a:solidFill>
          </p:spPr>
          <p:txBody>
            <a:bodyPr/>
            <a:lstStyle/>
            <a:p/>
          </p:txBody>
        </p:sp>
        <p:sp>
          <p:nvSpPr>
            <p:cNvPr id="51" name="rc51"/>
            <p:cNvSpPr/>
            <p:nvPr/>
          </p:nvSpPr>
          <p:spPr>
            <a:xfrm>
              <a:off x="5027878" y="3505590"/>
              <a:ext cx="239877" cy="610110"/>
            </a:xfrm>
            <a:prstGeom prst="rect">
              <a:avLst/>
            </a:prstGeom>
            <a:solidFill>
              <a:srgbClr val="80BD41">
                <a:alpha val="100000"/>
              </a:srgbClr>
            </a:solidFill>
          </p:spPr>
          <p:txBody>
            <a:bodyPr/>
            <a:lstStyle/>
            <a:p/>
          </p:txBody>
        </p:sp>
        <p:sp>
          <p:nvSpPr>
            <p:cNvPr id="52" name="rc52"/>
            <p:cNvSpPr/>
            <p:nvPr/>
          </p:nvSpPr>
          <p:spPr>
            <a:xfrm>
              <a:off x="5027878" y="3143067"/>
              <a:ext cx="239877" cy="362522"/>
            </a:xfrm>
            <a:prstGeom prst="rect">
              <a:avLst/>
            </a:prstGeom>
            <a:solidFill>
              <a:srgbClr val="1CABE2">
                <a:alpha val="100000"/>
              </a:srgbClr>
            </a:solidFill>
          </p:spPr>
          <p:txBody>
            <a:bodyPr/>
            <a:lstStyle/>
            <a:p/>
          </p:txBody>
        </p:sp>
        <p:sp>
          <p:nvSpPr>
            <p:cNvPr id="53" name="rc53"/>
            <p:cNvSpPr/>
            <p:nvPr/>
          </p:nvSpPr>
          <p:spPr>
            <a:xfrm>
              <a:off x="5294409" y="3502457"/>
              <a:ext cx="239877" cy="613242"/>
            </a:xfrm>
            <a:prstGeom prst="rect">
              <a:avLst/>
            </a:prstGeom>
            <a:solidFill>
              <a:srgbClr val="80BD41">
                <a:alpha val="100000"/>
              </a:srgbClr>
            </a:solidFill>
          </p:spPr>
          <p:txBody>
            <a:bodyPr/>
            <a:lstStyle/>
            <a:p/>
          </p:txBody>
        </p:sp>
        <p:sp>
          <p:nvSpPr>
            <p:cNvPr id="54" name="rc54"/>
            <p:cNvSpPr/>
            <p:nvPr/>
          </p:nvSpPr>
          <p:spPr>
            <a:xfrm>
              <a:off x="5294409" y="3135910"/>
              <a:ext cx="239877" cy="366547"/>
            </a:xfrm>
            <a:prstGeom prst="rect">
              <a:avLst/>
            </a:prstGeom>
            <a:solidFill>
              <a:srgbClr val="1CABE2">
                <a:alpha val="100000"/>
              </a:srgbClr>
            </a:solidFill>
          </p:spPr>
          <p:txBody>
            <a:bodyPr/>
            <a:lstStyle/>
            <a:p/>
          </p:txBody>
        </p:sp>
        <p:sp>
          <p:nvSpPr>
            <p:cNvPr id="55" name="rc55"/>
            <p:cNvSpPr/>
            <p:nvPr/>
          </p:nvSpPr>
          <p:spPr>
            <a:xfrm>
              <a:off x="5560939" y="3439707"/>
              <a:ext cx="239877" cy="675993"/>
            </a:xfrm>
            <a:prstGeom prst="rect">
              <a:avLst/>
            </a:prstGeom>
            <a:solidFill>
              <a:srgbClr val="80BD41">
                <a:alpha val="100000"/>
              </a:srgbClr>
            </a:solidFill>
          </p:spPr>
          <p:txBody>
            <a:bodyPr/>
            <a:lstStyle/>
            <a:p/>
          </p:txBody>
        </p:sp>
        <p:sp>
          <p:nvSpPr>
            <p:cNvPr id="56" name="rc56"/>
            <p:cNvSpPr/>
            <p:nvPr/>
          </p:nvSpPr>
          <p:spPr>
            <a:xfrm>
              <a:off x="5560939" y="3133569"/>
              <a:ext cx="239877" cy="306137"/>
            </a:xfrm>
            <a:prstGeom prst="rect">
              <a:avLst/>
            </a:prstGeom>
            <a:solidFill>
              <a:srgbClr val="1CABE2">
                <a:alpha val="100000"/>
              </a:srgbClr>
            </a:solidFill>
          </p:spPr>
          <p:txBody>
            <a:bodyPr/>
            <a:lstStyle/>
            <a:p/>
          </p:txBody>
        </p:sp>
        <p:sp>
          <p:nvSpPr>
            <p:cNvPr id="57" name="rc57"/>
            <p:cNvSpPr/>
            <p:nvPr/>
          </p:nvSpPr>
          <p:spPr>
            <a:xfrm>
              <a:off x="5827469" y="3423222"/>
              <a:ext cx="239877" cy="692478"/>
            </a:xfrm>
            <a:prstGeom prst="rect">
              <a:avLst/>
            </a:prstGeom>
            <a:solidFill>
              <a:srgbClr val="80BD41">
                <a:alpha val="100000"/>
              </a:srgbClr>
            </a:solidFill>
          </p:spPr>
          <p:txBody>
            <a:bodyPr/>
            <a:lstStyle/>
            <a:p/>
          </p:txBody>
        </p:sp>
        <p:sp>
          <p:nvSpPr>
            <p:cNvPr id="58" name="rc58"/>
            <p:cNvSpPr/>
            <p:nvPr/>
          </p:nvSpPr>
          <p:spPr>
            <a:xfrm>
              <a:off x="5827469" y="3132965"/>
              <a:ext cx="239877" cy="290257"/>
            </a:xfrm>
            <a:prstGeom prst="rect">
              <a:avLst/>
            </a:prstGeom>
            <a:solidFill>
              <a:srgbClr val="1CABE2">
                <a:alpha val="100000"/>
              </a:srgbClr>
            </a:solidFill>
          </p:spPr>
          <p:txBody>
            <a:bodyPr/>
            <a:lstStyle/>
            <a:p/>
          </p:txBody>
        </p:sp>
        <p:sp>
          <p:nvSpPr>
            <p:cNvPr id="59" name="rc59"/>
            <p:cNvSpPr/>
            <p:nvPr/>
          </p:nvSpPr>
          <p:spPr>
            <a:xfrm>
              <a:off x="6094000" y="3401078"/>
              <a:ext cx="239877" cy="714622"/>
            </a:xfrm>
            <a:prstGeom prst="rect">
              <a:avLst/>
            </a:prstGeom>
            <a:solidFill>
              <a:srgbClr val="80BD41">
                <a:alpha val="100000"/>
              </a:srgbClr>
            </a:solidFill>
          </p:spPr>
          <p:txBody>
            <a:bodyPr/>
            <a:lstStyle/>
            <a:p/>
          </p:txBody>
        </p:sp>
        <p:sp>
          <p:nvSpPr>
            <p:cNvPr id="60" name="rc60"/>
            <p:cNvSpPr/>
            <p:nvPr/>
          </p:nvSpPr>
          <p:spPr>
            <a:xfrm>
              <a:off x="6094000" y="3135295"/>
              <a:ext cx="239877" cy="265782"/>
            </a:xfrm>
            <a:prstGeom prst="rect">
              <a:avLst/>
            </a:prstGeom>
            <a:solidFill>
              <a:srgbClr val="1CABE2">
                <a:alpha val="100000"/>
              </a:srgbClr>
            </a:solidFill>
          </p:spPr>
          <p:txBody>
            <a:bodyPr/>
            <a:lstStyle/>
            <a:p/>
          </p:txBody>
        </p:sp>
        <p:sp>
          <p:nvSpPr>
            <p:cNvPr id="61" name="rc61"/>
            <p:cNvSpPr/>
            <p:nvPr/>
          </p:nvSpPr>
          <p:spPr>
            <a:xfrm>
              <a:off x="6360530" y="3383577"/>
              <a:ext cx="239877" cy="732123"/>
            </a:xfrm>
            <a:prstGeom prst="rect">
              <a:avLst/>
            </a:prstGeom>
            <a:solidFill>
              <a:srgbClr val="80BD41">
                <a:alpha val="100000"/>
              </a:srgbClr>
            </a:solidFill>
          </p:spPr>
          <p:txBody>
            <a:bodyPr/>
            <a:lstStyle/>
            <a:p/>
          </p:txBody>
        </p:sp>
        <p:sp>
          <p:nvSpPr>
            <p:cNvPr id="62" name="rc62"/>
            <p:cNvSpPr/>
            <p:nvPr/>
          </p:nvSpPr>
          <p:spPr>
            <a:xfrm>
              <a:off x="6360530" y="3137537"/>
              <a:ext cx="239877" cy="246040"/>
            </a:xfrm>
            <a:prstGeom prst="rect">
              <a:avLst/>
            </a:prstGeom>
            <a:solidFill>
              <a:srgbClr val="1CABE2">
                <a:alpha val="100000"/>
              </a:srgbClr>
            </a:solidFill>
          </p:spPr>
          <p:txBody>
            <a:bodyPr/>
            <a:lstStyle/>
            <a:p/>
          </p:txBody>
        </p:sp>
        <p:sp>
          <p:nvSpPr>
            <p:cNvPr id="63" name="rc63"/>
            <p:cNvSpPr/>
            <p:nvPr/>
          </p:nvSpPr>
          <p:spPr>
            <a:xfrm>
              <a:off x="6627060" y="3418449"/>
              <a:ext cx="239877" cy="697251"/>
            </a:xfrm>
            <a:prstGeom prst="rect">
              <a:avLst/>
            </a:prstGeom>
            <a:solidFill>
              <a:srgbClr val="80BD41">
                <a:alpha val="100000"/>
              </a:srgbClr>
            </a:solidFill>
          </p:spPr>
          <p:txBody>
            <a:bodyPr/>
            <a:lstStyle/>
            <a:p/>
          </p:txBody>
        </p:sp>
        <p:sp>
          <p:nvSpPr>
            <p:cNvPr id="64" name="rc64"/>
            <p:cNvSpPr/>
            <p:nvPr/>
          </p:nvSpPr>
          <p:spPr>
            <a:xfrm>
              <a:off x="6627060" y="3137943"/>
              <a:ext cx="239877" cy="280506"/>
            </a:xfrm>
            <a:prstGeom prst="rect">
              <a:avLst/>
            </a:prstGeom>
            <a:solidFill>
              <a:srgbClr val="1CABE2">
                <a:alpha val="100000"/>
              </a:srgbClr>
            </a:solidFill>
          </p:spPr>
          <p:txBody>
            <a:bodyPr/>
            <a:lstStyle/>
            <a:p/>
          </p:txBody>
        </p:sp>
        <p:sp>
          <p:nvSpPr>
            <p:cNvPr id="65" name="rc65"/>
            <p:cNvSpPr/>
            <p:nvPr/>
          </p:nvSpPr>
          <p:spPr>
            <a:xfrm>
              <a:off x="6893590" y="3462962"/>
              <a:ext cx="239877" cy="652738"/>
            </a:xfrm>
            <a:prstGeom prst="rect">
              <a:avLst/>
            </a:prstGeom>
            <a:solidFill>
              <a:srgbClr val="80BD41">
                <a:alpha val="100000"/>
              </a:srgbClr>
            </a:solidFill>
          </p:spPr>
          <p:txBody>
            <a:bodyPr/>
            <a:lstStyle/>
            <a:p/>
          </p:txBody>
        </p:sp>
        <p:sp>
          <p:nvSpPr>
            <p:cNvPr id="66" name="rc66"/>
            <p:cNvSpPr/>
            <p:nvPr/>
          </p:nvSpPr>
          <p:spPr>
            <a:xfrm>
              <a:off x="6893590" y="3126106"/>
              <a:ext cx="239877" cy="336856"/>
            </a:xfrm>
            <a:prstGeom prst="rect">
              <a:avLst/>
            </a:prstGeom>
            <a:solidFill>
              <a:srgbClr val="1CABE2">
                <a:alpha val="100000"/>
              </a:srgbClr>
            </a:solidFill>
          </p:spPr>
          <p:txBody>
            <a:bodyPr/>
            <a:lstStyle/>
            <a:p/>
          </p:txBody>
        </p:sp>
        <p:sp>
          <p:nvSpPr>
            <p:cNvPr id="67" name="rc67"/>
            <p:cNvSpPr/>
            <p:nvPr/>
          </p:nvSpPr>
          <p:spPr>
            <a:xfrm>
              <a:off x="7160121" y="3428290"/>
              <a:ext cx="239877" cy="687410"/>
            </a:xfrm>
            <a:prstGeom prst="rect">
              <a:avLst/>
            </a:prstGeom>
            <a:solidFill>
              <a:srgbClr val="80BD41">
                <a:alpha val="100000"/>
              </a:srgbClr>
            </a:solidFill>
          </p:spPr>
          <p:txBody>
            <a:bodyPr/>
            <a:lstStyle/>
            <a:p/>
          </p:txBody>
        </p:sp>
        <p:sp>
          <p:nvSpPr>
            <p:cNvPr id="68" name="rc68"/>
            <p:cNvSpPr/>
            <p:nvPr/>
          </p:nvSpPr>
          <p:spPr>
            <a:xfrm>
              <a:off x="7160121" y="3115629"/>
              <a:ext cx="239877" cy="312661"/>
            </a:xfrm>
            <a:prstGeom prst="rect">
              <a:avLst/>
            </a:prstGeom>
            <a:solidFill>
              <a:srgbClr val="1CABE2">
                <a:alpha val="100000"/>
              </a:srgbClr>
            </a:solidFill>
          </p:spPr>
          <p:txBody>
            <a:bodyPr/>
            <a:lstStyle/>
            <a:p/>
          </p:txBody>
        </p:sp>
        <p:sp>
          <p:nvSpPr>
            <p:cNvPr id="69" name="rc69"/>
            <p:cNvSpPr/>
            <p:nvPr/>
          </p:nvSpPr>
          <p:spPr>
            <a:xfrm>
              <a:off x="7426651" y="3369668"/>
              <a:ext cx="239877" cy="746032"/>
            </a:xfrm>
            <a:prstGeom prst="rect">
              <a:avLst/>
            </a:prstGeom>
            <a:solidFill>
              <a:srgbClr val="80BD41">
                <a:alpha val="100000"/>
              </a:srgbClr>
            </a:solidFill>
          </p:spPr>
          <p:txBody>
            <a:bodyPr/>
            <a:lstStyle/>
            <a:p/>
          </p:txBody>
        </p:sp>
        <p:sp>
          <p:nvSpPr>
            <p:cNvPr id="70" name="rc70"/>
            <p:cNvSpPr/>
            <p:nvPr/>
          </p:nvSpPr>
          <p:spPr>
            <a:xfrm>
              <a:off x="7426651" y="3102553"/>
              <a:ext cx="239877" cy="267114"/>
            </a:xfrm>
            <a:prstGeom prst="rect">
              <a:avLst/>
            </a:prstGeom>
            <a:solidFill>
              <a:srgbClr val="1CABE2">
                <a:alpha val="100000"/>
              </a:srgbClr>
            </a:solidFill>
          </p:spPr>
          <p:txBody>
            <a:bodyPr/>
            <a:lstStyle/>
            <a:p/>
          </p:txBody>
        </p:sp>
        <p:sp>
          <p:nvSpPr>
            <p:cNvPr id="71" name="rc71"/>
            <p:cNvSpPr/>
            <p:nvPr/>
          </p:nvSpPr>
          <p:spPr>
            <a:xfrm>
              <a:off x="7693181" y="3361770"/>
              <a:ext cx="239877" cy="753929"/>
            </a:xfrm>
            <a:prstGeom prst="rect">
              <a:avLst/>
            </a:prstGeom>
            <a:solidFill>
              <a:srgbClr val="80BD41">
                <a:alpha val="100000"/>
              </a:srgbClr>
            </a:solidFill>
          </p:spPr>
          <p:txBody>
            <a:bodyPr/>
            <a:lstStyle/>
            <a:p/>
          </p:txBody>
        </p:sp>
        <p:sp>
          <p:nvSpPr>
            <p:cNvPr id="72" name="rc72"/>
            <p:cNvSpPr/>
            <p:nvPr/>
          </p:nvSpPr>
          <p:spPr>
            <a:xfrm>
              <a:off x="7693181" y="3094489"/>
              <a:ext cx="239877" cy="267280"/>
            </a:xfrm>
            <a:prstGeom prst="rect">
              <a:avLst/>
            </a:prstGeom>
            <a:solidFill>
              <a:srgbClr val="1CABE2">
                <a:alpha val="100000"/>
              </a:srgbClr>
            </a:solidFill>
          </p:spPr>
          <p:txBody>
            <a:bodyPr/>
            <a:lstStyle/>
            <a:p/>
          </p:txBody>
        </p:sp>
        <p:sp>
          <p:nvSpPr>
            <p:cNvPr id="73" name="rc73"/>
            <p:cNvSpPr/>
            <p:nvPr/>
          </p:nvSpPr>
          <p:spPr>
            <a:xfrm>
              <a:off x="7959712" y="3353305"/>
              <a:ext cx="239877" cy="762395"/>
            </a:xfrm>
            <a:prstGeom prst="rect">
              <a:avLst/>
            </a:prstGeom>
            <a:solidFill>
              <a:srgbClr val="80BD41">
                <a:alpha val="100000"/>
              </a:srgbClr>
            </a:solidFill>
          </p:spPr>
          <p:txBody>
            <a:bodyPr/>
            <a:lstStyle/>
            <a:p/>
          </p:txBody>
        </p:sp>
        <p:sp>
          <p:nvSpPr>
            <p:cNvPr id="74" name="rc74"/>
            <p:cNvSpPr/>
            <p:nvPr/>
          </p:nvSpPr>
          <p:spPr>
            <a:xfrm>
              <a:off x="7959712" y="3085197"/>
              <a:ext cx="239877" cy="268108"/>
            </a:xfrm>
            <a:prstGeom prst="rect">
              <a:avLst/>
            </a:prstGeom>
            <a:solidFill>
              <a:srgbClr val="1CABE2">
                <a:alpha val="100000"/>
              </a:srgbClr>
            </a:solidFill>
          </p:spPr>
          <p:txBody>
            <a:bodyPr/>
            <a:lstStyle/>
            <a:p/>
          </p:txBody>
        </p:sp>
        <p:sp>
          <p:nvSpPr>
            <p:cNvPr id="75" name="pl75"/>
            <p:cNvSpPr/>
            <p:nvPr/>
          </p:nvSpPr>
          <p:spPr>
            <a:xfrm>
              <a:off x="1416393" y="2569945"/>
              <a:ext cx="6663257" cy="638912"/>
            </a:xfrm>
            <a:custGeom>
              <a:avLst/>
              <a:pathLst>
                <a:path w="6663257" h="638912">
                  <a:moveTo>
                    <a:pt x="0" y="618302"/>
                  </a:moveTo>
                  <a:lnTo>
                    <a:pt x="266530" y="638912"/>
                  </a:lnTo>
                  <a:lnTo>
                    <a:pt x="533060" y="618302"/>
                  </a:lnTo>
                  <a:lnTo>
                    <a:pt x="799590" y="535861"/>
                  </a:lnTo>
                  <a:lnTo>
                    <a:pt x="1066121" y="474031"/>
                  </a:lnTo>
                  <a:lnTo>
                    <a:pt x="1332651" y="412201"/>
                  </a:lnTo>
                  <a:lnTo>
                    <a:pt x="1599181" y="329761"/>
                  </a:lnTo>
                  <a:lnTo>
                    <a:pt x="1865712" y="288541"/>
                  </a:lnTo>
                  <a:lnTo>
                    <a:pt x="2132242" y="164880"/>
                  </a:lnTo>
                  <a:lnTo>
                    <a:pt x="2398772" y="41220"/>
                  </a:lnTo>
                  <a:lnTo>
                    <a:pt x="2665303" y="123660"/>
                  </a:lnTo>
                  <a:lnTo>
                    <a:pt x="2931833" y="206100"/>
                  </a:lnTo>
                  <a:lnTo>
                    <a:pt x="3198363" y="247320"/>
                  </a:lnTo>
                  <a:lnTo>
                    <a:pt x="3464893" y="267930"/>
                  </a:lnTo>
                  <a:lnTo>
                    <a:pt x="3731424" y="247320"/>
                  </a:lnTo>
                  <a:lnTo>
                    <a:pt x="3997954" y="247320"/>
                  </a:lnTo>
                  <a:lnTo>
                    <a:pt x="4264484" y="123660"/>
                  </a:lnTo>
                  <a:lnTo>
                    <a:pt x="4531015" y="103050"/>
                  </a:lnTo>
                  <a:lnTo>
                    <a:pt x="4797545" y="41220"/>
                  </a:lnTo>
                  <a:lnTo>
                    <a:pt x="5064075" y="0"/>
                  </a:lnTo>
                  <a:lnTo>
                    <a:pt x="5330606" y="82440"/>
                  </a:lnTo>
                  <a:lnTo>
                    <a:pt x="5597136" y="185490"/>
                  </a:lnTo>
                  <a:lnTo>
                    <a:pt x="5863666" y="123660"/>
                  </a:lnTo>
                  <a:lnTo>
                    <a:pt x="6130197" y="20610"/>
                  </a:lnTo>
                  <a:lnTo>
                    <a:pt x="6396727" y="20610"/>
                  </a:lnTo>
                  <a:lnTo>
                    <a:pt x="6663257" y="20610"/>
                  </a:lnTo>
                </a:path>
              </a:pathLst>
            </a:custGeom>
            <a:ln w="27101" cap="flat">
              <a:solidFill>
                <a:srgbClr val="0058AB">
                  <a:alpha val="100000"/>
                </a:srgbClr>
              </a:solidFill>
              <a:prstDash val="solid"/>
              <a:round/>
            </a:ln>
          </p:spPr>
          <p:txBody>
            <a:bodyPr/>
            <a:lstStyle/>
            <a:p/>
          </p:txBody>
        </p:sp>
        <p:sp>
          <p:nvSpPr>
            <p:cNvPr id="76" name="tx76"/>
            <p:cNvSpPr/>
            <p:nvPr/>
          </p:nvSpPr>
          <p:spPr>
            <a:xfrm>
              <a:off x="1346075" y="300719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45</a:t>
              </a:r>
            </a:p>
          </p:txBody>
        </p:sp>
        <p:sp>
          <p:nvSpPr>
            <p:cNvPr id="77" name="tx77"/>
            <p:cNvSpPr/>
            <p:nvPr/>
          </p:nvSpPr>
          <p:spPr>
            <a:xfrm>
              <a:off x="2678727" y="280109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55</a:t>
              </a:r>
            </a:p>
          </p:txBody>
        </p:sp>
        <p:sp>
          <p:nvSpPr>
            <p:cNvPr id="78" name="tx78"/>
            <p:cNvSpPr/>
            <p:nvPr/>
          </p:nvSpPr>
          <p:spPr>
            <a:xfrm>
              <a:off x="4011378" y="251255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69</a:t>
              </a:r>
            </a:p>
          </p:txBody>
        </p:sp>
        <p:sp>
          <p:nvSpPr>
            <p:cNvPr id="79" name="tx79"/>
            <p:cNvSpPr/>
            <p:nvPr/>
          </p:nvSpPr>
          <p:spPr>
            <a:xfrm>
              <a:off x="5344030" y="263621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63</a:t>
              </a:r>
            </a:p>
          </p:txBody>
        </p:sp>
        <p:sp>
          <p:nvSpPr>
            <p:cNvPr id="80" name="tx80"/>
            <p:cNvSpPr/>
            <p:nvPr/>
          </p:nvSpPr>
          <p:spPr>
            <a:xfrm>
              <a:off x="6410151" y="23888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75</a:t>
              </a:r>
            </a:p>
          </p:txBody>
        </p:sp>
        <p:sp>
          <p:nvSpPr>
            <p:cNvPr id="81" name="tx81"/>
            <p:cNvSpPr/>
            <p:nvPr/>
          </p:nvSpPr>
          <p:spPr>
            <a:xfrm>
              <a:off x="6676681" y="24713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82" name="tx82"/>
            <p:cNvSpPr/>
            <p:nvPr/>
          </p:nvSpPr>
          <p:spPr>
            <a:xfrm>
              <a:off x="6943212" y="257438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66</a:t>
              </a:r>
            </a:p>
          </p:txBody>
        </p:sp>
        <p:sp>
          <p:nvSpPr>
            <p:cNvPr id="83" name="tx83"/>
            <p:cNvSpPr/>
            <p:nvPr/>
          </p:nvSpPr>
          <p:spPr>
            <a:xfrm>
              <a:off x="7209742" y="251255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69</a:t>
              </a:r>
            </a:p>
          </p:txBody>
        </p:sp>
        <p:sp>
          <p:nvSpPr>
            <p:cNvPr id="84" name="tx84"/>
            <p:cNvSpPr/>
            <p:nvPr/>
          </p:nvSpPr>
          <p:spPr>
            <a:xfrm>
              <a:off x="7476272" y="240950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74</a:t>
              </a:r>
            </a:p>
          </p:txBody>
        </p:sp>
        <p:sp>
          <p:nvSpPr>
            <p:cNvPr id="85" name="tx85"/>
            <p:cNvSpPr/>
            <p:nvPr/>
          </p:nvSpPr>
          <p:spPr>
            <a:xfrm>
              <a:off x="7742803" y="240950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74</a:t>
              </a:r>
            </a:p>
          </p:txBody>
        </p:sp>
        <p:sp>
          <p:nvSpPr>
            <p:cNvPr id="86" name="tx86"/>
            <p:cNvSpPr/>
            <p:nvPr/>
          </p:nvSpPr>
          <p:spPr>
            <a:xfrm>
              <a:off x="8009333" y="240950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74</a:t>
              </a:r>
            </a:p>
          </p:txBody>
        </p:sp>
        <p:sp>
          <p:nvSpPr>
            <p:cNvPr id="87" name="tx87"/>
            <p:cNvSpPr/>
            <p:nvPr/>
          </p:nvSpPr>
          <p:spPr>
            <a:xfrm>
              <a:off x="1341092" y="391913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88" name="tx88"/>
            <p:cNvSpPr/>
            <p:nvPr/>
          </p:nvSpPr>
          <p:spPr>
            <a:xfrm>
              <a:off x="1341092" y="356641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89" name="tx89"/>
            <p:cNvSpPr/>
            <p:nvPr/>
          </p:nvSpPr>
          <p:spPr>
            <a:xfrm>
              <a:off x="2673743" y="385533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6.5</a:t>
              </a:r>
            </a:p>
          </p:txBody>
        </p:sp>
        <p:sp>
          <p:nvSpPr>
            <p:cNvPr id="90" name="tx90"/>
            <p:cNvSpPr/>
            <p:nvPr/>
          </p:nvSpPr>
          <p:spPr>
            <a:xfrm>
              <a:off x="2673743" y="345477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91" name="tx91"/>
            <p:cNvSpPr/>
            <p:nvPr/>
          </p:nvSpPr>
          <p:spPr>
            <a:xfrm>
              <a:off x="4006395" y="376309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9.2</a:t>
              </a:r>
            </a:p>
          </p:txBody>
        </p:sp>
        <p:sp>
          <p:nvSpPr>
            <p:cNvPr id="92" name="tx92"/>
            <p:cNvSpPr/>
            <p:nvPr/>
          </p:nvSpPr>
          <p:spPr>
            <a:xfrm>
              <a:off x="4006395" y="330952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93" name="tx93"/>
            <p:cNvSpPr/>
            <p:nvPr/>
          </p:nvSpPr>
          <p:spPr>
            <a:xfrm>
              <a:off x="5384218" y="37702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94" name="tx94"/>
            <p:cNvSpPr/>
            <p:nvPr/>
          </p:nvSpPr>
          <p:spPr>
            <a:xfrm>
              <a:off x="5339046" y="328036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95" name="tx95"/>
            <p:cNvSpPr/>
            <p:nvPr/>
          </p:nvSpPr>
          <p:spPr>
            <a:xfrm>
              <a:off x="6375038" y="371082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10.8</a:t>
              </a:r>
            </a:p>
          </p:txBody>
        </p:sp>
        <p:sp>
          <p:nvSpPr>
            <p:cNvPr id="96" name="tx96"/>
            <p:cNvSpPr/>
            <p:nvPr/>
          </p:nvSpPr>
          <p:spPr>
            <a:xfrm>
              <a:off x="6405168" y="32217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97" name="tx97"/>
            <p:cNvSpPr/>
            <p:nvPr/>
          </p:nvSpPr>
          <p:spPr>
            <a:xfrm>
              <a:off x="6641568" y="372825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10.3</a:t>
              </a:r>
            </a:p>
          </p:txBody>
        </p:sp>
        <p:sp>
          <p:nvSpPr>
            <p:cNvPr id="98" name="tx98"/>
            <p:cNvSpPr/>
            <p:nvPr/>
          </p:nvSpPr>
          <p:spPr>
            <a:xfrm>
              <a:off x="6671698" y="323938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99" name="tx99"/>
            <p:cNvSpPr/>
            <p:nvPr/>
          </p:nvSpPr>
          <p:spPr>
            <a:xfrm>
              <a:off x="6938228" y="375051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9.6</a:t>
              </a:r>
            </a:p>
          </p:txBody>
        </p:sp>
        <p:sp>
          <p:nvSpPr>
            <p:cNvPr id="100" name="tx100"/>
            <p:cNvSpPr/>
            <p:nvPr/>
          </p:nvSpPr>
          <p:spPr>
            <a:xfrm>
              <a:off x="6983400" y="32557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101" name="tx101"/>
            <p:cNvSpPr/>
            <p:nvPr/>
          </p:nvSpPr>
          <p:spPr>
            <a:xfrm>
              <a:off x="7174629" y="373317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10.1</a:t>
              </a:r>
            </a:p>
          </p:txBody>
        </p:sp>
        <p:sp>
          <p:nvSpPr>
            <p:cNvPr id="102" name="tx102"/>
            <p:cNvSpPr/>
            <p:nvPr/>
          </p:nvSpPr>
          <p:spPr>
            <a:xfrm>
              <a:off x="7204759" y="32331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03" name="tx103"/>
            <p:cNvSpPr/>
            <p:nvPr/>
          </p:nvSpPr>
          <p:spPr>
            <a:xfrm>
              <a:off x="7490354" y="3703868"/>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04" name="tx104"/>
            <p:cNvSpPr/>
            <p:nvPr/>
          </p:nvSpPr>
          <p:spPr>
            <a:xfrm>
              <a:off x="7471289" y="319729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05" name="tx105"/>
            <p:cNvSpPr/>
            <p:nvPr/>
          </p:nvSpPr>
          <p:spPr>
            <a:xfrm>
              <a:off x="7711713" y="3699919"/>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11.1</a:t>
              </a:r>
            </a:p>
          </p:txBody>
        </p:sp>
        <p:sp>
          <p:nvSpPr>
            <p:cNvPr id="106" name="tx106"/>
            <p:cNvSpPr/>
            <p:nvPr/>
          </p:nvSpPr>
          <p:spPr>
            <a:xfrm>
              <a:off x="7737819" y="318931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07" name="tx107"/>
            <p:cNvSpPr/>
            <p:nvPr/>
          </p:nvSpPr>
          <p:spPr>
            <a:xfrm>
              <a:off x="7978243" y="3695686"/>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11.2</a:t>
              </a:r>
            </a:p>
          </p:txBody>
        </p:sp>
        <p:sp>
          <p:nvSpPr>
            <p:cNvPr id="108" name="tx108"/>
            <p:cNvSpPr/>
            <p:nvPr/>
          </p:nvSpPr>
          <p:spPr>
            <a:xfrm>
              <a:off x="8004349" y="318043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09" name="tx109"/>
            <p:cNvSpPr/>
            <p:nvPr/>
          </p:nvSpPr>
          <p:spPr>
            <a:xfrm>
              <a:off x="1310962" y="325500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10.4</a:t>
              </a:r>
            </a:p>
          </p:txBody>
        </p:sp>
        <p:sp>
          <p:nvSpPr>
            <p:cNvPr id="110" name="tx110"/>
            <p:cNvSpPr/>
            <p:nvPr/>
          </p:nvSpPr>
          <p:spPr>
            <a:xfrm>
              <a:off x="2647637" y="3159328"/>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11.8</a:t>
              </a:r>
            </a:p>
          </p:txBody>
        </p:sp>
        <p:sp>
          <p:nvSpPr>
            <p:cNvPr id="111" name="tx111"/>
            <p:cNvSpPr/>
            <p:nvPr/>
          </p:nvSpPr>
          <p:spPr>
            <a:xfrm>
              <a:off x="3976265" y="305330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13.4</a:t>
              </a:r>
            </a:p>
          </p:txBody>
        </p:sp>
        <p:sp>
          <p:nvSpPr>
            <p:cNvPr id="112" name="tx112"/>
            <p:cNvSpPr/>
            <p:nvPr/>
          </p:nvSpPr>
          <p:spPr>
            <a:xfrm>
              <a:off x="5308917" y="298064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14.4</a:t>
              </a:r>
            </a:p>
          </p:txBody>
        </p:sp>
        <p:sp>
          <p:nvSpPr>
            <p:cNvPr id="113" name="tx113"/>
            <p:cNvSpPr/>
            <p:nvPr/>
          </p:nvSpPr>
          <p:spPr>
            <a:xfrm>
              <a:off x="6375038" y="298227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14.4</a:t>
              </a:r>
            </a:p>
          </p:txBody>
        </p:sp>
        <p:sp>
          <p:nvSpPr>
            <p:cNvPr id="114" name="tx114"/>
            <p:cNvSpPr/>
            <p:nvPr/>
          </p:nvSpPr>
          <p:spPr>
            <a:xfrm>
              <a:off x="6641568" y="298267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14.4</a:t>
              </a:r>
            </a:p>
          </p:txBody>
        </p:sp>
        <p:sp>
          <p:nvSpPr>
            <p:cNvPr id="115" name="tx115"/>
            <p:cNvSpPr/>
            <p:nvPr/>
          </p:nvSpPr>
          <p:spPr>
            <a:xfrm>
              <a:off x="6908099" y="297084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14.6</a:t>
              </a:r>
            </a:p>
          </p:txBody>
        </p:sp>
        <p:sp>
          <p:nvSpPr>
            <p:cNvPr id="116" name="tx116"/>
            <p:cNvSpPr/>
            <p:nvPr/>
          </p:nvSpPr>
          <p:spPr>
            <a:xfrm>
              <a:off x="7174629" y="296036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14.7</a:t>
              </a:r>
            </a:p>
          </p:txBody>
        </p:sp>
        <p:sp>
          <p:nvSpPr>
            <p:cNvPr id="117" name="tx117"/>
            <p:cNvSpPr/>
            <p:nvPr/>
          </p:nvSpPr>
          <p:spPr>
            <a:xfrm>
              <a:off x="7441159" y="294728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14.9</a:t>
              </a:r>
            </a:p>
          </p:txBody>
        </p:sp>
        <p:sp>
          <p:nvSpPr>
            <p:cNvPr id="118" name="tx118"/>
            <p:cNvSpPr/>
            <p:nvPr/>
          </p:nvSpPr>
          <p:spPr>
            <a:xfrm>
              <a:off x="7752861" y="2939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19" name="tx119"/>
            <p:cNvSpPr/>
            <p:nvPr/>
          </p:nvSpPr>
          <p:spPr>
            <a:xfrm>
              <a:off x="7974220" y="292993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15.2</a:t>
              </a:r>
            </a:p>
          </p:txBody>
        </p:sp>
        <p:sp>
          <p:nvSpPr>
            <p:cNvPr id="120" name="tx120"/>
            <p:cNvSpPr/>
            <p:nvPr/>
          </p:nvSpPr>
          <p:spPr>
            <a:xfrm>
              <a:off x="694540" y="4065683"/>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1" name="tx121"/>
            <p:cNvSpPr/>
            <p:nvPr/>
          </p:nvSpPr>
          <p:spPr>
            <a:xfrm>
              <a:off x="616816" y="3386567"/>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22" name="tx122"/>
            <p:cNvSpPr/>
            <p:nvPr/>
          </p:nvSpPr>
          <p:spPr>
            <a:xfrm>
              <a:off x="616816" y="2707450"/>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3" name="tx123"/>
            <p:cNvSpPr/>
            <p:nvPr/>
          </p:nvSpPr>
          <p:spPr>
            <a:xfrm>
              <a:off x="616816" y="2028334"/>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30M</a:t>
              </a:r>
            </a:p>
          </p:txBody>
        </p:sp>
        <p:sp>
          <p:nvSpPr>
            <p:cNvPr id="124" name="tx124"/>
            <p:cNvSpPr/>
            <p:nvPr/>
          </p:nvSpPr>
          <p:spPr>
            <a:xfrm>
              <a:off x="8607376" y="406568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5" name="tx125"/>
            <p:cNvSpPr/>
            <p:nvPr/>
          </p:nvSpPr>
          <p:spPr>
            <a:xfrm>
              <a:off x="8607376" y="355043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6" name="tx126"/>
            <p:cNvSpPr/>
            <p:nvPr/>
          </p:nvSpPr>
          <p:spPr>
            <a:xfrm>
              <a:off x="8607376" y="303517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7" name="tx127"/>
            <p:cNvSpPr/>
            <p:nvPr/>
          </p:nvSpPr>
          <p:spPr>
            <a:xfrm>
              <a:off x="8607376" y="251992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8" name="tx128"/>
            <p:cNvSpPr/>
            <p:nvPr/>
          </p:nvSpPr>
          <p:spPr>
            <a:xfrm>
              <a:off x="8607376" y="200467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29" name="tx129"/>
            <p:cNvSpPr/>
            <p:nvPr/>
          </p:nvSpPr>
          <p:spPr>
            <a:xfrm rot="-5400000">
              <a:off x="126094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0" name="tx130"/>
            <p:cNvSpPr/>
            <p:nvPr/>
          </p:nvSpPr>
          <p:spPr>
            <a:xfrm rot="-5400000">
              <a:off x="2593596"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1" name="tx131"/>
            <p:cNvSpPr/>
            <p:nvPr/>
          </p:nvSpPr>
          <p:spPr>
            <a:xfrm rot="-5400000">
              <a:off x="3926248"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2" name="tx132"/>
            <p:cNvSpPr/>
            <p:nvPr/>
          </p:nvSpPr>
          <p:spPr>
            <a:xfrm rot="-5400000">
              <a:off x="5258899"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3" name="tx133"/>
            <p:cNvSpPr/>
            <p:nvPr/>
          </p:nvSpPr>
          <p:spPr>
            <a:xfrm rot="-5400000">
              <a:off x="6325020"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4" name="tx134"/>
            <p:cNvSpPr/>
            <p:nvPr/>
          </p:nvSpPr>
          <p:spPr>
            <a:xfrm rot="-5400000">
              <a:off x="659155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5" name="tx135"/>
            <p:cNvSpPr/>
            <p:nvPr/>
          </p:nvSpPr>
          <p:spPr>
            <a:xfrm rot="-5400000">
              <a:off x="685808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6" name="tx136"/>
            <p:cNvSpPr/>
            <p:nvPr/>
          </p:nvSpPr>
          <p:spPr>
            <a:xfrm rot="-5400000">
              <a:off x="712461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7" name="tx137"/>
            <p:cNvSpPr/>
            <p:nvPr/>
          </p:nvSpPr>
          <p:spPr>
            <a:xfrm rot="-5400000">
              <a:off x="739114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8" name="tx138"/>
            <p:cNvSpPr/>
            <p:nvPr/>
          </p:nvSpPr>
          <p:spPr>
            <a:xfrm rot="-5400000">
              <a:off x="765767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9" name="tx139"/>
            <p:cNvSpPr/>
            <p:nvPr/>
          </p:nvSpPr>
          <p:spPr>
            <a:xfrm rot="-5400000">
              <a:off x="792420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0" name="tx140"/>
            <p:cNvSpPr/>
            <p:nvPr/>
          </p:nvSpPr>
          <p:spPr>
            <a:xfrm rot="-5400000">
              <a:off x="-425601" y="2983654"/>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1" name="tx141"/>
            <p:cNvSpPr/>
            <p:nvPr/>
          </p:nvSpPr>
          <p:spPr>
            <a:xfrm rot="5400000">
              <a:off x="8325788" y="2983654"/>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 (%)</a:t>
              </a:r>
            </a:p>
          </p:txBody>
        </p:sp>
        <p:sp>
          <p:nvSpPr>
            <p:cNvPr id="142" name="pl142"/>
            <p:cNvSpPr/>
            <p:nvPr/>
          </p:nvSpPr>
          <p:spPr>
            <a:xfrm>
              <a:off x="2913174" y="5080198"/>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80273" y="5030180"/>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44" name="rc144"/>
            <p:cNvSpPr/>
            <p:nvPr/>
          </p:nvSpPr>
          <p:spPr>
            <a:xfrm>
              <a:off x="4438448" y="4979470"/>
              <a:ext cx="201456" cy="201456"/>
            </a:xfrm>
            <a:prstGeom prst="rect">
              <a:avLst/>
            </a:prstGeom>
            <a:solidFill>
              <a:srgbClr val="1CABE2">
                <a:alpha val="100000"/>
              </a:srgbClr>
            </a:solidFill>
          </p:spPr>
          <p:txBody>
            <a:bodyPr/>
            <a:lstStyle/>
            <a:p/>
          </p:txBody>
        </p:sp>
        <p:sp>
          <p:nvSpPr>
            <p:cNvPr id="145" name="rc145"/>
            <p:cNvSpPr/>
            <p:nvPr/>
          </p:nvSpPr>
          <p:spPr>
            <a:xfrm>
              <a:off x="5643725" y="4979470"/>
              <a:ext cx="201456" cy="201456"/>
            </a:xfrm>
            <a:prstGeom prst="rect">
              <a:avLst/>
            </a:prstGeom>
            <a:solidFill>
              <a:srgbClr val="80BD41">
                <a:alpha val="100000"/>
              </a:srgbClr>
            </a:solidFill>
          </p:spPr>
          <p:txBody>
            <a:bodyPr/>
            <a:lstStyle/>
            <a:p/>
          </p:txBody>
        </p:sp>
        <p:sp>
          <p:nvSpPr>
            <p:cNvPr id="146" name="tx146"/>
            <p:cNvSpPr/>
            <p:nvPr/>
          </p:nvSpPr>
          <p:spPr>
            <a:xfrm>
              <a:off x="4718493" y="5030180"/>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47" name="tx147"/>
            <p:cNvSpPr/>
            <p:nvPr/>
          </p:nvSpPr>
          <p:spPr>
            <a:xfrm>
              <a:off x="5923770" y="5030180"/>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8" name="tx148"/>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51297" y="1618677"/>
              <a:ext cx="179396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AFRO-West, 2000-2025</a:t>
              </a:r>
            </a:p>
          </p:txBody>
        </p:sp>
        <p:sp>
          <p:nvSpPr>
            <p:cNvPr id="150" name="pl150"/>
            <p:cNvSpPr/>
            <p:nvPr/>
          </p:nvSpPr>
          <p:spPr>
            <a:xfrm>
              <a:off x="2379611"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545926"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712241"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297" y="578551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4" name="pl154"/>
            <p:cNvSpPr/>
            <p:nvPr/>
          </p:nvSpPr>
          <p:spPr>
            <a:xfrm>
              <a:off x="951297" y="563674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5" name="pl155"/>
            <p:cNvSpPr/>
            <p:nvPr/>
          </p:nvSpPr>
          <p:spPr>
            <a:xfrm>
              <a:off x="951297" y="548796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6" name="pl156"/>
            <p:cNvSpPr/>
            <p:nvPr/>
          </p:nvSpPr>
          <p:spPr>
            <a:xfrm>
              <a:off x="1296454"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462769"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629083"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795398"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454" y="5726007"/>
              <a:ext cx="4670803" cy="119023"/>
            </a:xfrm>
            <a:prstGeom prst="rect">
              <a:avLst/>
            </a:prstGeom>
            <a:solidFill>
              <a:srgbClr val="80BD41">
                <a:alpha val="100000"/>
              </a:srgbClr>
            </a:solidFill>
          </p:spPr>
          <p:txBody>
            <a:bodyPr/>
            <a:lstStyle/>
            <a:p/>
          </p:txBody>
        </p:sp>
        <p:sp>
          <p:nvSpPr>
            <p:cNvPr id="161" name="rc161"/>
            <p:cNvSpPr/>
            <p:nvPr/>
          </p:nvSpPr>
          <p:spPr>
            <a:xfrm>
              <a:off x="5967257" y="5726007"/>
              <a:ext cx="1569691" cy="119023"/>
            </a:xfrm>
            <a:prstGeom prst="rect">
              <a:avLst/>
            </a:prstGeom>
            <a:solidFill>
              <a:srgbClr val="1CABE2">
                <a:alpha val="100000"/>
              </a:srgbClr>
            </a:solidFill>
          </p:spPr>
          <p:txBody>
            <a:bodyPr/>
            <a:lstStyle/>
            <a:p/>
          </p:txBody>
        </p:sp>
        <p:sp>
          <p:nvSpPr>
            <p:cNvPr id="162" name="rc162"/>
            <p:cNvSpPr/>
            <p:nvPr/>
          </p:nvSpPr>
          <p:spPr>
            <a:xfrm>
              <a:off x="1296454" y="5577228"/>
              <a:ext cx="4809927" cy="119023"/>
            </a:xfrm>
            <a:prstGeom prst="rect">
              <a:avLst/>
            </a:prstGeom>
            <a:solidFill>
              <a:srgbClr val="80BD41">
                <a:alpha val="100000"/>
              </a:srgbClr>
            </a:solidFill>
          </p:spPr>
          <p:txBody>
            <a:bodyPr/>
            <a:lstStyle/>
            <a:p/>
          </p:txBody>
        </p:sp>
        <p:sp>
          <p:nvSpPr>
            <p:cNvPr id="163" name="rc163"/>
            <p:cNvSpPr/>
            <p:nvPr/>
          </p:nvSpPr>
          <p:spPr>
            <a:xfrm>
              <a:off x="6106381" y="5577228"/>
              <a:ext cx="1705200" cy="119023"/>
            </a:xfrm>
            <a:prstGeom prst="rect">
              <a:avLst/>
            </a:prstGeom>
            <a:solidFill>
              <a:srgbClr val="1CABE2">
                <a:alpha val="100000"/>
              </a:srgbClr>
            </a:solidFill>
          </p:spPr>
          <p:txBody>
            <a:bodyPr/>
            <a:lstStyle/>
            <a:p/>
          </p:txBody>
        </p:sp>
        <p:sp>
          <p:nvSpPr>
            <p:cNvPr id="164" name="rc164"/>
            <p:cNvSpPr/>
            <p:nvPr/>
          </p:nvSpPr>
          <p:spPr>
            <a:xfrm>
              <a:off x="1296454" y="5428449"/>
              <a:ext cx="4863936" cy="119023"/>
            </a:xfrm>
            <a:prstGeom prst="rect">
              <a:avLst/>
            </a:prstGeom>
            <a:solidFill>
              <a:srgbClr val="80BD41">
                <a:alpha val="100000"/>
              </a:srgbClr>
            </a:solidFill>
          </p:spPr>
          <p:txBody>
            <a:bodyPr/>
            <a:lstStyle/>
            <a:p/>
          </p:txBody>
        </p:sp>
        <p:sp>
          <p:nvSpPr>
            <p:cNvPr id="165" name="rc165"/>
            <p:cNvSpPr/>
            <p:nvPr/>
          </p:nvSpPr>
          <p:spPr>
            <a:xfrm>
              <a:off x="6160391" y="5428449"/>
              <a:ext cx="1710477" cy="119023"/>
            </a:xfrm>
            <a:prstGeom prst="rect">
              <a:avLst/>
            </a:prstGeom>
            <a:solidFill>
              <a:srgbClr val="1CABE2">
                <a:alpha val="100000"/>
              </a:srgbClr>
            </a:solidFill>
          </p:spPr>
          <p:txBody>
            <a:bodyPr/>
            <a:lstStyle/>
            <a:p/>
          </p:txBody>
        </p:sp>
        <p:sp>
          <p:nvSpPr>
            <p:cNvPr id="166" name="tx166"/>
            <p:cNvSpPr/>
            <p:nvPr/>
          </p:nvSpPr>
          <p:spPr>
            <a:xfrm>
              <a:off x="3508823" y="5740256"/>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10.8</a:t>
              </a:r>
            </a:p>
          </p:txBody>
        </p:sp>
        <p:sp>
          <p:nvSpPr>
            <p:cNvPr id="167" name="tx167"/>
            <p:cNvSpPr/>
            <p:nvPr/>
          </p:nvSpPr>
          <p:spPr>
            <a:xfrm>
              <a:off x="6664229" y="574025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3.6</a:t>
              </a:r>
            </a:p>
          </p:txBody>
        </p:sp>
        <p:sp>
          <p:nvSpPr>
            <p:cNvPr id="168" name="tx168"/>
            <p:cNvSpPr/>
            <p:nvPr/>
          </p:nvSpPr>
          <p:spPr>
            <a:xfrm>
              <a:off x="3583094" y="5591477"/>
              <a:ext cx="23664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11.1</a:t>
              </a:r>
            </a:p>
          </p:txBody>
        </p:sp>
        <p:sp>
          <p:nvSpPr>
            <p:cNvPr id="169" name="tx169"/>
            <p:cNvSpPr/>
            <p:nvPr/>
          </p:nvSpPr>
          <p:spPr>
            <a:xfrm>
              <a:off x="6871107" y="559147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3.9</a:t>
              </a:r>
            </a:p>
          </p:txBody>
        </p:sp>
        <p:sp>
          <p:nvSpPr>
            <p:cNvPr id="170" name="tx170"/>
            <p:cNvSpPr/>
            <p:nvPr/>
          </p:nvSpPr>
          <p:spPr>
            <a:xfrm>
              <a:off x="3610099" y="5442698"/>
              <a:ext cx="23664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11.2</a:t>
              </a:r>
            </a:p>
          </p:txBody>
        </p:sp>
        <p:sp>
          <p:nvSpPr>
            <p:cNvPr id="171" name="tx171"/>
            <p:cNvSpPr/>
            <p:nvPr/>
          </p:nvSpPr>
          <p:spPr>
            <a:xfrm>
              <a:off x="6927756" y="5442698"/>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3.9</a:t>
              </a:r>
            </a:p>
          </p:txBody>
        </p:sp>
        <p:sp>
          <p:nvSpPr>
            <p:cNvPr id="172" name="tx172"/>
            <p:cNvSpPr/>
            <p:nvPr/>
          </p:nvSpPr>
          <p:spPr>
            <a:xfrm>
              <a:off x="7725941" y="5740256"/>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14.4</a:t>
              </a:r>
            </a:p>
          </p:txBody>
        </p:sp>
        <p:sp>
          <p:nvSpPr>
            <p:cNvPr id="173" name="tx173"/>
            <p:cNvSpPr/>
            <p:nvPr/>
          </p:nvSpPr>
          <p:spPr>
            <a:xfrm>
              <a:off x="8067020" y="559147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15</a:t>
              </a:r>
            </a:p>
          </p:txBody>
        </p:sp>
        <p:sp>
          <p:nvSpPr>
            <p:cNvPr id="174" name="tx174"/>
            <p:cNvSpPr/>
            <p:nvPr/>
          </p:nvSpPr>
          <p:spPr>
            <a:xfrm>
              <a:off x="8076556" y="5442698"/>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15.2</a:t>
              </a:r>
            </a:p>
          </p:txBody>
        </p:sp>
        <p:sp>
          <p:nvSpPr>
            <p:cNvPr id="175" name="tx175"/>
            <p:cNvSpPr/>
            <p:nvPr/>
          </p:nvSpPr>
          <p:spPr>
            <a:xfrm>
              <a:off x="577771" y="573550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6" name="tx176"/>
            <p:cNvSpPr/>
            <p:nvPr/>
          </p:nvSpPr>
          <p:spPr>
            <a:xfrm>
              <a:off x="577771" y="558672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7" name="tx177"/>
            <p:cNvSpPr/>
            <p:nvPr/>
          </p:nvSpPr>
          <p:spPr>
            <a:xfrm>
              <a:off x="577771" y="543794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8" name="tx178"/>
            <p:cNvSpPr/>
            <p:nvPr/>
          </p:nvSpPr>
          <p:spPr>
            <a:xfrm>
              <a:off x="1179959"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79" name="tx179"/>
            <p:cNvSpPr/>
            <p:nvPr/>
          </p:nvSpPr>
          <p:spPr>
            <a:xfrm>
              <a:off x="3346274"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 M</a:t>
              </a:r>
            </a:p>
          </p:txBody>
        </p:sp>
        <p:sp>
          <p:nvSpPr>
            <p:cNvPr id="180" name="tx180"/>
            <p:cNvSpPr/>
            <p:nvPr/>
          </p:nvSpPr>
          <p:spPr>
            <a:xfrm>
              <a:off x="5473727"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81" name="tx181"/>
            <p:cNvSpPr/>
            <p:nvPr/>
          </p:nvSpPr>
          <p:spPr>
            <a:xfrm>
              <a:off x="7640042"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 M</a:t>
              </a:r>
            </a:p>
          </p:txBody>
        </p:sp>
        <p:sp>
          <p:nvSpPr>
            <p:cNvPr id="182" name="tx182"/>
            <p:cNvSpPr/>
            <p:nvPr/>
          </p:nvSpPr>
          <p:spPr>
            <a:xfrm>
              <a:off x="3858905" y="61016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3" name="tx183"/>
            <p:cNvSpPr/>
            <p:nvPr/>
          </p:nvSpPr>
          <p:spPr>
            <a:xfrm>
              <a:off x="4382763"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84" name="tx184"/>
            <p:cNvSpPr/>
            <p:nvPr/>
          </p:nvSpPr>
          <p:spPr>
            <a:xfrm>
              <a:off x="1751485" y="64214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5" name="tx185"/>
            <p:cNvSpPr/>
            <p:nvPr/>
          </p:nvSpPr>
          <p:spPr>
            <a:xfrm>
              <a:off x="5077432" y="6542159"/>
              <a:ext cx="34673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Unvaccinated includes zero-dose and undervaccinated children.</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DTP3 coverage in 2025 (74%) was within 1% of coverage in 2019 (75%).
The number of children vaccinated with DTP3 increased 4% from 10.8 million in 2019 to 11.2 million in 2025.
The number of surviving infants increased approximately 5% from 14.4 million in 2019 to 15.2 million in 2025.
In 2025, 446,000 more children were vaccinated than in 2019.
In 2025, there were 771,000 more surviving infants (target population) than in 2019.
For vaccine coverage to increase, the number of children vaccinated must increase at a faster rate than the population increases.</a:t>
            </a:r>
          </a:p>
        </p:txBody>
      </p:sp>
      <p:sp>
        <p:nvSpPr>
          <p:cNvPr id="18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DTP3 coverage was 74%: 11.2 million children received three doses of DTP-containing vaccine, but 3.9 million remain un- or under-vaccinated.</a:t>
            </a:r>
          </a:p>
        </p:txBody>
      </p:sp>
      <p:grpSp xmlns:pic="http://schemas.openxmlformats.org/drawingml/2006/picture">
        <p:nvGrpSpPr>
          <p:cNvPr id="188" name=""/>
          <p:cNvGrpSpPr/>
          <p:nvPr/>
        </p:nvGrpSpPr>
        <p:grpSpPr>
          <a:xfrm>
            <a:off x="292608" y="1005840"/>
            <a:ext cx="8595360" cy="28575"/>
            <a:chOff x="292608" y="1005840"/>
            <a:chExt cx="8595360" cy="28575"/>
          </a:xfrm>
        </p:grpSpPr>
        <p:sp>
          <p:nvSpPr>
            <p:cNvPr id="18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002212" y="1472431"/>
              <a:ext cx="259054"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 name="rc5"/>
            <p:cNvSpPr/>
            <p:nvPr/>
          </p:nvSpPr>
          <p:spPr>
            <a:xfrm>
              <a:off x="2261267" y="1472431"/>
              <a:ext cx="259054"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 name="rc6"/>
            <p:cNvSpPr/>
            <p:nvPr/>
          </p:nvSpPr>
          <p:spPr>
            <a:xfrm>
              <a:off x="2520322" y="1472431"/>
              <a:ext cx="259054"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 name="rc7"/>
            <p:cNvSpPr/>
            <p:nvPr/>
          </p:nvSpPr>
          <p:spPr>
            <a:xfrm>
              <a:off x="2779377" y="1472431"/>
              <a:ext cx="259054"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 name="rc8"/>
            <p:cNvSpPr/>
            <p:nvPr/>
          </p:nvSpPr>
          <p:spPr>
            <a:xfrm>
              <a:off x="3038431" y="1472431"/>
              <a:ext cx="259054"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 name="rc9"/>
            <p:cNvSpPr/>
            <p:nvPr/>
          </p:nvSpPr>
          <p:spPr>
            <a:xfrm>
              <a:off x="3297486" y="1472431"/>
              <a:ext cx="259054"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 name="rc10"/>
            <p:cNvSpPr/>
            <p:nvPr/>
          </p:nvSpPr>
          <p:spPr>
            <a:xfrm>
              <a:off x="3556541" y="1472431"/>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 name="rc11"/>
            <p:cNvSpPr/>
            <p:nvPr/>
          </p:nvSpPr>
          <p:spPr>
            <a:xfrm>
              <a:off x="3815596" y="1472431"/>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 name="rc12"/>
            <p:cNvSpPr/>
            <p:nvPr/>
          </p:nvSpPr>
          <p:spPr>
            <a:xfrm>
              <a:off x="4074651" y="1472431"/>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 name="rc13"/>
            <p:cNvSpPr/>
            <p:nvPr/>
          </p:nvSpPr>
          <p:spPr>
            <a:xfrm>
              <a:off x="4333706" y="1472431"/>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 name="rc14"/>
            <p:cNvSpPr/>
            <p:nvPr/>
          </p:nvSpPr>
          <p:spPr>
            <a:xfrm>
              <a:off x="4592761" y="1472431"/>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 name="rc15"/>
            <p:cNvSpPr/>
            <p:nvPr/>
          </p:nvSpPr>
          <p:spPr>
            <a:xfrm>
              <a:off x="4851816" y="1472431"/>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 name="rc16"/>
            <p:cNvSpPr/>
            <p:nvPr/>
          </p:nvSpPr>
          <p:spPr>
            <a:xfrm>
              <a:off x="5110871" y="1472431"/>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 name="rc17"/>
            <p:cNvSpPr/>
            <p:nvPr/>
          </p:nvSpPr>
          <p:spPr>
            <a:xfrm>
              <a:off x="5369925" y="1472431"/>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 name="rc18"/>
            <p:cNvSpPr/>
            <p:nvPr/>
          </p:nvSpPr>
          <p:spPr>
            <a:xfrm>
              <a:off x="5628980" y="1472431"/>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 name="rc19"/>
            <p:cNvSpPr/>
            <p:nvPr/>
          </p:nvSpPr>
          <p:spPr>
            <a:xfrm>
              <a:off x="5888035" y="1472431"/>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 name="rc20"/>
            <p:cNvSpPr/>
            <p:nvPr/>
          </p:nvSpPr>
          <p:spPr>
            <a:xfrm>
              <a:off x="6147090" y="1472431"/>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 name="rc21"/>
            <p:cNvSpPr/>
            <p:nvPr/>
          </p:nvSpPr>
          <p:spPr>
            <a:xfrm>
              <a:off x="6406145" y="1472431"/>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 name="rc22"/>
            <p:cNvSpPr/>
            <p:nvPr/>
          </p:nvSpPr>
          <p:spPr>
            <a:xfrm>
              <a:off x="6665200" y="1472431"/>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 name="rc23"/>
            <p:cNvSpPr/>
            <p:nvPr/>
          </p:nvSpPr>
          <p:spPr>
            <a:xfrm>
              <a:off x="6924255" y="1472431"/>
              <a:ext cx="259054"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 name="rc24"/>
            <p:cNvSpPr/>
            <p:nvPr/>
          </p:nvSpPr>
          <p:spPr>
            <a:xfrm>
              <a:off x="7183310" y="1472431"/>
              <a:ext cx="259054"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5" name="rc25"/>
            <p:cNvSpPr/>
            <p:nvPr/>
          </p:nvSpPr>
          <p:spPr>
            <a:xfrm>
              <a:off x="7442365" y="1472431"/>
              <a:ext cx="259054"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 name="rc26"/>
            <p:cNvSpPr/>
            <p:nvPr/>
          </p:nvSpPr>
          <p:spPr>
            <a:xfrm>
              <a:off x="7701420" y="1472431"/>
              <a:ext cx="259054" cy="24911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7" name="rc27"/>
            <p:cNvSpPr/>
            <p:nvPr/>
          </p:nvSpPr>
          <p:spPr>
            <a:xfrm>
              <a:off x="7960474" y="1472431"/>
              <a:ext cx="259054"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8" name="rc28"/>
            <p:cNvSpPr/>
            <p:nvPr/>
          </p:nvSpPr>
          <p:spPr>
            <a:xfrm>
              <a:off x="8219529" y="1472431"/>
              <a:ext cx="259054"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9" name="rc29"/>
            <p:cNvSpPr/>
            <p:nvPr/>
          </p:nvSpPr>
          <p:spPr>
            <a:xfrm>
              <a:off x="8478584" y="1472431"/>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0" name="rc30"/>
            <p:cNvSpPr/>
            <p:nvPr/>
          </p:nvSpPr>
          <p:spPr>
            <a:xfrm>
              <a:off x="2002212" y="4960010"/>
              <a:ext cx="259054" cy="24911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1" name="rc31"/>
            <p:cNvSpPr/>
            <p:nvPr/>
          </p:nvSpPr>
          <p:spPr>
            <a:xfrm>
              <a:off x="2261267" y="4960010"/>
              <a:ext cx="259054"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2" name="rc32"/>
            <p:cNvSpPr/>
            <p:nvPr/>
          </p:nvSpPr>
          <p:spPr>
            <a:xfrm>
              <a:off x="2520322" y="4960010"/>
              <a:ext cx="259054"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3" name="rc33"/>
            <p:cNvSpPr/>
            <p:nvPr/>
          </p:nvSpPr>
          <p:spPr>
            <a:xfrm>
              <a:off x="2779377" y="4960010"/>
              <a:ext cx="259054" cy="24911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4" name="rc34"/>
            <p:cNvSpPr/>
            <p:nvPr/>
          </p:nvSpPr>
          <p:spPr>
            <a:xfrm>
              <a:off x="3038431" y="4960010"/>
              <a:ext cx="259054" cy="24911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5" name="rc35"/>
            <p:cNvSpPr/>
            <p:nvPr/>
          </p:nvSpPr>
          <p:spPr>
            <a:xfrm>
              <a:off x="3297486" y="4960010"/>
              <a:ext cx="259054" cy="24911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6" name="rc36"/>
            <p:cNvSpPr/>
            <p:nvPr/>
          </p:nvSpPr>
          <p:spPr>
            <a:xfrm>
              <a:off x="3556541" y="4960010"/>
              <a:ext cx="259054" cy="24911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7" name="rc37"/>
            <p:cNvSpPr/>
            <p:nvPr/>
          </p:nvSpPr>
          <p:spPr>
            <a:xfrm>
              <a:off x="3815596" y="4960010"/>
              <a:ext cx="259054"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8" name="rc38"/>
            <p:cNvSpPr/>
            <p:nvPr/>
          </p:nvSpPr>
          <p:spPr>
            <a:xfrm>
              <a:off x="4074651" y="4960010"/>
              <a:ext cx="259054"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9" name="rc39"/>
            <p:cNvSpPr/>
            <p:nvPr/>
          </p:nvSpPr>
          <p:spPr>
            <a:xfrm>
              <a:off x="4333706" y="4960010"/>
              <a:ext cx="259054"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0" name="rc40"/>
            <p:cNvSpPr/>
            <p:nvPr/>
          </p:nvSpPr>
          <p:spPr>
            <a:xfrm>
              <a:off x="4592761" y="4960010"/>
              <a:ext cx="259054"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1" name="rc41"/>
            <p:cNvSpPr/>
            <p:nvPr/>
          </p:nvSpPr>
          <p:spPr>
            <a:xfrm>
              <a:off x="4851816" y="4960010"/>
              <a:ext cx="259054"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2" name="rc42"/>
            <p:cNvSpPr/>
            <p:nvPr/>
          </p:nvSpPr>
          <p:spPr>
            <a:xfrm>
              <a:off x="5110871" y="4960010"/>
              <a:ext cx="259054"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3" name="rc43"/>
            <p:cNvSpPr/>
            <p:nvPr/>
          </p:nvSpPr>
          <p:spPr>
            <a:xfrm>
              <a:off x="5369925" y="4960010"/>
              <a:ext cx="259054" cy="24911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4" name="rc44"/>
            <p:cNvSpPr/>
            <p:nvPr/>
          </p:nvSpPr>
          <p:spPr>
            <a:xfrm>
              <a:off x="5628980" y="4960010"/>
              <a:ext cx="259054" cy="24911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5" name="rc45"/>
            <p:cNvSpPr/>
            <p:nvPr/>
          </p:nvSpPr>
          <p:spPr>
            <a:xfrm>
              <a:off x="5888035" y="4960010"/>
              <a:ext cx="259054" cy="24911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6" name="rc46"/>
            <p:cNvSpPr/>
            <p:nvPr/>
          </p:nvSpPr>
          <p:spPr>
            <a:xfrm>
              <a:off x="6147090" y="4960010"/>
              <a:ext cx="259054" cy="24911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7" name="rc47"/>
            <p:cNvSpPr/>
            <p:nvPr/>
          </p:nvSpPr>
          <p:spPr>
            <a:xfrm>
              <a:off x="6406145" y="4960010"/>
              <a:ext cx="259054"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8" name="rc48"/>
            <p:cNvSpPr/>
            <p:nvPr/>
          </p:nvSpPr>
          <p:spPr>
            <a:xfrm>
              <a:off x="6665200" y="4960010"/>
              <a:ext cx="259054" cy="24911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9" name="rc49"/>
            <p:cNvSpPr/>
            <p:nvPr/>
          </p:nvSpPr>
          <p:spPr>
            <a:xfrm>
              <a:off x="6924255" y="4960010"/>
              <a:ext cx="259054" cy="24911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0" name="rc50"/>
            <p:cNvSpPr/>
            <p:nvPr/>
          </p:nvSpPr>
          <p:spPr>
            <a:xfrm>
              <a:off x="7183310" y="4960010"/>
              <a:ext cx="259054" cy="24911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1" name="rc51"/>
            <p:cNvSpPr/>
            <p:nvPr/>
          </p:nvSpPr>
          <p:spPr>
            <a:xfrm>
              <a:off x="7442365" y="4960010"/>
              <a:ext cx="259054" cy="24911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2" name="rc52"/>
            <p:cNvSpPr/>
            <p:nvPr/>
          </p:nvSpPr>
          <p:spPr>
            <a:xfrm>
              <a:off x="7701420" y="4960010"/>
              <a:ext cx="259054" cy="24911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3" name="rc53"/>
            <p:cNvSpPr/>
            <p:nvPr/>
          </p:nvSpPr>
          <p:spPr>
            <a:xfrm>
              <a:off x="7960474" y="4960010"/>
              <a:ext cx="259054" cy="24911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4" name="rc54"/>
            <p:cNvSpPr/>
            <p:nvPr/>
          </p:nvSpPr>
          <p:spPr>
            <a:xfrm>
              <a:off x="8219529" y="4960010"/>
              <a:ext cx="259054" cy="24911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5" name="rc55"/>
            <p:cNvSpPr/>
            <p:nvPr/>
          </p:nvSpPr>
          <p:spPr>
            <a:xfrm>
              <a:off x="8478584" y="4960010"/>
              <a:ext cx="259054" cy="24911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6" name="rc56"/>
            <p:cNvSpPr/>
            <p:nvPr/>
          </p:nvSpPr>
          <p:spPr>
            <a:xfrm>
              <a:off x="2002212" y="1970657"/>
              <a:ext cx="259054" cy="249112"/>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7" name="rc57"/>
            <p:cNvSpPr/>
            <p:nvPr/>
          </p:nvSpPr>
          <p:spPr>
            <a:xfrm>
              <a:off x="2261267" y="1970657"/>
              <a:ext cx="259054" cy="24911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8" name="rc58"/>
            <p:cNvSpPr/>
            <p:nvPr/>
          </p:nvSpPr>
          <p:spPr>
            <a:xfrm>
              <a:off x="2520322" y="1970657"/>
              <a:ext cx="259054" cy="24911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9" name="rc59"/>
            <p:cNvSpPr/>
            <p:nvPr/>
          </p:nvSpPr>
          <p:spPr>
            <a:xfrm>
              <a:off x="2779377" y="1970657"/>
              <a:ext cx="259054"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0" name="rc60"/>
            <p:cNvSpPr/>
            <p:nvPr/>
          </p:nvSpPr>
          <p:spPr>
            <a:xfrm>
              <a:off x="3038431" y="1970657"/>
              <a:ext cx="259054"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1" name="rc61"/>
            <p:cNvSpPr/>
            <p:nvPr/>
          </p:nvSpPr>
          <p:spPr>
            <a:xfrm>
              <a:off x="3297486" y="1970657"/>
              <a:ext cx="259054"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2" name="rc62"/>
            <p:cNvSpPr/>
            <p:nvPr/>
          </p:nvSpPr>
          <p:spPr>
            <a:xfrm>
              <a:off x="3556541" y="1970657"/>
              <a:ext cx="259054"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3" name="rc63"/>
            <p:cNvSpPr/>
            <p:nvPr/>
          </p:nvSpPr>
          <p:spPr>
            <a:xfrm>
              <a:off x="3815596" y="1970657"/>
              <a:ext cx="259054"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4" name="rc64"/>
            <p:cNvSpPr/>
            <p:nvPr/>
          </p:nvSpPr>
          <p:spPr>
            <a:xfrm>
              <a:off x="4074651" y="1970657"/>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5" name="rc65"/>
            <p:cNvSpPr/>
            <p:nvPr/>
          </p:nvSpPr>
          <p:spPr>
            <a:xfrm>
              <a:off x="4333706" y="1970657"/>
              <a:ext cx="259054"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6" name="rc66"/>
            <p:cNvSpPr/>
            <p:nvPr/>
          </p:nvSpPr>
          <p:spPr>
            <a:xfrm>
              <a:off x="4592761" y="1970657"/>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7" name="rc67"/>
            <p:cNvSpPr/>
            <p:nvPr/>
          </p:nvSpPr>
          <p:spPr>
            <a:xfrm>
              <a:off x="4851816" y="1970657"/>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8" name="rc68"/>
            <p:cNvSpPr/>
            <p:nvPr/>
          </p:nvSpPr>
          <p:spPr>
            <a:xfrm>
              <a:off x="5110871" y="1970657"/>
              <a:ext cx="259054"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9" name="rc69"/>
            <p:cNvSpPr/>
            <p:nvPr/>
          </p:nvSpPr>
          <p:spPr>
            <a:xfrm>
              <a:off x="5369925" y="1970657"/>
              <a:ext cx="259054"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0" name="rc70"/>
            <p:cNvSpPr/>
            <p:nvPr/>
          </p:nvSpPr>
          <p:spPr>
            <a:xfrm>
              <a:off x="5628980" y="1970657"/>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1" name="rc71"/>
            <p:cNvSpPr/>
            <p:nvPr/>
          </p:nvSpPr>
          <p:spPr>
            <a:xfrm>
              <a:off x="5888035" y="1970657"/>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2" name="rc72"/>
            <p:cNvSpPr/>
            <p:nvPr/>
          </p:nvSpPr>
          <p:spPr>
            <a:xfrm>
              <a:off x="6147090" y="1970657"/>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3" name="rc73"/>
            <p:cNvSpPr/>
            <p:nvPr/>
          </p:nvSpPr>
          <p:spPr>
            <a:xfrm>
              <a:off x="6406145" y="1970657"/>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4" name="rc74"/>
            <p:cNvSpPr/>
            <p:nvPr/>
          </p:nvSpPr>
          <p:spPr>
            <a:xfrm>
              <a:off x="6665200" y="1970657"/>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5" name="rc75"/>
            <p:cNvSpPr/>
            <p:nvPr/>
          </p:nvSpPr>
          <p:spPr>
            <a:xfrm>
              <a:off x="6924255" y="1970657"/>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6" name="rc76"/>
            <p:cNvSpPr/>
            <p:nvPr/>
          </p:nvSpPr>
          <p:spPr>
            <a:xfrm>
              <a:off x="7183310" y="1970657"/>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7" name="rc77"/>
            <p:cNvSpPr/>
            <p:nvPr/>
          </p:nvSpPr>
          <p:spPr>
            <a:xfrm>
              <a:off x="7442365" y="1970657"/>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8" name="rc78"/>
            <p:cNvSpPr/>
            <p:nvPr/>
          </p:nvSpPr>
          <p:spPr>
            <a:xfrm>
              <a:off x="7701420" y="1970657"/>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9" name="rc79"/>
            <p:cNvSpPr/>
            <p:nvPr/>
          </p:nvSpPr>
          <p:spPr>
            <a:xfrm>
              <a:off x="7960474" y="1970657"/>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0" name="rc80"/>
            <p:cNvSpPr/>
            <p:nvPr/>
          </p:nvSpPr>
          <p:spPr>
            <a:xfrm>
              <a:off x="8219529" y="1970657"/>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1" name="rc81"/>
            <p:cNvSpPr/>
            <p:nvPr/>
          </p:nvSpPr>
          <p:spPr>
            <a:xfrm>
              <a:off x="8478584" y="1970657"/>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2" name="rc82"/>
            <p:cNvSpPr/>
            <p:nvPr/>
          </p:nvSpPr>
          <p:spPr>
            <a:xfrm>
              <a:off x="2002212" y="1721544"/>
              <a:ext cx="259054"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3" name="rc83"/>
            <p:cNvSpPr/>
            <p:nvPr/>
          </p:nvSpPr>
          <p:spPr>
            <a:xfrm>
              <a:off x="2261267" y="1721544"/>
              <a:ext cx="259054"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4" name="rc84"/>
            <p:cNvSpPr/>
            <p:nvPr/>
          </p:nvSpPr>
          <p:spPr>
            <a:xfrm>
              <a:off x="2520322" y="1721544"/>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5" name="rc85"/>
            <p:cNvSpPr/>
            <p:nvPr/>
          </p:nvSpPr>
          <p:spPr>
            <a:xfrm>
              <a:off x="2779377" y="1721544"/>
              <a:ext cx="259054"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6" name="rc86"/>
            <p:cNvSpPr/>
            <p:nvPr/>
          </p:nvSpPr>
          <p:spPr>
            <a:xfrm>
              <a:off x="3038431" y="1721544"/>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7" name="rc87"/>
            <p:cNvSpPr/>
            <p:nvPr/>
          </p:nvSpPr>
          <p:spPr>
            <a:xfrm>
              <a:off x="3297486" y="1721544"/>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8" name="rc88"/>
            <p:cNvSpPr/>
            <p:nvPr/>
          </p:nvSpPr>
          <p:spPr>
            <a:xfrm>
              <a:off x="3556541" y="1721544"/>
              <a:ext cx="259054"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9" name="rc89"/>
            <p:cNvSpPr/>
            <p:nvPr/>
          </p:nvSpPr>
          <p:spPr>
            <a:xfrm>
              <a:off x="3815596" y="1721544"/>
              <a:ext cx="259054"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0" name="rc90"/>
            <p:cNvSpPr/>
            <p:nvPr/>
          </p:nvSpPr>
          <p:spPr>
            <a:xfrm>
              <a:off x="4074651" y="1721544"/>
              <a:ext cx="259054"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1" name="rc91"/>
            <p:cNvSpPr/>
            <p:nvPr/>
          </p:nvSpPr>
          <p:spPr>
            <a:xfrm>
              <a:off x="4333706" y="1721544"/>
              <a:ext cx="259054"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2" name="rc92"/>
            <p:cNvSpPr/>
            <p:nvPr/>
          </p:nvSpPr>
          <p:spPr>
            <a:xfrm>
              <a:off x="4592761" y="1721544"/>
              <a:ext cx="259054"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3" name="rc93"/>
            <p:cNvSpPr/>
            <p:nvPr/>
          </p:nvSpPr>
          <p:spPr>
            <a:xfrm>
              <a:off x="4851816" y="1721544"/>
              <a:ext cx="259054"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4" name="rc94"/>
            <p:cNvSpPr/>
            <p:nvPr/>
          </p:nvSpPr>
          <p:spPr>
            <a:xfrm>
              <a:off x="5110871" y="1721544"/>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5" name="rc95"/>
            <p:cNvSpPr/>
            <p:nvPr/>
          </p:nvSpPr>
          <p:spPr>
            <a:xfrm>
              <a:off x="5369925" y="1721544"/>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6" name="rc96"/>
            <p:cNvSpPr/>
            <p:nvPr/>
          </p:nvSpPr>
          <p:spPr>
            <a:xfrm>
              <a:off x="5628980" y="1721544"/>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7" name="rc97"/>
            <p:cNvSpPr/>
            <p:nvPr/>
          </p:nvSpPr>
          <p:spPr>
            <a:xfrm>
              <a:off x="5888035" y="1721544"/>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8" name="rc98"/>
            <p:cNvSpPr/>
            <p:nvPr/>
          </p:nvSpPr>
          <p:spPr>
            <a:xfrm>
              <a:off x="6147090" y="1721544"/>
              <a:ext cx="259054"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9" name="rc99"/>
            <p:cNvSpPr/>
            <p:nvPr/>
          </p:nvSpPr>
          <p:spPr>
            <a:xfrm>
              <a:off x="6406145" y="1721544"/>
              <a:ext cx="259054"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0" name="rc100"/>
            <p:cNvSpPr/>
            <p:nvPr/>
          </p:nvSpPr>
          <p:spPr>
            <a:xfrm>
              <a:off x="6665200" y="1721544"/>
              <a:ext cx="259054"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1" name="rc101"/>
            <p:cNvSpPr/>
            <p:nvPr/>
          </p:nvSpPr>
          <p:spPr>
            <a:xfrm>
              <a:off x="6924255" y="1721544"/>
              <a:ext cx="259054"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2" name="rc102"/>
            <p:cNvSpPr/>
            <p:nvPr/>
          </p:nvSpPr>
          <p:spPr>
            <a:xfrm>
              <a:off x="7183310" y="1721544"/>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3" name="rc103"/>
            <p:cNvSpPr/>
            <p:nvPr/>
          </p:nvSpPr>
          <p:spPr>
            <a:xfrm>
              <a:off x="7442365" y="1721544"/>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4" name="rc104"/>
            <p:cNvSpPr/>
            <p:nvPr/>
          </p:nvSpPr>
          <p:spPr>
            <a:xfrm>
              <a:off x="7701420" y="1721544"/>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5" name="rc105"/>
            <p:cNvSpPr/>
            <p:nvPr/>
          </p:nvSpPr>
          <p:spPr>
            <a:xfrm>
              <a:off x="7960474" y="1721544"/>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6" name="rc106"/>
            <p:cNvSpPr/>
            <p:nvPr/>
          </p:nvSpPr>
          <p:spPr>
            <a:xfrm>
              <a:off x="8219529" y="1721544"/>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7" name="rc107"/>
            <p:cNvSpPr/>
            <p:nvPr/>
          </p:nvSpPr>
          <p:spPr>
            <a:xfrm>
              <a:off x="8478584" y="1721544"/>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8" name="rc108"/>
            <p:cNvSpPr/>
            <p:nvPr/>
          </p:nvSpPr>
          <p:spPr>
            <a:xfrm>
              <a:off x="2002212" y="4710897"/>
              <a:ext cx="259054" cy="24911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9" name="rc109"/>
            <p:cNvSpPr/>
            <p:nvPr/>
          </p:nvSpPr>
          <p:spPr>
            <a:xfrm>
              <a:off x="2261267" y="4710897"/>
              <a:ext cx="259054" cy="249112"/>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10" name="rc110"/>
            <p:cNvSpPr/>
            <p:nvPr/>
          </p:nvSpPr>
          <p:spPr>
            <a:xfrm>
              <a:off x="2520322" y="4710897"/>
              <a:ext cx="259054" cy="24911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1" name="rc111"/>
            <p:cNvSpPr/>
            <p:nvPr/>
          </p:nvSpPr>
          <p:spPr>
            <a:xfrm>
              <a:off x="2779377" y="4710897"/>
              <a:ext cx="259054" cy="24911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12" name="rc112"/>
            <p:cNvSpPr/>
            <p:nvPr/>
          </p:nvSpPr>
          <p:spPr>
            <a:xfrm>
              <a:off x="3038431" y="4710897"/>
              <a:ext cx="259054" cy="24911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13" name="rc113"/>
            <p:cNvSpPr/>
            <p:nvPr/>
          </p:nvSpPr>
          <p:spPr>
            <a:xfrm>
              <a:off x="3297486" y="4710897"/>
              <a:ext cx="259054" cy="24911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4" name="rc114"/>
            <p:cNvSpPr/>
            <p:nvPr/>
          </p:nvSpPr>
          <p:spPr>
            <a:xfrm>
              <a:off x="3556541" y="4710897"/>
              <a:ext cx="259054" cy="24911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5" name="rc115"/>
            <p:cNvSpPr/>
            <p:nvPr/>
          </p:nvSpPr>
          <p:spPr>
            <a:xfrm>
              <a:off x="3815596" y="4710897"/>
              <a:ext cx="259054"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6" name="rc116"/>
            <p:cNvSpPr/>
            <p:nvPr/>
          </p:nvSpPr>
          <p:spPr>
            <a:xfrm>
              <a:off x="4074651" y="4710897"/>
              <a:ext cx="259054" cy="24911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7" name="rc117"/>
            <p:cNvSpPr/>
            <p:nvPr/>
          </p:nvSpPr>
          <p:spPr>
            <a:xfrm>
              <a:off x="4333706" y="4710897"/>
              <a:ext cx="259054"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8" name="rc118"/>
            <p:cNvSpPr/>
            <p:nvPr/>
          </p:nvSpPr>
          <p:spPr>
            <a:xfrm>
              <a:off x="4592761" y="4710897"/>
              <a:ext cx="259054" cy="24911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9" name="rc119"/>
            <p:cNvSpPr/>
            <p:nvPr/>
          </p:nvSpPr>
          <p:spPr>
            <a:xfrm>
              <a:off x="4851816" y="4710897"/>
              <a:ext cx="259054" cy="24911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20" name="rc120"/>
            <p:cNvSpPr/>
            <p:nvPr/>
          </p:nvSpPr>
          <p:spPr>
            <a:xfrm>
              <a:off x="5110871" y="4710897"/>
              <a:ext cx="259054"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1" name="rc121"/>
            <p:cNvSpPr/>
            <p:nvPr/>
          </p:nvSpPr>
          <p:spPr>
            <a:xfrm>
              <a:off x="5369925" y="4710897"/>
              <a:ext cx="259054"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2" name="rc122"/>
            <p:cNvSpPr/>
            <p:nvPr/>
          </p:nvSpPr>
          <p:spPr>
            <a:xfrm>
              <a:off x="5628980" y="4710897"/>
              <a:ext cx="259054" cy="24911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3" name="rc123"/>
            <p:cNvSpPr/>
            <p:nvPr/>
          </p:nvSpPr>
          <p:spPr>
            <a:xfrm>
              <a:off x="5888035" y="4710897"/>
              <a:ext cx="259054"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4" name="rc124"/>
            <p:cNvSpPr/>
            <p:nvPr/>
          </p:nvSpPr>
          <p:spPr>
            <a:xfrm>
              <a:off x="6147090" y="4710897"/>
              <a:ext cx="259054"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5" name="rc125"/>
            <p:cNvSpPr/>
            <p:nvPr/>
          </p:nvSpPr>
          <p:spPr>
            <a:xfrm>
              <a:off x="6406145" y="4710897"/>
              <a:ext cx="259054"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6" name="rc126"/>
            <p:cNvSpPr/>
            <p:nvPr/>
          </p:nvSpPr>
          <p:spPr>
            <a:xfrm>
              <a:off x="6665200" y="4710897"/>
              <a:ext cx="259054"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7" name="rc127"/>
            <p:cNvSpPr/>
            <p:nvPr/>
          </p:nvSpPr>
          <p:spPr>
            <a:xfrm>
              <a:off x="6924255" y="4710897"/>
              <a:ext cx="259054"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8" name="rc128"/>
            <p:cNvSpPr/>
            <p:nvPr/>
          </p:nvSpPr>
          <p:spPr>
            <a:xfrm>
              <a:off x="7183310" y="4710897"/>
              <a:ext cx="259054" cy="24911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9" name="rc129"/>
            <p:cNvSpPr/>
            <p:nvPr/>
          </p:nvSpPr>
          <p:spPr>
            <a:xfrm>
              <a:off x="7442365" y="4710897"/>
              <a:ext cx="259054" cy="24911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0" name="rc130"/>
            <p:cNvSpPr/>
            <p:nvPr/>
          </p:nvSpPr>
          <p:spPr>
            <a:xfrm>
              <a:off x="7701420" y="4710897"/>
              <a:ext cx="259054" cy="24911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31" name="rc131"/>
            <p:cNvSpPr/>
            <p:nvPr/>
          </p:nvSpPr>
          <p:spPr>
            <a:xfrm>
              <a:off x="7960474" y="4710897"/>
              <a:ext cx="259054" cy="24911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2" name="rc132"/>
            <p:cNvSpPr/>
            <p:nvPr/>
          </p:nvSpPr>
          <p:spPr>
            <a:xfrm>
              <a:off x="8219529" y="4710897"/>
              <a:ext cx="259054" cy="24911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33" name="rc133"/>
            <p:cNvSpPr/>
            <p:nvPr/>
          </p:nvSpPr>
          <p:spPr>
            <a:xfrm>
              <a:off x="8478584" y="4710897"/>
              <a:ext cx="259054" cy="24911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4" name="rc134"/>
            <p:cNvSpPr/>
            <p:nvPr/>
          </p:nvSpPr>
          <p:spPr>
            <a:xfrm>
              <a:off x="2002212" y="4212671"/>
              <a:ext cx="259054"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5" name="rc135"/>
            <p:cNvSpPr/>
            <p:nvPr/>
          </p:nvSpPr>
          <p:spPr>
            <a:xfrm>
              <a:off x="2261267" y="4212671"/>
              <a:ext cx="259054"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6" name="rc136"/>
            <p:cNvSpPr/>
            <p:nvPr/>
          </p:nvSpPr>
          <p:spPr>
            <a:xfrm>
              <a:off x="2520322" y="4212671"/>
              <a:ext cx="259054"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7" name="rc137"/>
            <p:cNvSpPr/>
            <p:nvPr/>
          </p:nvSpPr>
          <p:spPr>
            <a:xfrm>
              <a:off x="2779377" y="4212671"/>
              <a:ext cx="259054"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8" name="rc138"/>
            <p:cNvSpPr/>
            <p:nvPr/>
          </p:nvSpPr>
          <p:spPr>
            <a:xfrm>
              <a:off x="3038431" y="4212671"/>
              <a:ext cx="259054"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9" name="rc139"/>
            <p:cNvSpPr/>
            <p:nvPr/>
          </p:nvSpPr>
          <p:spPr>
            <a:xfrm>
              <a:off x="3297486" y="4212671"/>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0" name="rc140"/>
            <p:cNvSpPr/>
            <p:nvPr/>
          </p:nvSpPr>
          <p:spPr>
            <a:xfrm>
              <a:off x="3556541" y="4212671"/>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1" name="rc141"/>
            <p:cNvSpPr/>
            <p:nvPr/>
          </p:nvSpPr>
          <p:spPr>
            <a:xfrm>
              <a:off x="3815596" y="4212671"/>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2" name="rc142"/>
            <p:cNvSpPr/>
            <p:nvPr/>
          </p:nvSpPr>
          <p:spPr>
            <a:xfrm>
              <a:off x="4074651" y="4212671"/>
              <a:ext cx="259054"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3" name="rc143"/>
            <p:cNvSpPr/>
            <p:nvPr/>
          </p:nvSpPr>
          <p:spPr>
            <a:xfrm>
              <a:off x="4333706" y="4212671"/>
              <a:ext cx="259054"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4" name="rc144"/>
            <p:cNvSpPr/>
            <p:nvPr/>
          </p:nvSpPr>
          <p:spPr>
            <a:xfrm>
              <a:off x="4592761" y="4212671"/>
              <a:ext cx="259054"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5" name="rc145"/>
            <p:cNvSpPr/>
            <p:nvPr/>
          </p:nvSpPr>
          <p:spPr>
            <a:xfrm>
              <a:off x="4851816" y="4212671"/>
              <a:ext cx="259054"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6" name="rc146"/>
            <p:cNvSpPr/>
            <p:nvPr/>
          </p:nvSpPr>
          <p:spPr>
            <a:xfrm>
              <a:off x="5110871" y="4212671"/>
              <a:ext cx="259054"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7" name="rc147"/>
            <p:cNvSpPr/>
            <p:nvPr/>
          </p:nvSpPr>
          <p:spPr>
            <a:xfrm>
              <a:off x="5369925" y="4212671"/>
              <a:ext cx="259054"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8" name="rc148"/>
            <p:cNvSpPr/>
            <p:nvPr/>
          </p:nvSpPr>
          <p:spPr>
            <a:xfrm>
              <a:off x="5628980" y="4212671"/>
              <a:ext cx="259054"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9" name="rc149"/>
            <p:cNvSpPr/>
            <p:nvPr/>
          </p:nvSpPr>
          <p:spPr>
            <a:xfrm>
              <a:off x="5888035" y="4212671"/>
              <a:ext cx="259054"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0" name="rc150"/>
            <p:cNvSpPr/>
            <p:nvPr/>
          </p:nvSpPr>
          <p:spPr>
            <a:xfrm>
              <a:off x="6147090" y="4212671"/>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1" name="rc151"/>
            <p:cNvSpPr/>
            <p:nvPr/>
          </p:nvSpPr>
          <p:spPr>
            <a:xfrm>
              <a:off x="6406145" y="4212671"/>
              <a:ext cx="259054"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2" name="rc152"/>
            <p:cNvSpPr/>
            <p:nvPr/>
          </p:nvSpPr>
          <p:spPr>
            <a:xfrm>
              <a:off x="6665200" y="4212671"/>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3" name="rc153"/>
            <p:cNvSpPr/>
            <p:nvPr/>
          </p:nvSpPr>
          <p:spPr>
            <a:xfrm>
              <a:off x="6924255" y="4212671"/>
              <a:ext cx="259054"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4" name="rc154"/>
            <p:cNvSpPr/>
            <p:nvPr/>
          </p:nvSpPr>
          <p:spPr>
            <a:xfrm>
              <a:off x="7183310" y="4212671"/>
              <a:ext cx="259054"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5" name="rc155"/>
            <p:cNvSpPr/>
            <p:nvPr/>
          </p:nvSpPr>
          <p:spPr>
            <a:xfrm>
              <a:off x="7442365" y="4212671"/>
              <a:ext cx="259054"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6" name="rc156"/>
            <p:cNvSpPr/>
            <p:nvPr/>
          </p:nvSpPr>
          <p:spPr>
            <a:xfrm>
              <a:off x="7701420" y="4212671"/>
              <a:ext cx="259054"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7" name="rc157"/>
            <p:cNvSpPr/>
            <p:nvPr/>
          </p:nvSpPr>
          <p:spPr>
            <a:xfrm>
              <a:off x="7960474" y="4212671"/>
              <a:ext cx="259054"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8" name="rc158"/>
            <p:cNvSpPr/>
            <p:nvPr/>
          </p:nvSpPr>
          <p:spPr>
            <a:xfrm>
              <a:off x="8219529" y="4212671"/>
              <a:ext cx="259054"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9" name="rc159"/>
            <p:cNvSpPr/>
            <p:nvPr/>
          </p:nvSpPr>
          <p:spPr>
            <a:xfrm>
              <a:off x="8478584" y="4212671"/>
              <a:ext cx="259054"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0" name="rc160"/>
            <p:cNvSpPr/>
            <p:nvPr/>
          </p:nvSpPr>
          <p:spPr>
            <a:xfrm>
              <a:off x="2002212" y="1223318"/>
              <a:ext cx="259054"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1" name="rc161"/>
            <p:cNvSpPr/>
            <p:nvPr/>
          </p:nvSpPr>
          <p:spPr>
            <a:xfrm>
              <a:off x="2261267" y="1223318"/>
              <a:ext cx="259054"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2" name="rc162"/>
            <p:cNvSpPr/>
            <p:nvPr/>
          </p:nvSpPr>
          <p:spPr>
            <a:xfrm>
              <a:off x="2520322" y="1223318"/>
              <a:ext cx="259054" cy="24911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3" name="rc163"/>
            <p:cNvSpPr/>
            <p:nvPr/>
          </p:nvSpPr>
          <p:spPr>
            <a:xfrm>
              <a:off x="2779377" y="1223318"/>
              <a:ext cx="259054"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4" name="rc164"/>
            <p:cNvSpPr/>
            <p:nvPr/>
          </p:nvSpPr>
          <p:spPr>
            <a:xfrm>
              <a:off x="3038431" y="1223318"/>
              <a:ext cx="259054"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5" name="rc165"/>
            <p:cNvSpPr/>
            <p:nvPr/>
          </p:nvSpPr>
          <p:spPr>
            <a:xfrm>
              <a:off x="3297486" y="1223318"/>
              <a:ext cx="259054"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6" name="rc166"/>
            <p:cNvSpPr/>
            <p:nvPr/>
          </p:nvSpPr>
          <p:spPr>
            <a:xfrm>
              <a:off x="3556541" y="1223318"/>
              <a:ext cx="259054"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7" name="rc167"/>
            <p:cNvSpPr/>
            <p:nvPr/>
          </p:nvSpPr>
          <p:spPr>
            <a:xfrm>
              <a:off x="3815596" y="1223318"/>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8" name="rc168"/>
            <p:cNvSpPr/>
            <p:nvPr/>
          </p:nvSpPr>
          <p:spPr>
            <a:xfrm>
              <a:off x="4074651" y="1223318"/>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9" name="rc169"/>
            <p:cNvSpPr/>
            <p:nvPr/>
          </p:nvSpPr>
          <p:spPr>
            <a:xfrm>
              <a:off x="4333706" y="1223318"/>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0" name="rc170"/>
            <p:cNvSpPr/>
            <p:nvPr/>
          </p:nvSpPr>
          <p:spPr>
            <a:xfrm>
              <a:off x="4592761" y="1223318"/>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1" name="rc171"/>
            <p:cNvSpPr/>
            <p:nvPr/>
          </p:nvSpPr>
          <p:spPr>
            <a:xfrm>
              <a:off x="4851816" y="1223318"/>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2" name="rc172"/>
            <p:cNvSpPr/>
            <p:nvPr/>
          </p:nvSpPr>
          <p:spPr>
            <a:xfrm>
              <a:off x="5110871" y="1223318"/>
              <a:ext cx="259054"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3" name="rc173"/>
            <p:cNvSpPr/>
            <p:nvPr/>
          </p:nvSpPr>
          <p:spPr>
            <a:xfrm>
              <a:off x="5369925" y="1223318"/>
              <a:ext cx="259054"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4" name="rc174"/>
            <p:cNvSpPr/>
            <p:nvPr/>
          </p:nvSpPr>
          <p:spPr>
            <a:xfrm>
              <a:off x="5628980" y="1223318"/>
              <a:ext cx="259054"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5" name="rc175"/>
            <p:cNvSpPr/>
            <p:nvPr/>
          </p:nvSpPr>
          <p:spPr>
            <a:xfrm>
              <a:off x="5888035" y="1223318"/>
              <a:ext cx="259054"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6" name="rc176"/>
            <p:cNvSpPr/>
            <p:nvPr/>
          </p:nvSpPr>
          <p:spPr>
            <a:xfrm>
              <a:off x="6147090" y="1223318"/>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7" name="rc177"/>
            <p:cNvSpPr/>
            <p:nvPr/>
          </p:nvSpPr>
          <p:spPr>
            <a:xfrm>
              <a:off x="6406145" y="1223318"/>
              <a:ext cx="259054"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8" name="rc178"/>
            <p:cNvSpPr/>
            <p:nvPr/>
          </p:nvSpPr>
          <p:spPr>
            <a:xfrm>
              <a:off x="6665200" y="1223318"/>
              <a:ext cx="259054"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9" name="rc179"/>
            <p:cNvSpPr/>
            <p:nvPr/>
          </p:nvSpPr>
          <p:spPr>
            <a:xfrm>
              <a:off x="6924255" y="1223318"/>
              <a:ext cx="259054"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0" name="rc180"/>
            <p:cNvSpPr/>
            <p:nvPr/>
          </p:nvSpPr>
          <p:spPr>
            <a:xfrm>
              <a:off x="7183310" y="1223318"/>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1" name="rc181"/>
            <p:cNvSpPr/>
            <p:nvPr/>
          </p:nvSpPr>
          <p:spPr>
            <a:xfrm>
              <a:off x="7442365" y="1223318"/>
              <a:ext cx="259054"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2" name="rc182"/>
            <p:cNvSpPr/>
            <p:nvPr/>
          </p:nvSpPr>
          <p:spPr>
            <a:xfrm>
              <a:off x="7701420" y="1223318"/>
              <a:ext cx="259054"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3" name="rc183"/>
            <p:cNvSpPr/>
            <p:nvPr/>
          </p:nvSpPr>
          <p:spPr>
            <a:xfrm>
              <a:off x="7960474" y="1223318"/>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4" name="rc184"/>
            <p:cNvSpPr/>
            <p:nvPr/>
          </p:nvSpPr>
          <p:spPr>
            <a:xfrm>
              <a:off x="8219529" y="1223318"/>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5" name="rc185"/>
            <p:cNvSpPr/>
            <p:nvPr/>
          </p:nvSpPr>
          <p:spPr>
            <a:xfrm>
              <a:off x="8478584" y="1223318"/>
              <a:ext cx="259054"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6" name="rc186"/>
            <p:cNvSpPr/>
            <p:nvPr/>
          </p:nvSpPr>
          <p:spPr>
            <a:xfrm>
              <a:off x="2002212" y="5209122"/>
              <a:ext cx="259054" cy="249112"/>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87" name="rc187"/>
            <p:cNvSpPr/>
            <p:nvPr/>
          </p:nvSpPr>
          <p:spPr>
            <a:xfrm>
              <a:off x="2261267" y="5209122"/>
              <a:ext cx="259054" cy="24911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88" name="rc188"/>
            <p:cNvSpPr/>
            <p:nvPr/>
          </p:nvSpPr>
          <p:spPr>
            <a:xfrm>
              <a:off x="2520322" y="5209122"/>
              <a:ext cx="259054" cy="249112"/>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89" name="rc189"/>
            <p:cNvSpPr/>
            <p:nvPr/>
          </p:nvSpPr>
          <p:spPr>
            <a:xfrm>
              <a:off x="2779377" y="5209122"/>
              <a:ext cx="259054" cy="249112"/>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90" name="rc190"/>
            <p:cNvSpPr/>
            <p:nvPr/>
          </p:nvSpPr>
          <p:spPr>
            <a:xfrm>
              <a:off x="3038431" y="5209122"/>
              <a:ext cx="259054" cy="249112"/>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91" name="rc191"/>
            <p:cNvSpPr/>
            <p:nvPr/>
          </p:nvSpPr>
          <p:spPr>
            <a:xfrm>
              <a:off x="3297486" y="5209122"/>
              <a:ext cx="259054" cy="249112"/>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92" name="rc192"/>
            <p:cNvSpPr/>
            <p:nvPr/>
          </p:nvSpPr>
          <p:spPr>
            <a:xfrm>
              <a:off x="3556541" y="5209122"/>
              <a:ext cx="259054" cy="249112"/>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93" name="rc193"/>
            <p:cNvSpPr/>
            <p:nvPr/>
          </p:nvSpPr>
          <p:spPr>
            <a:xfrm>
              <a:off x="3815596" y="5209122"/>
              <a:ext cx="259054" cy="24911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94" name="rc194"/>
            <p:cNvSpPr/>
            <p:nvPr/>
          </p:nvSpPr>
          <p:spPr>
            <a:xfrm>
              <a:off x="4074651" y="5209122"/>
              <a:ext cx="259054" cy="249112"/>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95" name="rc195"/>
            <p:cNvSpPr/>
            <p:nvPr/>
          </p:nvSpPr>
          <p:spPr>
            <a:xfrm>
              <a:off x="4333706" y="5209122"/>
              <a:ext cx="259054" cy="249112"/>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96" name="rc196"/>
            <p:cNvSpPr/>
            <p:nvPr/>
          </p:nvSpPr>
          <p:spPr>
            <a:xfrm>
              <a:off x="4592761" y="5209122"/>
              <a:ext cx="259054" cy="24911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97" name="rc197"/>
            <p:cNvSpPr/>
            <p:nvPr/>
          </p:nvSpPr>
          <p:spPr>
            <a:xfrm>
              <a:off x="4851816" y="5209122"/>
              <a:ext cx="259054" cy="24911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98" name="rc198"/>
            <p:cNvSpPr/>
            <p:nvPr/>
          </p:nvSpPr>
          <p:spPr>
            <a:xfrm>
              <a:off x="5110871" y="5209122"/>
              <a:ext cx="259054" cy="249112"/>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99" name="rc199"/>
            <p:cNvSpPr/>
            <p:nvPr/>
          </p:nvSpPr>
          <p:spPr>
            <a:xfrm>
              <a:off x="5369925" y="5209122"/>
              <a:ext cx="259054" cy="24911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00" name="rc200"/>
            <p:cNvSpPr/>
            <p:nvPr/>
          </p:nvSpPr>
          <p:spPr>
            <a:xfrm>
              <a:off x="5628980" y="5209122"/>
              <a:ext cx="259054" cy="249112"/>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01" name="rc201"/>
            <p:cNvSpPr/>
            <p:nvPr/>
          </p:nvSpPr>
          <p:spPr>
            <a:xfrm>
              <a:off x="5888035" y="5209122"/>
              <a:ext cx="259054" cy="249112"/>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02" name="rc202"/>
            <p:cNvSpPr/>
            <p:nvPr/>
          </p:nvSpPr>
          <p:spPr>
            <a:xfrm>
              <a:off x="6147090" y="5209122"/>
              <a:ext cx="259054" cy="249112"/>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03" name="rc203"/>
            <p:cNvSpPr/>
            <p:nvPr/>
          </p:nvSpPr>
          <p:spPr>
            <a:xfrm>
              <a:off x="6406145" y="5209122"/>
              <a:ext cx="259054" cy="249112"/>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04" name="rc204"/>
            <p:cNvSpPr/>
            <p:nvPr/>
          </p:nvSpPr>
          <p:spPr>
            <a:xfrm>
              <a:off x="6665200" y="5209122"/>
              <a:ext cx="259054" cy="24911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05" name="rc205"/>
            <p:cNvSpPr/>
            <p:nvPr/>
          </p:nvSpPr>
          <p:spPr>
            <a:xfrm>
              <a:off x="6924255" y="5209122"/>
              <a:ext cx="259054" cy="249112"/>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06" name="rc206"/>
            <p:cNvSpPr/>
            <p:nvPr/>
          </p:nvSpPr>
          <p:spPr>
            <a:xfrm>
              <a:off x="7183310" y="5209122"/>
              <a:ext cx="259054" cy="249112"/>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07" name="rc207"/>
            <p:cNvSpPr/>
            <p:nvPr/>
          </p:nvSpPr>
          <p:spPr>
            <a:xfrm>
              <a:off x="7442365" y="5209122"/>
              <a:ext cx="259054" cy="249112"/>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08" name="rc208"/>
            <p:cNvSpPr/>
            <p:nvPr/>
          </p:nvSpPr>
          <p:spPr>
            <a:xfrm>
              <a:off x="7701420" y="5209122"/>
              <a:ext cx="259054" cy="249112"/>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09" name="rc209"/>
            <p:cNvSpPr/>
            <p:nvPr/>
          </p:nvSpPr>
          <p:spPr>
            <a:xfrm>
              <a:off x="7960474" y="5209122"/>
              <a:ext cx="259054" cy="249112"/>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10" name="rc210"/>
            <p:cNvSpPr/>
            <p:nvPr/>
          </p:nvSpPr>
          <p:spPr>
            <a:xfrm>
              <a:off x="8219529" y="5209122"/>
              <a:ext cx="259054" cy="24911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11" name="rc211"/>
            <p:cNvSpPr/>
            <p:nvPr/>
          </p:nvSpPr>
          <p:spPr>
            <a:xfrm>
              <a:off x="8478584" y="5209122"/>
              <a:ext cx="259054" cy="24911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12" name="rc212"/>
            <p:cNvSpPr/>
            <p:nvPr/>
          </p:nvSpPr>
          <p:spPr>
            <a:xfrm>
              <a:off x="2002212" y="3465333"/>
              <a:ext cx="259054" cy="249112"/>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13" name="rc213"/>
            <p:cNvSpPr/>
            <p:nvPr/>
          </p:nvSpPr>
          <p:spPr>
            <a:xfrm>
              <a:off x="2261267" y="3465333"/>
              <a:ext cx="259054" cy="249112"/>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14" name="rc214"/>
            <p:cNvSpPr/>
            <p:nvPr/>
          </p:nvSpPr>
          <p:spPr>
            <a:xfrm>
              <a:off x="2520322" y="3465333"/>
              <a:ext cx="259054" cy="249112"/>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15" name="rc215"/>
            <p:cNvSpPr/>
            <p:nvPr/>
          </p:nvSpPr>
          <p:spPr>
            <a:xfrm>
              <a:off x="2779377" y="3465333"/>
              <a:ext cx="259054" cy="249112"/>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16" name="rc216"/>
            <p:cNvSpPr/>
            <p:nvPr/>
          </p:nvSpPr>
          <p:spPr>
            <a:xfrm>
              <a:off x="3038431" y="3465333"/>
              <a:ext cx="259054" cy="24911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17" name="rc217"/>
            <p:cNvSpPr/>
            <p:nvPr/>
          </p:nvSpPr>
          <p:spPr>
            <a:xfrm>
              <a:off x="3297486" y="3465333"/>
              <a:ext cx="259054" cy="24911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18" name="rc218"/>
            <p:cNvSpPr/>
            <p:nvPr/>
          </p:nvSpPr>
          <p:spPr>
            <a:xfrm>
              <a:off x="3556541" y="3465333"/>
              <a:ext cx="259054" cy="24911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9" name="rc219"/>
            <p:cNvSpPr/>
            <p:nvPr/>
          </p:nvSpPr>
          <p:spPr>
            <a:xfrm>
              <a:off x="3815596" y="3465333"/>
              <a:ext cx="259054" cy="24911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20" name="rc220"/>
            <p:cNvSpPr/>
            <p:nvPr/>
          </p:nvSpPr>
          <p:spPr>
            <a:xfrm>
              <a:off x="4074651" y="3465333"/>
              <a:ext cx="259054" cy="24911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21" name="rc221"/>
            <p:cNvSpPr/>
            <p:nvPr/>
          </p:nvSpPr>
          <p:spPr>
            <a:xfrm>
              <a:off x="4333706" y="3465333"/>
              <a:ext cx="259054"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2" name="rc222"/>
            <p:cNvSpPr/>
            <p:nvPr/>
          </p:nvSpPr>
          <p:spPr>
            <a:xfrm>
              <a:off x="4592761" y="3465333"/>
              <a:ext cx="259054"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3" name="rc223"/>
            <p:cNvSpPr/>
            <p:nvPr/>
          </p:nvSpPr>
          <p:spPr>
            <a:xfrm>
              <a:off x="4851816" y="3465333"/>
              <a:ext cx="259054"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4" name="rc224"/>
            <p:cNvSpPr/>
            <p:nvPr/>
          </p:nvSpPr>
          <p:spPr>
            <a:xfrm>
              <a:off x="5110871" y="3465333"/>
              <a:ext cx="259054"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5" name="rc225"/>
            <p:cNvSpPr/>
            <p:nvPr/>
          </p:nvSpPr>
          <p:spPr>
            <a:xfrm>
              <a:off x="5369925" y="3465333"/>
              <a:ext cx="259054"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6" name="rc226"/>
            <p:cNvSpPr/>
            <p:nvPr/>
          </p:nvSpPr>
          <p:spPr>
            <a:xfrm>
              <a:off x="5628980" y="3465333"/>
              <a:ext cx="259054"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7" name="rc227"/>
            <p:cNvSpPr/>
            <p:nvPr/>
          </p:nvSpPr>
          <p:spPr>
            <a:xfrm>
              <a:off x="5888035" y="3465333"/>
              <a:ext cx="259054"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8" name="rc228"/>
            <p:cNvSpPr/>
            <p:nvPr/>
          </p:nvSpPr>
          <p:spPr>
            <a:xfrm>
              <a:off x="6147090" y="3465333"/>
              <a:ext cx="259054"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9" name="rc229"/>
            <p:cNvSpPr/>
            <p:nvPr/>
          </p:nvSpPr>
          <p:spPr>
            <a:xfrm>
              <a:off x="6406145" y="3465333"/>
              <a:ext cx="259054"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30" name="rc230"/>
            <p:cNvSpPr/>
            <p:nvPr/>
          </p:nvSpPr>
          <p:spPr>
            <a:xfrm>
              <a:off x="6665200" y="3465333"/>
              <a:ext cx="259054"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1" name="rc231"/>
            <p:cNvSpPr/>
            <p:nvPr/>
          </p:nvSpPr>
          <p:spPr>
            <a:xfrm>
              <a:off x="6924255" y="3465333"/>
              <a:ext cx="259054"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2" name="rc232"/>
            <p:cNvSpPr/>
            <p:nvPr/>
          </p:nvSpPr>
          <p:spPr>
            <a:xfrm>
              <a:off x="7183310" y="3465333"/>
              <a:ext cx="259054"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3" name="rc233"/>
            <p:cNvSpPr/>
            <p:nvPr/>
          </p:nvSpPr>
          <p:spPr>
            <a:xfrm>
              <a:off x="7442365" y="3465333"/>
              <a:ext cx="259054" cy="24911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34" name="rc234"/>
            <p:cNvSpPr/>
            <p:nvPr/>
          </p:nvSpPr>
          <p:spPr>
            <a:xfrm>
              <a:off x="7701420" y="3465333"/>
              <a:ext cx="259054"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5" name="rc235"/>
            <p:cNvSpPr/>
            <p:nvPr/>
          </p:nvSpPr>
          <p:spPr>
            <a:xfrm>
              <a:off x="7960474" y="3465333"/>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6" name="rc236"/>
            <p:cNvSpPr/>
            <p:nvPr/>
          </p:nvSpPr>
          <p:spPr>
            <a:xfrm>
              <a:off x="8219529" y="3465333"/>
              <a:ext cx="259054"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7" name="rc237"/>
            <p:cNvSpPr/>
            <p:nvPr/>
          </p:nvSpPr>
          <p:spPr>
            <a:xfrm>
              <a:off x="8478584" y="3465333"/>
              <a:ext cx="259054"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8" name="rc238"/>
            <p:cNvSpPr/>
            <p:nvPr/>
          </p:nvSpPr>
          <p:spPr>
            <a:xfrm>
              <a:off x="2002212" y="3963559"/>
              <a:ext cx="259054" cy="249112"/>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39" name="rc239"/>
            <p:cNvSpPr/>
            <p:nvPr/>
          </p:nvSpPr>
          <p:spPr>
            <a:xfrm>
              <a:off x="2261267" y="3963559"/>
              <a:ext cx="259054" cy="249112"/>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40" name="rc240"/>
            <p:cNvSpPr/>
            <p:nvPr/>
          </p:nvSpPr>
          <p:spPr>
            <a:xfrm>
              <a:off x="2520322" y="3963559"/>
              <a:ext cx="259054" cy="249112"/>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41" name="rc241"/>
            <p:cNvSpPr/>
            <p:nvPr/>
          </p:nvSpPr>
          <p:spPr>
            <a:xfrm>
              <a:off x="2779377" y="3963559"/>
              <a:ext cx="259054" cy="249112"/>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42" name="rc242"/>
            <p:cNvSpPr/>
            <p:nvPr/>
          </p:nvSpPr>
          <p:spPr>
            <a:xfrm>
              <a:off x="3038431" y="3963559"/>
              <a:ext cx="259054" cy="249112"/>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43" name="rc243"/>
            <p:cNvSpPr/>
            <p:nvPr/>
          </p:nvSpPr>
          <p:spPr>
            <a:xfrm>
              <a:off x="3297486" y="3963559"/>
              <a:ext cx="259054" cy="249112"/>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44" name="rc244"/>
            <p:cNvSpPr/>
            <p:nvPr/>
          </p:nvSpPr>
          <p:spPr>
            <a:xfrm>
              <a:off x="3556541" y="3963559"/>
              <a:ext cx="259054" cy="249112"/>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45" name="rc245"/>
            <p:cNvSpPr/>
            <p:nvPr/>
          </p:nvSpPr>
          <p:spPr>
            <a:xfrm>
              <a:off x="3815596" y="3963559"/>
              <a:ext cx="259054" cy="24911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46" name="rc246"/>
            <p:cNvSpPr/>
            <p:nvPr/>
          </p:nvSpPr>
          <p:spPr>
            <a:xfrm>
              <a:off x="4074651" y="3963559"/>
              <a:ext cx="259054"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47" name="rc247"/>
            <p:cNvSpPr/>
            <p:nvPr/>
          </p:nvSpPr>
          <p:spPr>
            <a:xfrm>
              <a:off x="4333706" y="3963559"/>
              <a:ext cx="259054"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8" name="rc248"/>
            <p:cNvSpPr/>
            <p:nvPr/>
          </p:nvSpPr>
          <p:spPr>
            <a:xfrm>
              <a:off x="4592761" y="3963559"/>
              <a:ext cx="259054" cy="24911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9" name="rc249"/>
            <p:cNvSpPr/>
            <p:nvPr/>
          </p:nvSpPr>
          <p:spPr>
            <a:xfrm>
              <a:off x="4851816" y="3963559"/>
              <a:ext cx="259054" cy="24911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0" name="rc250"/>
            <p:cNvSpPr/>
            <p:nvPr/>
          </p:nvSpPr>
          <p:spPr>
            <a:xfrm>
              <a:off x="5110871" y="3963559"/>
              <a:ext cx="259054"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1" name="rc251"/>
            <p:cNvSpPr/>
            <p:nvPr/>
          </p:nvSpPr>
          <p:spPr>
            <a:xfrm>
              <a:off x="5369925" y="3963559"/>
              <a:ext cx="259054"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2" name="rc252"/>
            <p:cNvSpPr/>
            <p:nvPr/>
          </p:nvSpPr>
          <p:spPr>
            <a:xfrm>
              <a:off x="5628980" y="3963559"/>
              <a:ext cx="259054" cy="24911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53" name="rc253"/>
            <p:cNvSpPr/>
            <p:nvPr/>
          </p:nvSpPr>
          <p:spPr>
            <a:xfrm>
              <a:off x="5888035" y="3963559"/>
              <a:ext cx="259054" cy="24911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54" name="rc254"/>
            <p:cNvSpPr/>
            <p:nvPr/>
          </p:nvSpPr>
          <p:spPr>
            <a:xfrm>
              <a:off x="6147090" y="3963559"/>
              <a:ext cx="259054" cy="24911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55" name="rc255"/>
            <p:cNvSpPr/>
            <p:nvPr/>
          </p:nvSpPr>
          <p:spPr>
            <a:xfrm>
              <a:off x="6406145" y="3963559"/>
              <a:ext cx="259054"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6" name="rc256"/>
            <p:cNvSpPr/>
            <p:nvPr/>
          </p:nvSpPr>
          <p:spPr>
            <a:xfrm>
              <a:off x="6665200" y="3963559"/>
              <a:ext cx="259054"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57" name="rc257"/>
            <p:cNvSpPr/>
            <p:nvPr/>
          </p:nvSpPr>
          <p:spPr>
            <a:xfrm>
              <a:off x="6924255" y="3963559"/>
              <a:ext cx="259054" cy="24911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58" name="rc258"/>
            <p:cNvSpPr/>
            <p:nvPr/>
          </p:nvSpPr>
          <p:spPr>
            <a:xfrm>
              <a:off x="7183310" y="3963559"/>
              <a:ext cx="259054" cy="249112"/>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59" name="rc259"/>
            <p:cNvSpPr/>
            <p:nvPr/>
          </p:nvSpPr>
          <p:spPr>
            <a:xfrm>
              <a:off x="7442365" y="3963559"/>
              <a:ext cx="259054" cy="24911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60" name="rc260"/>
            <p:cNvSpPr/>
            <p:nvPr/>
          </p:nvSpPr>
          <p:spPr>
            <a:xfrm>
              <a:off x="7701420" y="3963559"/>
              <a:ext cx="259054"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61" name="rc261"/>
            <p:cNvSpPr/>
            <p:nvPr/>
          </p:nvSpPr>
          <p:spPr>
            <a:xfrm>
              <a:off x="7960474" y="3963559"/>
              <a:ext cx="259054"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2" name="rc262"/>
            <p:cNvSpPr/>
            <p:nvPr/>
          </p:nvSpPr>
          <p:spPr>
            <a:xfrm>
              <a:off x="8219529" y="3963559"/>
              <a:ext cx="259054"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3" name="rc263"/>
            <p:cNvSpPr/>
            <p:nvPr/>
          </p:nvSpPr>
          <p:spPr>
            <a:xfrm>
              <a:off x="8478584" y="3963559"/>
              <a:ext cx="259054"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4" name="rc264"/>
            <p:cNvSpPr/>
            <p:nvPr/>
          </p:nvSpPr>
          <p:spPr>
            <a:xfrm>
              <a:off x="2002212" y="3714446"/>
              <a:ext cx="259054" cy="249112"/>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65" name="rc265"/>
            <p:cNvSpPr/>
            <p:nvPr/>
          </p:nvSpPr>
          <p:spPr>
            <a:xfrm>
              <a:off x="2261267" y="3714446"/>
              <a:ext cx="259054" cy="249112"/>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66" name="rc266"/>
            <p:cNvSpPr/>
            <p:nvPr/>
          </p:nvSpPr>
          <p:spPr>
            <a:xfrm>
              <a:off x="2520322" y="3714446"/>
              <a:ext cx="259054" cy="24911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67" name="rc267"/>
            <p:cNvSpPr/>
            <p:nvPr/>
          </p:nvSpPr>
          <p:spPr>
            <a:xfrm>
              <a:off x="2779377" y="3714446"/>
              <a:ext cx="259054" cy="24911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68" name="rc268"/>
            <p:cNvSpPr/>
            <p:nvPr/>
          </p:nvSpPr>
          <p:spPr>
            <a:xfrm>
              <a:off x="3038431" y="3714446"/>
              <a:ext cx="259054" cy="24911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69" name="rc269"/>
            <p:cNvSpPr/>
            <p:nvPr/>
          </p:nvSpPr>
          <p:spPr>
            <a:xfrm>
              <a:off x="3297486" y="3714446"/>
              <a:ext cx="259054" cy="24911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70" name="rc270"/>
            <p:cNvSpPr/>
            <p:nvPr/>
          </p:nvSpPr>
          <p:spPr>
            <a:xfrm>
              <a:off x="3556541" y="3714446"/>
              <a:ext cx="259054" cy="24911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71" name="rc271"/>
            <p:cNvSpPr/>
            <p:nvPr/>
          </p:nvSpPr>
          <p:spPr>
            <a:xfrm>
              <a:off x="3815596" y="3714446"/>
              <a:ext cx="259054" cy="24911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2" name="rc272"/>
            <p:cNvSpPr/>
            <p:nvPr/>
          </p:nvSpPr>
          <p:spPr>
            <a:xfrm>
              <a:off x="4074651" y="3714446"/>
              <a:ext cx="259054" cy="24911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3" name="rc273"/>
            <p:cNvSpPr/>
            <p:nvPr/>
          </p:nvSpPr>
          <p:spPr>
            <a:xfrm>
              <a:off x="4333706" y="3714446"/>
              <a:ext cx="259054" cy="24911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74" name="rc274"/>
            <p:cNvSpPr/>
            <p:nvPr/>
          </p:nvSpPr>
          <p:spPr>
            <a:xfrm>
              <a:off x="4592761" y="3714446"/>
              <a:ext cx="259054" cy="24911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75" name="rc275"/>
            <p:cNvSpPr/>
            <p:nvPr/>
          </p:nvSpPr>
          <p:spPr>
            <a:xfrm>
              <a:off x="4851816" y="3714446"/>
              <a:ext cx="259054" cy="249112"/>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76" name="rc276"/>
            <p:cNvSpPr/>
            <p:nvPr/>
          </p:nvSpPr>
          <p:spPr>
            <a:xfrm>
              <a:off x="5110871" y="3714446"/>
              <a:ext cx="259054" cy="24911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77" name="rc277"/>
            <p:cNvSpPr/>
            <p:nvPr/>
          </p:nvSpPr>
          <p:spPr>
            <a:xfrm>
              <a:off x="5369925" y="3714446"/>
              <a:ext cx="259054" cy="24911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78" name="rc278"/>
            <p:cNvSpPr/>
            <p:nvPr/>
          </p:nvSpPr>
          <p:spPr>
            <a:xfrm>
              <a:off x="5628980" y="3714446"/>
              <a:ext cx="259054" cy="249112"/>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79" name="rc279"/>
            <p:cNvSpPr/>
            <p:nvPr/>
          </p:nvSpPr>
          <p:spPr>
            <a:xfrm>
              <a:off x="5888035" y="3714446"/>
              <a:ext cx="259054" cy="24911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80" name="rc280"/>
            <p:cNvSpPr/>
            <p:nvPr/>
          </p:nvSpPr>
          <p:spPr>
            <a:xfrm>
              <a:off x="6147090" y="3714446"/>
              <a:ext cx="259054"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81" name="rc281"/>
            <p:cNvSpPr/>
            <p:nvPr/>
          </p:nvSpPr>
          <p:spPr>
            <a:xfrm>
              <a:off x="6406145" y="3714446"/>
              <a:ext cx="259054" cy="24911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2" name="rc282"/>
            <p:cNvSpPr/>
            <p:nvPr/>
          </p:nvSpPr>
          <p:spPr>
            <a:xfrm>
              <a:off x="6665200" y="3714446"/>
              <a:ext cx="259054"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83" name="rc283"/>
            <p:cNvSpPr/>
            <p:nvPr/>
          </p:nvSpPr>
          <p:spPr>
            <a:xfrm>
              <a:off x="6924255" y="3714446"/>
              <a:ext cx="259054"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84" name="rc284"/>
            <p:cNvSpPr/>
            <p:nvPr/>
          </p:nvSpPr>
          <p:spPr>
            <a:xfrm>
              <a:off x="7183310" y="3714446"/>
              <a:ext cx="259054" cy="24911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85" name="rc285"/>
            <p:cNvSpPr/>
            <p:nvPr/>
          </p:nvSpPr>
          <p:spPr>
            <a:xfrm>
              <a:off x="7442365" y="3714446"/>
              <a:ext cx="259054"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86" name="rc286"/>
            <p:cNvSpPr/>
            <p:nvPr/>
          </p:nvSpPr>
          <p:spPr>
            <a:xfrm>
              <a:off x="7701420" y="3714446"/>
              <a:ext cx="259054"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87" name="rc287"/>
            <p:cNvSpPr/>
            <p:nvPr/>
          </p:nvSpPr>
          <p:spPr>
            <a:xfrm>
              <a:off x="7960474" y="3714446"/>
              <a:ext cx="259054"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88" name="rc288"/>
            <p:cNvSpPr/>
            <p:nvPr/>
          </p:nvSpPr>
          <p:spPr>
            <a:xfrm>
              <a:off x="8219529" y="3714446"/>
              <a:ext cx="259054"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89" name="rc289"/>
            <p:cNvSpPr/>
            <p:nvPr/>
          </p:nvSpPr>
          <p:spPr>
            <a:xfrm>
              <a:off x="8478584" y="3714446"/>
              <a:ext cx="259054"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90" name="rc290"/>
            <p:cNvSpPr/>
            <p:nvPr/>
          </p:nvSpPr>
          <p:spPr>
            <a:xfrm>
              <a:off x="2002212" y="3216220"/>
              <a:ext cx="259054" cy="24911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91" name="rc291"/>
            <p:cNvSpPr/>
            <p:nvPr/>
          </p:nvSpPr>
          <p:spPr>
            <a:xfrm>
              <a:off x="2261267" y="3216220"/>
              <a:ext cx="259054"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92" name="rc292"/>
            <p:cNvSpPr/>
            <p:nvPr/>
          </p:nvSpPr>
          <p:spPr>
            <a:xfrm>
              <a:off x="2520322" y="3216220"/>
              <a:ext cx="259054"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93" name="rc293"/>
            <p:cNvSpPr/>
            <p:nvPr/>
          </p:nvSpPr>
          <p:spPr>
            <a:xfrm>
              <a:off x="2779377" y="3216220"/>
              <a:ext cx="259054"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94" name="rc294"/>
            <p:cNvSpPr/>
            <p:nvPr/>
          </p:nvSpPr>
          <p:spPr>
            <a:xfrm>
              <a:off x="3038431" y="3216220"/>
              <a:ext cx="259054" cy="24911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95" name="rc295"/>
            <p:cNvSpPr/>
            <p:nvPr/>
          </p:nvSpPr>
          <p:spPr>
            <a:xfrm>
              <a:off x="3297486" y="3216220"/>
              <a:ext cx="259054" cy="24911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96" name="rc296"/>
            <p:cNvSpPr/>
            <p:nvPr/>
          </p:nvSpPr>
          <p:spPr>
            <a:xfrm>
              <a:off x="3556541" y="3216220"/>
              <a:ext cx="259054" cy="24911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97" name="rc297"/>
            <p:cNvSpPr/>
            <p:nvPr/>
          </p:nvSpPr>
          <p:spPr>
            <a:xfrm>
              <a:off x="3815596" y="3216220"/>
              <a:ext cx="259054"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98" name="rc298"/>
            <p:cNvSpPr/>
            <p:nvPr/>
          </p:nvSpPr>
          <p:spPr>
            <a:xfrm>
              <a:off x="4074651" y="3216220"/>
              <a:ext cx="259054" cy="24911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99" name="rc299"/>
            <p:cNvSpPr/>
            <p:nvPr/>
          </p:nvSpPr>
          <p:spPr>
            <a:xfrm>
              <a:off x="4333706" y="3216220"/>
              <a:ext cx="259054" cy="24911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00" name="rc300"/>
            <p:cNvSpPr/>
            <p:nvPr/>
          </p:nvSpPr>
          <p:spPr>
            <a:xfrm>
              <a:off x="4592761" y="3216220"/>
              <a:ext cx="259054" cy="24911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01" name="rc301"/>
            <p:cNvSpPr/>
            <p:nvPr/>
          </p:nvSpPr>
          <p:spPr>
            <a:xfrm>
              <a:off x="4851816" y="3216220"/>
              <a:ext cx="259054"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02" name="rc302"/>
            <p:cNvSpPr/>
            <p:nvPr/>
          </p:nvSpPr>
          <p:spPr>
            <a:xfrm>
              <a:off x="5110871" y="3216220"/>
              <a:ext cx="259054"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03" name="rc303"/>
            <p:cNvSpPr/>
            <p:nvPr/>
          </p:nvSpPr>
          <p:spPr>
            <a:xfrm>
              <a:off x="5369925" y="3216220"/>
              <a:ext cx="259054"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04" name="rc304"/>
            <p:cNvSpPr/>
            <p:nvPr/>
          </p:nvSpPr>
          <p:spPr>
            <a:xfrm>
              <a:off x="5628980" y="3216220"/>
              <a:ext cx="259054"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05" name="rc305"/>
            <p:cNvSpPr/>
            <p:nvPr/>
          </p:nvSpPr>
          <p:spPr>
            <a:xfrm>
              <a:off x="5888035" y="3216220"/>
              <a:ext cx="259054" cy="24911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06" name="rc306"/>
            <p:cNvSpPr/>
            <p:nvPr/>
          </p:nvSpPr>
          <p:spPr>
            <a:xfrm>
              <a:off x="6147090" y="3216220"/>
              <a:ext cx="259054" cy="24911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07" name="rc307"/>
            <p:cNvSpPr/>
            <p:nvPr/>
          </p:nvSpPr>
          <p:spPr>
            <a:xfrm>
              <a:off x="6406145" y="3216220"/>
              <a:ext cx="259054"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08" name="rc308"/>
            <p:cNvSpPr/>
            <p:nvPr/>
          </p:nvSpPr>
          <p:spPr>
            <a:xfrm>
              <a:off x="6665200" y="3216220"/>
              <a:ext cx="259054" cy="24911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09" name="rc309"/>
            <p:cNvSpPr/>
            <p:nvPr/>
          </p:nvSpPr>
          <p:spPr>
            <a:xfrm>
              <a:off x="6924255" y="3216220"/>
              <a:ext cx="259054"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10" name="rc310"/>
            <p:cNvSpPr/>
            <p:nvPr/>
          </p:nvSpPr>
          <p:spPr>
            <a:xfrm>
              <a:off x="7183310" y="3216220"/>
              <a:ext cx="259054"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11" name="rc311"/>
            <p:cNvSpPr/>
            <p:nvPr/>
          </p:nvSpPr>
          <p:spPr>
            <a:xfrm>
              <a:off x="7442365" y="3216220"/>
              <a:ext cx="259054" cy="24911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12" name="rc312"/>
            <p:cNvSpPr/>
            <p:nvPr/>
          </p:nvSpPr>
          <p:spPr>
            <a:xfrm>
              <a:off x="7701420" y="3216220"/>
              <a:ext cx="259054"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13" name="rc313"/>
            <p:cNvSpPr/>
            <p:nvPr/>
          </p:nvSpPr>
          <p:spPr>
            <a:xfrm>
              <a:off x="7960474" y="3216220"/>
              <a:ext cx="259054"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4" name="rc314"/>
            <p:cNvSpPr/>
            <p:nvPr/>
          </p:nvSpPr>
          <p:spPr>
            <a:xfrm>
              <a:off x="8219529" y="3216220"/>
              <a:ext cx="259054"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15" name="rc315"/>
            <p:cNvSpPr/>
            <p:nvPr/>
          </p:nvSpPr>
          <p:spPr>
            <a:xfrm>
              <a:off x="8478584" y="3216220"/>
              <a:ext cx="259054"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16" name="rc316"/>
            <p:cNvSpPr/>
            <p:nvPr/>
          </p:nvSpPr>
          <p:spPr>
            <a:xfrm>
              <a:off x="2002212" y="2967108"/>
              <a:ext cx="259054" cy="249112"/>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17" name="rc317"/>
            <p:cNvSpPr/>
            <p:nvPr/>
          </p:nvSpPr>
          <p:spPr>
            <a:xfrm>
              <a:off x="2261267" y="2967108"/>
              <a:ext cx="259054" cy="249112"/>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318" name="rc318"/>
            <p:cNvSpPr/>
            <p:nvPr/>
          </p:nvSpPr>
          <p:spPr>
            <a:xfrm>
              <a:off x="2520322" y="2967108"/>
              <a:ext cx="259054" cy="249112"/>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319" name="rc319"/>
            <p:cNvSpPr/>
            <p:nvPr/>
          </p:nvSpPr>
          <p:spPr>
            <a:xfrm>
              <a:off x="2779377" y="2967108"/>
              <a:ext cx="259054" cy="249112"/>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320" name="rc320"/>
            <p:cNvSpPr/>
            <p:nvPr/>
          </p:nvSpPr>
          <p:spPr>
            <a:xfrm>
              <a:off x="3038431" y="2967108"/>
              <a:ext cx="259054" cy="249112"/>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21" name="rc321"/>
            <p:cNvSpPr/>
            <p:nvPr/>
          </p:nvSpPr>
          <p:spPr>
            <a:xfrm>
              <a:off x="3297486" y="2967108"/>
              <a:ext cx="259054" cy="249112"/>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22" name="rc322"/>
            <p:cNvSpPr/>
            <p:nvPr/>
          </p:nvSpPr>
          <p:spPr>
            <a:xfrm>
              <a:off x="3556541" y="2967108"/>
              <a:ext cx="259054" cy="249112"/>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23" name="rc323"/>
            <p:cNvSpPr/>
            <p:nvPr/>
          </p:nvSpPr>
          <p:spPr>
            <a:xfrm>
              <a:off x="3815596" y="2967108"/>
              <a:ext cx="259054" cy="249112"/>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24" name="rc324"/>
            <p:cNvSpPr/>
            <p:nvPr/>
          </p:nvSpPr>
          <p:spPr>
            <a:xfrm>
              <a:off x="4074651" y="2967108"/>
              <a:ext cx="259054" cy="24911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25" name="rc325"/>
            <p:cNvSpPr/>
            <p:nvPr/>
          </p:nvSpPr>
          <p:spPr>
            <a:xfrm>
              <a:off x="4333706" y="2967108"/>
              <a:ext cx="259054" cy="24911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26" name="rc326"/>
            <p:cNvSpPr/>
            <p:nvPr/>
          </p:nvSpPr>
          <p:spPr>
            <a:xfrm>
              <a:off x="4592761" y="2967108"/>
              <a:ext cx="259054" cy="24911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27" name="rc327"/>
            <p:cNvSpPr/>
            <p:nvPr/>
          </p:nvSpPr>
          <p:spPr>
            <a:xfrm>
              <a:off x="4851816" y="2967108"/>
              <a:ext cx="259054"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28" name="rc328"/>
            <p:cNvSpPr/>
            <p:nvPr/>
          </p:nvSpPr>
          <p:spPr>
            <a:xfrm>
              <a:off x="5110871" y="2967108"/>
              <a:ext cx="259054" cy="24911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29" name="rc329"/>
            <p:cNvSpPr/>
            <p:nvPr/>
          </p:nvSpPr>
          <p:spPr>
            <a:xfrm>
              <a:off x="5369925" y="2967108"/>
              <a:ext cx="259054"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30" name="rc330"/>
            <p:cNvSpPr/>
            <p:nvPr/>
          </p:nvSpPr>
          <p:spPr>
            <a:xfrm>
              <a:off x="5628980" y="2967108"/>
              <a:ext cx="259054"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31" name="rc331"/>
            <p:cNvSpPr/>
            <p:nvPr/>
          </p:nvSpPr>
          <p:spPr>
            <a:xfrm>
              <a:off x="5888035" y="2967108"/>
              <a:ext cx="259054"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32" name="rc332"/>
            <p:cNvSpPr/>
            <p:nvPr/>
          </p:nvSpPr>
          <p:spPr>
            <a:xfrm>
              <a:off x="6147090" y="2967108"/>
              <a:ext cx="259054"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33" name="rc333"/>
            <p:cNvSpPr/>
            <p:nvPr/>
          </p:nvSpPr>
          <p:spPr>
            <a:xfrm>
              <a:off x="6406145" y="2967108"/>
              <a:ext cx="259054"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34" name="rc334"/>
            <p:cNvSpPr/>
            <p:nvPr/>
          </p:nvSpPr>
          <p:spPr>
            <a:xfrm>
              <a:off x="6665200" y="2967108"/>
              <a:ext cx="259054"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35" name="rc335"/>
            <p:cNvSpPr/>
            <p:nvPr/>
          </p:nvSpPr>
          <p:spPr>
            <a:xfrm>
              <a:off x="6924255" y="2967108"/>
              <a:ext cx="259054"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36" name="rc336"/>
            <p:cNvSpPr/>
            <p:nvPr/>
          </p:nvSpPr>
          <p:spPr>
            <a:xfrm>
              <a:off x="7183310" y="2967108"/>
              <a:ext cx="259054"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37" name="rc337"/>
            <p:cNvSpPr/>
            <p:nvPr/>
          </p:nvSpPr>
          <p:spPr>
            <a:xfrm>
              <a:off x="7442365" y="2967108"/>
              <a:ext cx="259054"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38" name="rc338"/>
            <p:cNvSpPr/>
            <p:nvPr/>
          </p:nvSpPr>
          <p:spPr>
            <a:xfrm>
              <a:off x="7701420" y="2967108"/>
              <a:ext cx="259054"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39" name="rc339"/>
            <p:cNvSpPr/>
            <p:nvPr/>
          </p:nvSpPr>
          <p:spPr>
            <a:xfrm>
              <a:off x="7960474" y="2967108"/>
              <a:ext cx="259054"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40" name="rc340"/>
            <p:cNvSpPr/>
            <p:nvPr/>
          </p:nvSpPr>
          <p:spPr>
            <a:xfrm>
              <a:off x="8219529" y="2967108"/>
              <a:ext cx="259054"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41" name="rc341"/>
            <p:cNvSpPr/>
            <p:nvPr/>
          </p:nvSpPr>
          <p:spPr>
            <a:xfrm>
              <a:off x="8478584" y="2967108"/>
              <a:ext cx="259054"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42" name="rc342"/>
            <p:cNvSpPr/>
            <p:nvPr/>
          </p:nvSpPr>
          <p:spPr>
            <a:xfrm>
              <a:off x="2002212" y="5458235"/>
              <a:ext cx="259054" cy="249112"/>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343" name="rc343"/>
            <p:cNvSpPr/>
            <p:nvPr/>
          </p:nvSpPr>
          <p:spPr>
            <a:xfrm>
              <a:off x="2261267" y="5458235"/>
              <a:ext cx="259054" cy="249112"/>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344" name="rc344"/>
            <p:cNvSpPr/>
            <p:nvPr/>
          </p:nvSpPr>
          <p:spPr>
            <a:xfrm>
              <a:off x="2520322" y="5458235"/>
              <a:ext cx="259054" cy="249112"/>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345" name="rc345"/>
            <p:cNvSpPr/>
            <p:nvPr/>
          </p:nvSpPr>
          <p:spPr>
            <a:xfrm>
              <a:off x="2779377" y="5458235"/>
              <a:ext cx="259054" cy="249112"/>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346" name="rc346"/>
            <p:cNvSpPr/>
            <p:nvPr/>
          </p:nvSpPr>
          <p:spPr>
            <a:xfrm>
              <a:off x="3038431" y="5458235"/>
              <a:ext cx="259054" cy="249112"/>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47" name="rc347"/>
            <p:cNvSpPr/>
            <p:nvPr/>
          </p:nvSpPr>
          <p:spPr>
            <a:xfrm>
              <a:off x="3297486" y="5458235"/>
              <a:ext cx="259054" cy="249112"/>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348" name="rc348"/>
            <p:cNvSpPr/>
            <p:nvPr/>
          </p:nvSpPr>
          <p:spPr>
            <a:xfrm>
              <a:off x="3556541" y="5458235"/>
              <a:ext cx="259054" cy="249112"/>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49" name="rc349"/>
            <p:cNvSpPr/>
            <p:nvPr/>
          </p:nvSpPr>
          <p:spPr>
            <a:xfrm>
              <a:off x="3815596" y="5458235"/>
              <a:ext cx="259054" cy="249112"/>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50" name="rc350"/>
            <p:cNvSpPr/>
            <p:nvPr/>
          </p:nvSpPr>
          <p:spPr>
            <a:xfrm>
              <a:off x="4074651" y="5458235"/>
              <a:ext cx="259054" cy="249112"/>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51" name="rc351"/>
            <p:cNvSpPr/>
            <p:nvPr/>
          </p:nvSpPr>
          <p:spPr>
            <a:xfrm>
              <a:off x="4333706" y="5458235"/>
              <a:ext cx="259054" cy="24911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52" name="rc352"/>
            <p:cNvSpPr/>
            <p:nvPr/>
          </p:nvSpPr>
          <p:spPr>
            <a:xfrm>
              <a:off x="4592761" y="5458235"/>
              <a:ext cx="259054" cy="249112"/>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53" name="rc353"/>
            <p:cNvSpPr/>
            <p:nvPr/>
          </p:nvSpPr>
          <p:spPr>
            <a:xfrm>
              <a:off x="4851816" y="5458235"/>
              <a:ext cx="259054" cy="249112"/>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54" name="rc354"/>
            <p:cNvSpPr/>
            <p:nvPr/>
          </p:nvSpPr>
          <p:spPr>
            <a:xfrm>
              <a:off x="5110871" y="5458235"/>
              <a:ext cx="259054" cy="249112"/>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55" name="rc355"/>
            <p:cNvSpPr/>
            <p:nvPr/>
          </p:nvSpPr>
          <p:spPr>
            <a:xfrm>
              <a:off x="5369925" y="5458235"/>
              <a:ext cx="259054" cy="249112"/>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56" name="rc356"/>
            <p:cNvSpPr/>
            <p:nvPr/>
          </p:nvSpPr>
          <p:spPr>
            <a:xfrm>
              <a:off x="5628980" y="5458235"/>
              <a:ext cx="259054" cy="249112"/>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57" name="rc357"/>
            <p:cNvSpPr/>
            <p:nvPr/>
          </p:nvSpPr>
          <p:spPr>
            <a:xfrm>
              <a:off x="5888035" y="5458235"/>
              <a:ext cx="259054" cy="249112"/>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58" name="rc358"/>
            <p:cNvSpPr/>
            <p:nvPr/>
          </p:nvSpPr>
          <p:spPr>
            <a:xfrm>
              <a:off x="6147090" y="5458235"/>
              <a:ext cx="259054" cy="249112"/>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59" name="rc359"/>
            <p:cNvSpPr/>
            <p:nvPr/>
          </p:nvSpPr>
          <p:spPr>
            <a:xfrm>
              <a:off x="6406145" y="5458235"/>
              <a:ext cx="259054" cy="249112"/>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60" name="rc360"/>
            <p:cNvSpPr/>
            <p:nvPr/>
          </p:nvSpPr>
          <p:spPr>
            <a:xfrm>
              <a:off x="6665200" y="5458235"/>
              <a:ext cx="259054" cy="24911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61" name="rc361"/>
            <p:cNvSpPr/>
            <p:nvPr/>
          </p:nvSpPr>
          <p:spPr>
            <a:xfrm>
              <a:off x="6924255" y="5458235"/>
              <a:ext cx="259054" cy="249112"/>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62" name="rc362"/>
            <p:cNvSpPr/>
            <p:nvPr/>
          </p:nvSpPr>
          <p:spPr>
            <a:xfrm>
              <a:off x="7183310" y="5458235"/>
              <a:ext cx="259054" cy="24911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63" name="rc363"/>
            <p:cNvSpPr/>
            <p:nvPr/>
          </p:nvSpPr>
          <p:spPr>
            <a:xfrm>
              <a:off x="7442365" y="5458235"/>
              <a:ext cx="259054" cy="24911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64" name="rc364"/>
            <p:cNvSpPr/>
            <p:nvPr/>
          </p:nvSpPr>
          <p:spPr>
            <a:xfrm>
              <a:off x="7701420" y="5458235"/>
              <a:ext cx="259054" cy="249112"/>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65" name="rc365"/>
            <p:cNvSpPr/>
            <p:nvPr/>
          </p:nvSpPr>
          <p:spPr>
            <a:xfrm>
              <a:off x="7960474" y="5458235"/>
              <a:ext cx="259054" cy="24911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66" name="rc366"/>
            <p:cNvSpPr/>
            <p:nvPr/>
          </p:nvSpPr>
          <p:spPr>
            <a:xfrm>
              <a:off x="8219529" y="5458235"/>
              <a:ext cx="259054" cy="24911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67" name="rc367"/>
            <p:cNvSpPr/>
            <p:nvPr/>
          </p:nvSpPr>
          <p:spPr>
            <a:xfrm>
              <a:off x="8478584" y="5458235"/>
              <a:ext cx="259054" cy="24911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68" name="rc368"/>
            <p:cNvSpPr/>
            <p:nvPr/>
          </p:nvSpPr>
          <p:spPr>
            <a:xfrm>
              <a:off x="2002212" y="2219769"/>
              <a:ext cx="259054" cy="249112"/>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69" name="rc369"/>
            <p:cNvSpPr/>
            <p:nvPr/>
          </p:nvSpPr>
          <p:spPr>
            <a:xfrm>
              <a:off x="2261267" y="2219769"/>
              <a:ext cx="259054" cy="249112"/>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70" name="rc370"/>
            <p:cNvSpPr/>
            <p:nvPr/>
          </p:nvSpPr>
          <p:spPr>
            <a:xfrm>
              <a:off x="2520322" y="2219769"/>
              <a:ext cx="259054" cy="249112"/>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71" name="rc371"/>
            <p:cNvSpPr/>
            <p:nvPr/>
          </p:nvSpPr>
          <p:spPr>
            <a:xfrm>
              <a:off x="2779377" y="2219769"/>
              <a:ext cx="259054" cy="24911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72" name="rc372"/>
            <p:cNvSpPr/>
            <p:nvPr/>
          </p:nvSpPr>
          <p:spPr>
            <a:xfrm>
              <a:off x="3038431" y="2219769"/>
              <a:ext cx="259054"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73" name="rc373"/>
            <p:cNvSpPr/>
            <p:nvPr/>
          </p:nvSpPr>
          <p:spPr>
            <a:xfrm>
              <a:off x="3297486" y="2219769"/>
              <a:ext cx="259054"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74" name="rc374"/>
            <p:cNvSpPr/>
            <p:nvPr/>
          </p:nvSpPr>
          <p:spPr>
            <a:xfrm>
              <a:off x="3556541" y="2219769"/>
              <a:ext cx="259054"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75" name="rc375"/>
            <p:cNvSpPr/>
            <p:nvPr/>
          </p:nvSpPr>
          <p:spPr>
            <a:xfrm>
              <a:off x="3815596" y="2219769"/>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76" name="rc376"/>
            <p:cNvSpPr/>
            <p:nvPr/>
          </p:nvSpPr>
          <p:spPr>
            <a:xfrm>
              <a:off x="4074651" y="2219769"/>
              <a:ext cx="259054"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77" name="rc377"/>
            <p:cNvSpPr/>
            <p:nvPr/>
          </p:nvSpPr>
          <p:spPr>
            <a:xfrm>
              <a:off x="4333706" y="2219769"/>
              <a:ext cx="259054"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78" name="rc378"/>
            <p:cNvSpPr/>
            <p:nvPr/>
          </p:nvSpPr>
          <p:spPr>
            <a:xfrm>
              <a:off x="4592761" y="2219769"/>
              <a:ext cx="259054"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79" name="rc379"/>
            <p:cNvSpPr/>
            <p:nvPr/>
          </p:nvSpPr>
          <p:spPr>
            <a:xfrm>
              <a:off x="4851816" y="2219769"/>
              <a:ext cx="259054"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80" name="rc380"/>
            <p:cNvSpPr/>
            <p:nvPr/>
          </p:nvSpPr>
          <p:spPr>
            <a:xfrm>
              <a:off x="5110871" y="2219769"/>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81" name="rc381"/>
            <p:cNvSpPr/>
            <p:nvPr/>
          </p:nvSpPr>
          <p:spPr>
            <a:xfrm>
              <a:off x="5369925" y="2219769"/>
              <a:ext cx="259054"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82" name="rc382"/>
            <p:cNvSpPr/>
            <p:nvPr/>
          </p:nvSpPr>
          <p:spPr>
            <a:xfrm>
              <a:off x="5628980" y="2219769"/>
              <a:ext cx="259054"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83" name="rc383"/>
            <p:cNvSpPr/>
            <p:nvPr/>
          </p:nvSpPr>
          <p:spPr>
            <a:xfrm>
              <a:off x="5888035" y="2219769"/>
              <a:ext cx="259054"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84" name="rc384"/>
            <p:cNvSpPr/>
            <p:nvPr/>
          </p:nvSpPr>
          <p:spPr>
            <a:xfrm>
              <a:off x="6147090" y="2219769"/>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85" name="rc385"/>
            <p:cNvSpPr/>
            <p:nvPr/>
          </p:nvSpPr>
          <p:spPr>
            <a:xfrm>
              <a:off x="6406145" y="2219769"/>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86" name="rc386"/>
            <p:cNvSpPr/>
            <p:nvPr/>
          </p:nvSpPr>
          <p:spPr>
            <a:xfrm>
              <a:off x="6665200" y="2219769"/>
              <a:ext cx="259054"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87" name="rc387"/>
            <p:cNvSpPr/>
            <p:nvPr/>
          </p:nvSpPr>
          <p:spPr>
            <a:xfrm>
              <a:off x="6924255" y="2219769"/>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88" name="rc388"/>
            <p:cNvSpPr/>
            <p:nvPr/>
          </p:nvSpPr>
          <p:spPr>
            <a:xfrm>
              <a:off x="7183310" y="2219769"/>
              <a:ext cx="259054"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89" name="rc389"/>
            <p:cNvSpPr/>
            <p:nvPr/>
          </p:nvSpPr>
          <p:spPr>
            <a:xfrm>
              <a:off x="7442365" y="2219769"/>
              <a:ext cx="259054"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90" name="rc390"/>
            <p:cNvSpPr/>
            <p:nvPr/>
          </p:nvSpPr>
          <p:spPr>
            <a:xfrm>
              <a:off x="7701420" y="2219769"/>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91" name="rc391"/>
            <p:cNvSpPr/>
            <p:nvPr/>
          </p:nvSpPr>
          <p:spPr>
            <a:xfrm>
              <a:off x="7960474" y="2219769"/>
              <a:ext cx="259054"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92" name="rc392"/>
            <p:cNvSpPr/>
            <p:nvPr/>
          </p:nvSpPr>
          <p:spPr>
            <a:xfrm>
              <a:off x="8219529" y="2219769"/>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93" name="rc393"/>
            <p:cNvSpPr/>
            <p:nvPr/>
          </p:nvSpPr>
          <p:spPr>
            <a:xfrm>
              <a:off x="8478584" y="2219769"/>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94" name="rc394"/>
            <p:cNvSpPr/>
            <p:nvPr/>
          </p:nvSpPr>
          <p:spPr>
            <a:xfrm>
              <a:off x="2002212" y="2468882"/>
              <a:ext cx="259054" cy="249112"/>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95" name="rc395"/>
            <p:cNvSpPr/>
            <p:nvPr/>
          </p:nvSpPr>
          <p:spPr>
            <a:xfrm>
              <a:off x="2261267" y="2468882"/>
              <a:ext cx="259054" cy="249112"/>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396" name="rc396"/>
            <p:cNvSpPr/>
            <p:nvPr/>
          </p:nvSpPr>
          <p:spPr>
            <a:xfrm>
              <a:off x="2520322" y="2468882"/>
              <a:ext cx="259054" cy="249112"/>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97" name="rc397"/>
            <p:cNvSpPr/>
            <p:nvPr/>
          </p:nvSpPr>
          <p:spPr>
            <a:xfrm>
              <a:off x="2779377" y="2468882"/>
              <a:ext cx="259054" cy="24911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98" name="rc398"/>
            <p:cNvSpPr/>
            <p:nvPr/>
          </p:nvSpPr>
          <p:spPr>
            <a:xfrm>
              <a:off x="3038431" y="2468882"/>
              <a:ext cx="259054" cy="24911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99" name="rc399"/>
            <p:cNvSpPr/>
            <p:nvPr/>
          </p:nvSpPr>
          <p:spPr>
            <a:xfrm>
              <a:off x="3297486" y="2468882"/>
              <a:ext cx="259054" cy="24911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00" name="rc400"/>
            <p:cNvSpPr/>
            <p:nvPr/>
          </p:nvSpPr>
          <p:spPr>
            <a:xfrm>
              <a:off x="3556541" y="2468882"/>
              <a:ext cx="259054" cy="24911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01" name="rc401"/>
            <p:cNvSpPr/>
            <p:nvPr/>
          </p:nvSpPr>
          <p:spPr>
            <a:xfrm>
              <a:off x="3815596" y="2468882"/>
              <a:ext cx="259054" cy="24911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02" name="rc402"/>
            <p:cNvSpPr/>
            <p:nvPr/>
          </p:nvSpPr>
          <p:spPr>
            <a:xfrm>
              <a:off x="4074651" y="2468882"/>
              <a:ext cx="259054" cy="24911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03" name="rc403"/>
            <p:cNvSpPr/>
            <p:nvPr/>
          </p:nvSpPr>
          <p:spPr>
            <a:xfrm>
              <a:off x="4333706" y="2468882"/>
              <a:ext cx="259054"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04" name="rc404"/>
            <p:cNvSpPr/>
            <p:nvPr/>
          </p:nvSpPr>
          <p:spPr>
            <a:xfrm>
              <a:off x="4592761" y="2468882"/>
              <a:ext cx="259054"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05" name="rc405"/>
            <p:cNvSpPr/>
            <p:nvPr/>
          </p:nvSpPr>
          <p:spPr>
            <a:xfrm>
              <a:off x="4851816" y="2468882"/>
              <a:ext cx="259054"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06" name="rc406"/>
            <p:cNvSpPr/>
            <p:nvPr/>
          </p:nvSpPr>
          <p:spPr>
            <a:xfrm>
              <a:off x="5110871" y="2468882"/>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07" name="rc407"/>
            <p:cNvSpPr/>
            <p:nvPr/>
          </p:nvSpPr>
          <p:spPr>
            <a:xfrm>
              <a:off x="5369925" y="2468882"/>
              <a:ext cx="259054"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08" name="rc408"/>
            <p:cNvSpPr/>
            <p:nvPr/>
          </p:nvSpPr>
          <p:spPr>
            <a:xfrm>
              <a:off x="5628980" y="2468882"/>
              <a:ext cx="259054"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09" name="rc409"/>
            <p:cNvSpPr/>
            <p:nvPr/>
          </p:nvSpPr>
          <p:spPr>
            <a:xfrm>
              <a:off x="5888035" y="2468882"/>
              <a:ext cx="259054"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10" name="rc410"/>
            <p:cNvSpPr/>
            <p:nvPr/>
          </p:nvSpPr>
          <p:spPr>
            <a:xfrm>
              <a:off x="6147090" y="2468882"/>
              <a:ext cx="259054"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11" name="rc411"/>
            <p:cNvSpPr/>
            <p:nvPr/>
          </p:nvSpPr>
          <p:spPr>
            <a:xfrm>
              <a:off x="6406145" y="2468882"/>
              <a:ext cx="259054"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12" name="rc412"/>
            <p:cNvSpPr/>
            <p:nvPr/>
          </p:nvSpPr>
          <p:spPr>
            <a:xfrm>
              <a:off x="6665200" y="2468882"/>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3" name="rc413"/>
            <p:cNvSpPr/>
            <p:nvPr/>
          </p:nvSpPr>
          <p:spPr>
            <a:xfrm>
              <a:off x="6924255" y="2468882"/>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4" name="rc414"/>
            <p:cNvSpPr/>
            <p:nvPr/>
          </p:nvSpPr>
          <p:spPr>
            <a:xfrm>
              <a:off x="7183310" y="2468882"/>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15" name="rc415"/>
            <p:cNvSpPr/>
            <p:nvPr/>
          </p:nvSpPr>
          <p:spPr>
            <a:xfrm>
              <a:off x="7442365" y="2468882"/>
              <a:ext cx="259054"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16" name="rc416"/>
            <p:cNvSpPr/>
            <p:nvPr/>
          </p:nvSpPr>
          <p:spPr>
            <a:xfrm>
              <a:off x="7701420" y="2468882"/>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17" name="rc417"/>
            <p:cNvSpPr/>
            <p:nvPr/>
          </p:nvSpPr>
          <p:spPr>
            <a:xfrm>
              <a:off x="7960474" y="2468882"/>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18" name="rc418"/>
            <p:cNvSpPr/>
            <p:nvPr/>
          </p:nvSpPr>
          <p:spPr>
            <a:xfrm>
              <a:off x="8219529" y="2468882"/>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19" name="rc419"/>
            <p:cNvSpPr/>
            <p:nvPr/>
          </p:nvSpPr>
          <p:spPr>
            <a:xfrm>
              <a:off x="8478584" y="2468882"/>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20" name="rc420"/>
            <p:cNvSpPr/>
            <p:nvPr/>
          </p:nvSpPr>
          <p:spPr>
            <a:xfrm>
              <a:off x="2002212" y="2717995"/>
              <a:ext cx="259054" cy="24911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21" name="rc421"/>
            <p:cNvSpPr/>
            <p:nvPr/>
          </p:nvSpPr>
          <p:spPr>
            <a:xfrm>
              <a:off x="2261267" y="2717995"/>
              <a:ext cx="259054" cy="24911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22" name="rc422"/>
            <p:cNvSpPr/>
            <p:nvPr/>
          </p:nvSpPr>
          <p:spPr>
            <a:xfrm>
              <a:off x="2520322" y="2717995"/>
              <a:ext cx="259054" cy="249112"/>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23" name="rc423"/>
            <p:cNvSpPr/>
            <p:nvPr/>
          </p:nvSpPr>
          <p:spPr>
            <a:xfrm>
              <a:off x="2779377" y="2717995"/>
              <a:ext cx="259054" cy="24911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24" name="rc424"/>
            <p:cNvSpPr/>
            <p:nvPr/>
          </p:nvSpPr>
          <p:spPr>
            <a:xfrm>
              <a:off x="3038431" y="2717995"/>
              <a:ext cx="259054" cy="24911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25" name="rc425"/>
            <p:cNvSpPr/>
            <p:nvPr/>
          </p:nvSpPr>
          <p:spPr>
            <a:xfrm>
              <a:off x="3297486" y="2717995"/>
              <a:ext cx="259054"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26" name="rc426"/>
            <p:cNvSpPr/>
            <p:nvPr/>
          </p:nvSpPr>
          <p:spPr>
            <a:xfrm>
              <a:off x="3556541" y="2717995"/>
              <a:ext cx="259054"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27" name="rc427"/>
            <p:cNvSpPr/>
            <p:nvPr/>
          </p:nvSpPr>
          <p:spPr>
            <a:xfrm>
              <a:off x="3815596" y="2717995"/>
              <a:ext cx="259054"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28" name="rc428"/>
            <p:cNvSpPr/>
            <p:nvPr/>
          </p:nvSpPr>
          <p:spPr>
            <a:xfrm>
              <a:off x="4074651" y="2717995"/>
              <a:ext cx="259054"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29" name="rc429"/>
            <p:cNvSpPr/>
            <p:nvPr/>
          </p:nvSpPr>
          <p:spPr>
            <a:xfrm>
              <a:off x="4333706" y="2717995"/>
              <a:ext cx="259054" cy="24911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30" name="rc430"/>
            <p:cNvSpPr/>
            <p:nvPr/>
          </p:nvSpPr>
          <p:spPr>
            <a:xfrm>
              <a:off x="4592761" y="2717995"/>
              <a:ext cx="259054"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31" name="rc431"/>
            <p:cNvSpPr/>
            <p:nvPr/>
          </p:nvSpPr>
          <p:spPr>
            <a:xfrm>
              <a:off x="4851816" y="2717995"/>
              <a:ext cx="259054"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32" name="rc432"/>
            <p:cNvSpPr/>
            <p:nvPr/>
          </p:nvSpPr>
          <p:spPr>
            <a:xfrm>
              <a:off x="5110871" y="2717995"/>
              <a:ext cx="259054"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33" name="rc433"/>
            <p:cNvSpPr/>
            <p:nvPr/>
          </p:nvSpPr>
          <p:spPr>
            <a:xfrm>
              <a:off x="5369925" y="2717995"/>
              <a:ext cx="259054"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34" name="rc434"/>
            <p:cNvSpPr/>
            <p:nvPr/>
          </p:nvSpPr>
          <p:spPr>
            <a:xfrm>
              <a:off x="5628980" y="2717995"/>
              <a:ext cx="259054"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35" name="rc435"/>
            <p:cNvSpPr/>
            <p:nvPr/>
          </p:nvSpPr>
          <p:spPr>
            <a:xfrm>
              <a:off x="5888035" y="2717995"/>
              <a:ext cx="259054"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36" name="rc436"/>
            <p:cNvSpPr/>
            <p:nvPr/>
          </p:nvSpPr>
          <p:spPr>
            <a:xfrm>
              <a:off x="6147090" y="2717995"/>
              <a:ext cx="259054"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37" name="rc437"/>
            <p:cNvSpPr/>
            <p:nvPr/>
          </p:nvSpPr>
          <p:spPr>
            <a:xfrm>
              <a:off x="6406145" y="2717995"/>
              <a:ext cx="259054"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38" name="rc438"/>
            <p:cNvSpPr/>
            <p:nvPr/>
          </p:nvSpPr>
          <p:spPr>
            <a:xfrm>
              <a:off x="6665200" y="2717995"/>
              <a:ext cx="259054"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39" name="rc439"/>
            <p:cNvSpPr/>
            <p:nvPr/>
          </p:nvSpPr>
          <p:spPr>
            <a:xfrm>
              <a:off x="6924255" y="2717995"/>
              <a:ext cx="259054"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40" name="rc440"/>
            <p:cNvSpPr/>
            <p:nvPr/>
          </p:nvSpPr>
          <p:spPr>
            <a:xfrm>
              <a:off x="7183310" y="2717995"/>
              <a:ext cx="259054"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41" name="rc441"/>
            <p:cNvSpPr/>
            <p:nvPr/>
          </p:nvSpPr>
          <p:spPr>
            <a:xfrm>
              <a:off x="7442365" y="2717995"/>
              <a:ext cx="259054"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2" name="rc442"/>
            <p:cNvSpPr/>
            <p:nvPr/>
          </p:nvSpPr>
          <p:spPr>
            <a:xfrm>
              <a:off x="7701420" y="2717995"/>
              <a:ext cx="259054"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3" name="rc443"/>
            <p:cNvSpPr/>
            <p:nvPr/>
          </p:nvSpPr>
          <p:spPr>
            <a:xfrm>
              <a:off x="7960474" y="2717995"/>
              <a:ext cx="259054"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4" name="rc444"/>
            <p:cNvSpPr/>
            <p:nvPr/>
          </p:nvSpPr>
          <p:spPr>
            <a:xfrm>
              <a:off x="8219529" y="2717995"/>
              <a:ext cx="259054"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5" name="rc445"/>
            <p:cNvSpPr/>
            <p:nvPr/>
          </p:nvSpPr>
          <p:spPr>
            <a:xfrm>
              <a:off x="8478584" y="2717995"/>
              <a:ext cx="259054"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6" name="rc446"/>
            <p:cNvSpPr/>
            <p:nvPr/>
          </p:nvSpPr>
          <p:spPr>
            <a:xfrm>
              <a:off x="2002212" y="4461784"/>
              <a:ext cx="259054" cy="249112"/>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447" name="rc447"/>
            <p:cNvSpPr/>
            <p:nvPr/>
          </p:nvSpPr>
          <p:spPr>
            <a:xfrm>
              <a:off x="2261267" y="4461784"/>
              <a:ext cx="259054" cy="249112"/>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448" name="rc448"/>
            <p:cNvSpPr/>
            <p:nvPr/>
          </p:nvSpPr>
          <p:spPr>
            <a:xfrm>
              <a:off x="2520322" y="4461784"/>
              <a:ext cx="259054" cy="249112"/>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449" name="rc449"/>
            <p:cNvSpPr/>
            <p:nvPr/>
          </p:nvSpPr>
          <p:spPr>
            <a:xfrm>
              <a:off x="2779377" y="4461784"/>
              <a:ext cx="259054" cy="249112"/>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450" name="rc450"/>
            <p:cNvSpPr/>
            <p:nvPr/>
          </p:nvSpPr>
          <p:spPr>
            <a:xfrm>
              <a:off x="3038431" y="4461784"/>
              <a:ext cx="259054" cy="249112"/>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51" name="rc451"/>
            <p:cNvSpPr/>
            <p:nvPr/>
          </p:nvSpPr>
          <p:spPr>
            <a:xfrm>
              <a:off x="3297486" y="4461784"/>
              <a:ext cx="259054" cy="249112"/>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52" name="rc452"/>
            <p:cNvSpPr/>
            <p:nvPr/>
          </p:nvSpPr>
          <p:spPr>
            <a:xfrm>
              <a:off x="3556541" y="4461784"/>
              <a:ext cx="259054" cy="249112"/>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53" name="rc453"/>
            <p:cNvSpPr/>
            <p:nvPr/>
          </p:nvSpPr>
          <p:spPr>
            <a:xfrm>
              <a:off x="3815596" y="4461784"/>
              <a:ext cx="259054" cy="24911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54" name="rc454"/>
            <p:cNvSpPr/>
            <p:nvPr/>
          </p:nvSpPr>
          <p:spPr>
            <a:xfrm>
              <a:off x="4074651" y="4461784"/>
              <a:ext cx="259054" cy="24911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55" name="rc455"/>
            <p:cNvSpPr/>
            <p:nvPr/>
          </p:nvSpPr>
          <p:spPr>
            <a:xfrm>
              <a:off x="4333706" y="4461784"/>
              <a:ext cx="259054" cy="24911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56" name="rc456"/>
            <p:cNvSpPr/>
            <p:nvPr/>
          </p:nvSpPr>
          <p:spPr>
            <a:xfrm>
              <a:off x="4592761" y="4461784"/>
              <a:ext cx="259054" cy="24911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57" name="rc457"/>
            <p:cNvSpPr/>
            <p:nvPr/>
          </p:nvSpPr>
          <p:spPr>
            <a:xfrm>
              <a:off x="4851816" y="4461784"/>
              <a:ext cx="259054" cy="24911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58" name="rc458"/>
            <p:cNvSpPr/>
            <p:nvPr/>
          </p:nvSpPr>
          <p:spPr>
            <a:xfrm>
              <a:off x="5110871" y="4461784"/>
              <a:ext cx="259054" cy="24911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59" name="rc459"/>
            <p:cNvSpPr/>
            <p:nvPr/>
          </p:nvSpPr>
          <p:spPr>
            <a:xfrm>
              <a:off x="5369925" y="4461784"/>
              <a:ext cx="259054" cy="24911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60" name="rc460"/>
            <p:cNvSpPr/>
            <p:nvPr/>
          </p:nvSpPr>
          <p:spPr>
            <a:xfrm>
              <a:off x="5628980" y="4461784"/>
              <a:ext cx="259054" cy="24911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61" name="rc461"/>
            <p:cNvSpPr/>
            <p:nvPr/>
          </p:nvSpPr>
          <p:spPr>
            <a:xfrm>
              <a:off x="5888035" y="4461784"/>
              <a:ext cx="259054" cy="24911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62" name="rc462"/>
            <p:cNvSpPr/>
            <p:nvPr/>
          </p:nvSpPr>
          <p:spPr>
            <a:xfrm>
              <a:off x="6147090" y="4461784"/>
              <a:ext cx="259054" cy="24911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63" name="rc463"/>
            <p:cNvSpPr/>
            <p:nvPr/>
          </p:nvSpPr>
          <p:spPr>
            <a:xfrm>
              <a:off x="6406145" y="4461784"/>
              <a:ext cx="259054" cy="24911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64" name="rc464"/>
            <p:cNvSpPr/>
            <p:nvPr/>
          </p:nvSpPr>
          <p:spPr>
            <a:xfrm>
              <a:off x="6665200" y="4461784"/>
              <a:ext cx="259054" cy="24911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65" name="rc465"/>
            <p:cNvSpPr/>
            <p:nvPr/>
          </p:nvSpPr>
          <p:spPr>
            <a:xfrm>
              <a:off x="6924255" y="4461784"/>
              <a:ext cx="259054"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66" name="rc466"/>
            <p:cNvSpPr/>
            <p:nvPr/>
          </p:nvSpPr>
          <p:spPr>
            <a:xfrm>
              <a:off x="7183310" y="4461784"/>
              <a:ext cx="259054" cy="24911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67" name="rc467"/>
            <p:cNvSpPr/>
            <p:nvPr/>
          </p:nvSpPr>
          <p:spPr>
            <a:xfrm>
              <a:off x="7442365" y="4461784"/>
              <a:ext cx="259054" cy="249112"/>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68" name="rc468"/>
            <p:cNvSpPr/>
            <p:nvPr/>
          </p:nvSpPr>
          <p:spPr>
            <a:xfrm>
              <a:off x="7701420" y="4461784"/>
              <a:ext cx="259054" cy="24911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69" name="rc469"/>
            <p:cNvSpPr/>
            <p:nvPr/>
          </p:nvSpPr>
          <p:spPr>
            <a:xfrm>
              <a:off x="7960474" y="4461784"/>
              <a:ext cx="259054" cy="24911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70" name="rc470"/>
            <p:cNvSpPr/>
            <p:nvPr/>
          </p:nvSpPr>
          <p:spPr>
            <a:xfrm>
              <a:off x="8219529" y="4461784"/>
              <a:ext cx="259054" cy="24911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71" name="rc471"/>
            <p:cNvSpPr/>
            <p:nvPr/>
          </p:nvSpPr>
          <p:spPr>
            <a:xfrm>
              <a:off x="8478584" y="4461784"/>
              <a:ext cx="259054" cy="24911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72" name="tx472"/>
            <p:cNvSpPr/>
            <p:nvPr/>
          </p:nvSpPr>
          <p:spPr>
            <a:xfrm>
              <a:off x="2071480"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73" name="tx473"/>
            <p:cNvSpPr/>
            <p:nvPr/>
          </p:nvSpPr>
          <p:spPr>
            <a:xfrm>
              <a:off x="2330535"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74" name="tx474"/>
            <p:cNvSpPr/>
            <p:nvPr/>
          </p:nvSpPr>
          <p:spPr>
            <a:xfrm>
              <a:off x="2589590"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75" name="tx475"/>
            <p:cNvSpPr/>
            <p:nvPr/>
          </p:nvSpPr>
          <p:spPr>
            <a:xfrm>
              <a:off x="2848645"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76" name="tx476"/>
            <p:cNvSpPr/>
            <p:nvPr/>
          </p:nvSpPr>
          <p:spPr>
            <a:xfrm>
              <a:off x="3107700"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77" name="tx477"/>
            <p:cNvSpPr/>
            <p:nvPr/>
          </p:nvSpPr>
          <p:spPr>
            <a:xfrm>
              <a:off x="3366755"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78" name="tx478"/>
            <p:cNvSpPr/>
            <p:nvPr/>
          </p:nvSpPr>
          <p:spPr>
            <a:xfrm>
              <a:off x="3625810"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79" name="tx479"/>
            <p:cNvSpPr/>
            <p:nvPr/>
          </p:nvSpPr>
          <p:spPr>
            <a:xfrm>
              <a:off x="3884865"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80" name="tx480"/>
            <p:cNvSpPr/>
            <p:nvPr/>
          </p:nvSpPr>
          <p:spPr>
            <a:xfrm>
              <a:off x="4143919"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81" name="tx481"/>
            <p:cNvSpPr/>
            <p:nvPr/>
          </p:nvSpPr>
          <p:spPr>
            <a:xfrm>
              <a:off x="4402974"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82" name="tx482"/>
            <p:cNvSpPr/>
            <p:nvPr/>
          </p:nvSpPr>
          <p:spPr>
            <a:xfrm>
              <a:off x="4662029"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83" name="tx483"/>
            <p:cNvSpPr/>
            <p:nvPr/>
          </p:nvSpPr>
          <p:spPr>
            <a:xfrm>
              <a:off x="4921084"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84" name="tx484"/>
            <p:cNvSpPr/>
            <p:nvPr/>
          </p:nvSpPr>
          <p:spPr>
            <a:xfrm>
              <a:off x="5180139"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85" name="tx485"/>
            <p:cNvSpPr/>
            <p:nvPr/>
          </p:nvSpPr>
          <p:spPr>
            <a:xfrm>
              <a:off x="5439194"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86" name="tx486"/>
            <p:cNvSpPr/>
            <p:nvPr/>
          </p:nvSpPr>
          <p:spPr>
            <a:xfrm>
              <a:off x="5698249"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87" name="tx487"/>
            <p:cNvSpPr/>
            <p:nvPr/>
          </p:nvSpPr>
          <p:spPr>
            <a:xfrm>
              <a:off x="5957304"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88" name="tx488"/>
            <p:cNvSpPr/>
            <p:nvPr/>
          </p:nvSpPr>
          <p:spPr>
            <a:xfrm>
              <a:off x="6216359"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89" name="tx489"/>
            <p:cNvSpPr/>
            <p:nvPr/>
          </p:nvSpPr>
          <p:spPr>
            <a:xfrm>
              <a:off x="6475414"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90" name="tx490"/>
            <p:cNvSpPr/>
            <p:nvPr/>
          </p:nvSpPr>
          <p:spPr>
            <a:xfrm>
              <a:off x="6734468"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91" name="tx491"/>
            <p:cNvSpPr/>
            <p:nvPr/>
          </p:nvSpPr>
          <p:spPr>
            <a:xfrm>
              <a:off x="6993523"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92" name="tx492"/>
            <p:cNvSpPr/>
            <p:nvPr/>
          </p:nvSpPr>
          <p:spPr>
            <a:xfrm>
              <a:off x="7252578"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93" name="tx493"/>
            <p:cNvSpPr/>
            <p:nvPr/>
          </p:nvSpPr>
          <p:spPr>
            <a:xfrm>
              <a:off x="7511633"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94" name="tx494"/>
            <p:cNvSpPr/>
            <p:nvPr/>
          </p:nvSpPr>
          <p:spPr>
            <a:xfrm>
              <a:off x="7770688"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95" name="tx495"/>
            <p:cNvSpPr/>
            <p:nvPr/>
          </p:nvSpPr>
          <p:spPr>
            <a:xfrm>
              <a:off x="8029743"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96" name="tx496"/>
            <p:cNvSpPr/>
            <p:nvPr/>
          </p:nvSpPr>
          <p:spPr>
            <a:xfrm>
              <a:off x="8288798"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97" name="tx497"/>
            <p:cNvSpPr/>
            <p:nvPr/>
          </p:nvSpPr>
          <p:spPr>
            <a:xfrm>
              <a:off x="8547853"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98" name="tx498"/>
            <p:cNvSpPr/>
            <p:nvPr/>
          </p:nvSpPr>
          <p:spPr>
            <a:xfrm>
              <a:off x="207148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99" name="tx499"/>
            <p:cNvSpPr/>
            <p:nvPr/>
          </p:nvSpPr>
          <p:spPr>
            <a:xfrm>
              <a:off x="2330535"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00" name="tx500"/>
            <p:cNvSpPr/>
            <p:nvPr/>
          </p:nvSpPr>
          <p:spPr>
            <a:xfrm>
              <a:off x="258959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01" name="tx501"/>
            <p:cNvSpPr/>
            <p:nvPr/>
          </p:nvSpPr>
          <p:spPr>
            <a:xfrm>
              <a:off x="2848645"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02" name="tx502"/>
            <p:cNvSpPr/>
            <p:nvPr/>
          </p:nvSpPr>
          <p:spPr>
            <a:xfrm>
              <a:off x="310770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03" name="tx503"/>
            <p:cNvSpPr/>
            <p:nvPr/>
          </p:nvSpPr>
          <p:spPr>
            <a:xfrm>
              <a:off x="3366755"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04" name="tx504"/>
            <p:cNvSpPr/>
            <p:nvPr/>
          </p:nvSpPr>
          <p:spPr>
            <a:xfrm>
              <a:off x="362581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05" name="tx505"/>
            <p:cNvSpPr/>
            <p:nvPr/>
          </p:nvSpPr>
          <p:spPr>
            <a:xfrm>
              <a:off x="3884865"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06" name="tx506"/>
            <p:cNvSpPr/>
            <p:nvPr/>
          </p:nvSpPr>
          <p:spPr>
            <a:xfrm>
              <a:off x="414391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07" name="tx507"/>
            <p:cNvSpPr/>
            <p:nvPr/>
          </p:nvSpPr>
          <p:spPr>
            <a:xfrm>
              <a:off x="440297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08" name="tx508"/>
            <p:cNvSpPr/>
            <p:nvPr/>
          </p:nvSpPr>
          <p:spPr>
            <a:xfrm>
              <a:off x="466202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09" name="tx509"/>
            <p:cNvSpPr/>
            <p:nvPr/>
          </p:nvSpPr>
          <p:spPr>
            <a:xfrm>
              <a:off x="492108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10" name="tx510"/>
            <p:cNvSpPr/>
            <p:nvPr/>
          </p:nvSpPr>
          <p:spPr>
            <a:xfrm>
              <a:off x="518013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11" name="tx511"/>
            <p:cNvSpPr/>
            <p:nvPr/>
          </p:nvSpPr>
          <p:spPr>
            <a:xfrm>
              <a:off x="543919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12" name="tx512"/>
            <p:cNvSpPr/>
            <p:nvPr/>
          </p:nvSpPr>
          <p:spPr>
            <a:xfrm>
              <a:off x="569824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13" name="tx513"/>
            <p:cNvSpPr/>
            <p:nvPr/>
          </p:nvSpPr>
          <p:spPr>
            <a:xfrm>
              <a:off x="595730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14" name="tx514"/>
            <p:cNvSpPr/>
            <p:nvPr/>
          </p:nvSpPr>
          <p:spPr>
            <a:xfrm>
              <a:off x="621635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15" name="tx515"/>
            <p:cNvSpPr/>
            <p:nvPr/>
          </p:nvSpPr>
          <p:spPr>
            <a:xfrm>
              <a:off x="647541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16" name="tx516"/>
            <p:cNvSpPr/>
            <p:nvPr/>
          </p:nvSpPr>
          <p:spPr>
            <a:xfrm>
              <a:off x="673446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17" name="tx517"/>
            <p:cNvSpPr/>
            <p:nvPr/>
          </p:nvSpPr>
          <p:spPr>
            <a:xfrm>
              <a:off x="699352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18" name="tx518"/>
            <p:cNvSpPr/>
            <p:nvPr/>
          </p:nvSpPr>
          <p:spPr>
            <a:xfrm>
              <a:off x="725257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19" name="tx519"/>
            <p:cNvSpPr/>
            <p:nvPr/>
          </p:nvSpPr>
          <p:spPr>
            <a:xfrm>
              <a:off x="751163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20" name="tx520"/>
            <p:cNvSpPr/>
            <p:nvPr/>
          </p:nvSpPr>
          <p:spPr>
            <a:xfrm>
              <a:off x="777068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21" name="tx521"/>
            <p:cNvSpPr/>
            <p:nvPr/>
          </p:nvSpPr>
          <p:spPr>
            <a:xfrm>
              <a:off x="802974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22" name="tx522"/>
            <p:cNvSpPr/>
            <p:nvPr/>
          </p:nvSpPr>
          <p:spPr>
            <a:xfrm>
              <a:off x="828879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23" name="tx523"/>
            <p:cNvSpPr/>
            <p:nvPr/>
          </p:nvSpPr>
          <p:spPr>
            <a:xfrm>
              <a:off x="854785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24" name="tx524"/>
            <p:cNvSpPr/>
            <p:nvPr/>
          </p:nvSpPr>
          <p:spPr>
            <a:xfrm>
              <a:off x="2330535"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25" name="tx525"/>
            <p:cNvSpPr/>
            <p:nvPr/>
          </p:nvSpPr>
          <p:spPr>
            <a:xfrm>
              <a:off x="2589590"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26" name="tx526"/>
            <p:cNvSpPr/>
            <p:nvPr/>
          </p:nvSpPr>
          <p:spPr>
            <a:xfrm>
              <a:off x="2848645"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27" name="tx527"/>
            <p:cNvSpPr/>
            <p:nvPr/>
          </p:nvSpPr>
          <p:spPr>
            <a:xfrm>
              <a:off x="3107700"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28" name="tx528"/>
            <p:cNvSpPr/>
            <p:nvPr/>
          </p:nvSpPr>
          <p:spPr>
            <a:xfrm>
              <a:off x="3366755"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29" name="tx529"/>
            <p:cNvSpPr/>
            <p:nvPr/>
          </p:nvSpPr>
          <p:spPr>
            <a:xfrm>
              <a:off x="3625810"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30" name="tx530"/>
            <p:cNvSpPr/>
            <p:nvPr/>
          </p:nvSpPr>
          <p:spPr>
            <a:xfrm>
              <a:off x="3884865"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31" name="tx531"/>
            <p:cNvSpPr/>
            <p:nvPr/>
          </p:nvSpPr>
          <p:spPr>
            <a:xfrm>
              <a:off x="4143919"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32" name="tx532"/>
            <p:cNvSpPr/>
            <p:nvPr/>
          </p:nvSpPr>
          <p:spPr>
            <a:xfrm>
              <a:off x="4402974"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33" name="tx533"/>
            <p:cNvSpPr/>
            <p:nvPr/>
          </p:nvSpPr>
          <p:spPr>
            <a:xfrm>
              <a:off x="4662029"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34" name="tx534"/>
            <p:cNvSpPr/>
            <p:nvPr/>
          </p:nvSpPr>
          <p:spPr>
            <a:xfrm>
              <a:off x="4921084"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35" name="tx535"/>
            <p:cNvSpPr/>
            <p:nvPr/>
          </p:nvSpPr>
          <p:spPr>
            <a:xfrm>
              <a:off x="5180139"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36" name="tx536"/>
            <p:cNvSpPr/>
            <p:nvPr/>
          </p:nvSpPr>
          <p:spPr>
            <a:xfrm>
              <a:off x="5439194"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37" name="tx537"/>
            <p:cNvSpPr/>
            <p:nvPr/>
          </p:nvSpPr>
          <p:spPr>
            <a:xfrm>
              <a:off x="5698249"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38" name="tx538"/>
            <p:cNvSpPr/>
            <p:nvPr/>
          </p:nvSpPr>
          <p:spPr>
            <a:xfrm>
              <a:off x="5957304"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39" name="tx539"/>
            <p:cNvSpPr/>
            <p:nvPr/>
          </p:nvSpPr>
          <p:spPr>
            <a:xfrm>
              <a:off x="6216359"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40" name="tx540"/>
            <p:cNvSpPr/>
            <p:nvPr/>
          </p:nvSpPr>
          <p:spPr>
            <a:xfrm>
              <a:off x="6475414"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41" name="tx541"/>
            <p:cNvSpPr/>
            <p:nvPr/>
          </p:nvSpPr>
          <p:spPr>
            <a:xfrm>
              <a:off x="6734468"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42" name="tx542"/>
            <p:cNvSpPr/>
            <p:nvPr/>
          </p:nvSpPr>
          <p:spPr>
            <a:xfrm>
              <a:off x="6993523"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43" name="tx543"/>
            <p:cNvSpPr/>
            <p:nvPr/>
          </p:nvSpPr>
          <p:spPr>
            <a:xfrm>
              <a:off x="7252578"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44" name="tx544"/>
            <p:cNvSpPr/>
            <p:nvPr/>
          </p:nvSpPr>
          <p:spPr>
            <a:xfrm>
              <a:off x="7511633"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45" name="tx545"/>
            <p:cNvSpPr/>
            <p:nvPr/>
          </p:nvSpPr>
          <p:spPr>
            <a:xfrm>
              <a:off x="7770688"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46" name="tx546"/>
            <p:cNvSpPr/>
            <p:nvPr/>
          </p:nvSpPr>
          <p:spPr>
            <a:xfrm>
              <a:off x="8029743"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47" name="tx547"/>
            <p:cNvSpPr/>
            <p:nvPr/>
          </p:nvSpPr>
          <p:spPr>
            <a:xfrm>
              <a:off x="8288798"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48" name="tx548"/>
            <p:cNvSpPr/>
            <p:nvPr/>
          </p:nvSpPr>
          <p:spPr>
            <a:xfrm>
              <a:off x="8547853"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49" name="tx549"/>
            <p:cNvSpPr/>
            <p:nvPr/>
          </p:nvSpPr>
          <p:spPr>
            <a:xfrm>
              <a:off x="207148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50" name="tx550"/>
            <p:cNvSpPr/>
            <p:nvPr/>
          </p:nvSpPr>
          <p:spPr>
            <a:xfrm>
              <a:off x="233053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51" name="tx551"/>
            <p:cNvSpPr/>
            <p:nvPr/>
          </p:nvSpPr>
          <p:spPr>
            <a:xfrm>
              <a:off x="258959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52" name="tx552"/>
            <p:cNvSpPr/>
            <p:nvPr/>
          </p:nvSpPr>
          <p:spPr>
            <a:xfrm>
              <a:off x="284864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53" name="tx553"/>
            <p:cNvSpPr/>
            <p:nvPr/>
          </p:nvSpPr>
          <p:spPr>
            <a:xfrm>
              <a:off x="310770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54" name="tx554"/>
            <p:cNvSpPr/>
            <p:nvPr/>
          </p:nvSpPr>
          <p:spPr>
            <a:xfrm>
              <a:off x="336675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55" name="tx555"/>
            <p:cNvSpPr/>
            <p:nvPr/>
          </p:nvSpPr>
          <p:spPr>
            <a:xfrm>
              <a:off x="362581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56" name="tx556"/>
            <p:cNvSpPr/>
            <p:nvPr/>
          </p:nvSpPr>
          <p:spPr>
            <a:xfrm>
              <a:off x="388486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57" name="tx557"/>
            <p:cNvSpPr/>
            <p:nvPr/>
          </p:nvSpPr>
          <p:spPr>
            <a:xfrm>
              <a:off x="414391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58" name="tx558"/>
            <p:cNvSpPr/>
            <p:nvPr/>
          </p:nvSpPr>
          <p:spPr>
            <a:xfrm>
              <a:off x="440297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59" name="tx559"/>
            <p:cNvSpPr/>
            <p:nvPr/>
          </p:nvSpPr>
          <p:spPr>
            <a:xfrm>
              <a:off x="466202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60" name="tx560"/>
            <p:cNvSpPr/>
            <p:nvPr/>
          </p:nvSpPr>
          <p:spPr>
            <a:xfrm>
              <a:off x="492108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61" name="tx561"/>
            <p:cNvSpPr/>
            <p:nvPr/>
          </p:nvSpPr>
          <p:spPr>
            <a:xfrm>
              <a:off x="518013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62" name="tx562"/>
            <p:cNvSpPr/>
            <p:nvPr/>
          </p:nvSpPr>
          <p:spPr>
            <a:xfrm>
              <a:off x="543919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63" name="tx563"/>
            <p:cNvSpPr/>
            <p:nvPr/>
          </p:nvSpPr>
          <p:spPr>
            <a:xfrm>
              <a:off x="569824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64" name="tx564"/>
            <p:cNvSpPr/>
            <p:nvPr/>
          </p:nvSpPr>
          <p:spPr>
            <a:xfrm>
              <a:off x="595730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65" name="tx565"/>
            <p:cNvSpPr/>
            <p:nvPr/>
          </p:nvSpPr>
          <p:spPr>
            <a:xfrm>
              <a:off x="621635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66" name="tx566"/>
            <p:cNvSpPr/>
            <p:nvPr/>
          </p:nvSpPr>
          <p:spPr>
            <a:xfrm>
              <a:off x="647541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67" name="tx567"/>
            <p:cNvSpPr/>
            <p:nvPr/>
          </p:nvSpPr>
          <p:spPr>
            <a:xfrm>
              <a:off x="673446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68" name="tx568"/>
            <p:cNvSpPr/>
            <p:nvPr/>
          </p:nvSpPr>
          <p:spPr>
            <a:xfrm>
              <a:off x="699352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69" name="tx569"/>
            <p:cNvSpPr/>
            <p:nvPr/>
          </p:nvSpPr>
          <p:spPr>
            <a:xfrm>
              <a:off x="725257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70" name="tx570"/>
            <p:cNvSpPr/>
            <p:nvPr/>
          </p:nvSpPr>
          <p:spPr>
            <a:xfrm>
              <a:off x="751163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71" name="tx571"/>
            <p:cNvSpPr/>
            <p:nvPr/>
          </p:nvSpPr>
          <p:spPr>
            <a:xfrm>
              <a:off x="777068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72" name="tx572"/>
            <p:cNvSpPr/>
            <p:nvPr/>
          </p:nvSpPr>
          <p:spPr>
            <a:xfrm>
              <a:off x="802974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73" name="tx573"/>
            <p:cNvSpPr/>
            <p:nvPr/>
          </p:nvSpPr>
          <p:spPr>
            <a:xfrm>
              <a:off x="828879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74" name="tx574"/>
            <p:cNvSpPr/>
            <p:nvPr/>
          </p:nvSpPr>
          <p:spPr>
            <a:xfrm>
              <a:off x="854785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75" name="tx575"/>
            <p:cNvSpPr/>
            <p:nvPr/>
          </p:nvSpPr>
          <p:spPr>
            <a:xfrm>
              <a:off x="2071480"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576" name="tx576"/>
            <p:cNvSpPr/>
            <p:nvPr/>
          </p:nvSpPr>
          <p:spPr>
            <a:xfrm>
              <a:off x="2330535"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577" name="tx577"/>
            <p:cNvSpPr/>
            <p:nvPr/>
          </p:nvSpPr>
          <p:spPr>
            <a:xfrm>
              <a:off x="2589590"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578" name="tx578"/>
            <p:cNvSpPr/>
            <p:nvPr/>
          </p:nvSpPr>
          <p:spPr>
            <a:xfrm>
              <a:off x="2848645"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79" name="tx579"/>
            <p:cNvSpPr/>
            <p:nvPr/>
          </p:nvSpPr>
          <p:spPr>
            <a:xfrm>
              <a:off x="3107700"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80" name="tx580"/>
            <p:cNvSpPr/>
            <p:nvPr/>
          </p:nvSpPr>
          <p:spPr>
            <a:xfrm>
              <a:off x="3366755"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81" name="tx581"/>
            <p:cNvSpPr/>
            <p:nvPr/>
          </p:nvSpPr>
          <p:spPr>
            <a:xfrm>
              <a:off x="3625810"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82" name="tx582"/>
            <p:cNvSpPr/>
            <p:nvPr/>
          </p:nvSpPr>
          <p:spPr>
            <a:xfrm>
              <a:off x="3884865"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83" name="tx583"/>
            <p:cNvSpPr/>
            <p:nvPr/>
          </p:nvSpPr>
          <p:spPr>
            <a:xfrm>
              <a:off x="4143919"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84" name="tx584"/>
            <p:cNvSpPr/>
            <p:nvPr/>
          </p:nvSpPr>
          <p:spPr>
            <a:xfrm>
              <a:off x="4402974"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85" name="tx585"/>
            <p:cNvSpPr/>
            <p:nvPr/>
          </p:nvSpPr>
          <p:spPr>
            <a:xfrm>
              <a:off x="4662029"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86" name="tx586"/>
            <p:cNvSpPr/>
            <p:nvPr/>
          </p:nvSpPr>
          <p:spPr>
            <a:xfrm>
              <a:off x="4921084"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587" name="tx587"/>
            <p:cNvSpPr/>
            <p:nvPr/>
          </p:nvSpPr>
          <p:spPr>
            <a:xfrm>
              <a:off x="5180139"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88" name="tx588"/>
            <p:cNvSpPr/>
            <p:nvPr/>
          </p:nvSpPr>
          <p:spPr>
            <a:xfrm>
              <a:off x="5439194"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89" name="tx589"/>
            <p:cNvSpPr/>
            <p:nvPr/>
          </p:nvSpPr>
          <p:spPr>
            <a:xfrm>
              <a:off x="5698249"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90" name="tx590"/>
            <p:cNvSpPr/>
            <p:nvPr/>
          </p:nvSpPr>
          <p:spPr>
            <a:xfrm>
              <a:off x="5957304"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91" name="tx591"/>
            <p:cNvSpPr/>
            <p:nvPr/>
          </p:nvSpPr>
          <p:spPr>
            <a:xfrm>
              <a:off x="6216359"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92" name="tx592"/>
            <p:cNvSpPr/>
            <p:nvPr/>
          </p:nvSpPr>
          <p:spPr>
            <a:xfrm>
              <a:off x="6475414"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93" name="tx593"/>
            <p:cNvSpPr/>
            <p:nvPr/>
          </p:nvSpPr>
          <p:spPr>
            <a:xfrm>
              <a:off x="6734468"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94" name="tx594"/>
            <p:cNvSpPr/>
            <p:nvPr/>
          </p:nvSpPr>
          <p:spPr>
            <a:xfrm>
              <a:off x="6993523"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95" name="tx595"/>
            <p:cNvSpPr/>
            <p:nvPr/>
          </p:nvSpPr>
          <p:spPr>
            <a:xfrm>
              <a:off x="7252578"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96" name="tx596"/>
            <p:cNvSpPr/>
            <p:nvPr/>
          </p:nvSpPr>
          <p:spPr>
            <a:xfrm>
              <a:off x="7511633"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97" name="tx597"/>
            <p:cNvSpPr/>
            <p:nvPr/>
          </p:nvSpPr>
          <p:spPr>
            <a:xfrm>
              <a:off x="7770688"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98" name="tx598"/>
            <p:cNvSpPr/>
            <p:nvPr/>
          </p:nvSpPr>
          <p:spPr>
            <a:xfrm>
              <a:off x="8029743"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99" name="tx599"/>
            <p:cNvSpPr/>
            <p:nvPr/>
          </p:nvSpPr>
          <p:spPr>
            <a:xfrm>
              <a:off x="8288798"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00" name="tx600"/>
            <p:cNvSpPr/>
            <p:nvPr/>
          </p:nvSpPr>
          <p:spPr>
            <a:xfrm>
              <a:off x="8547853"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01" name="tx601"/>
            <p:cNvSpPr/>
            <p:nvPr/>
          </p:nvSpPr>
          <p:spPr>
            <a:xfrm>
              <a:off x="2071480"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02" name="tx602"/>
            <p:cNvSpPr/>
            <p:nvPr/>
          </p:nvSpPr>
          <p:spPr>
            <a:xfrm>
              <a:off x="2330535"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03" name="tx603"/>
            <p:cNvSpPr/>
            <p:nvPr/>
          </p:nvSpPr>
          <p:spPr>
            <a:xfrm>
              <a:off x="2589590"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04" name="tx604"/>
            <p:cNvSpPr/>
            <p:nvPr/>
          </p:nvSpPr>
          <p:spPr>
            <a:xfrm>
              <a:off x="2848645"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05" name="tx605"/>
            <p:cNvSpPr/>
            <p:nvPr/>
          </p:nvSpPr>
          <p:spPr>
            <a:xfrm>
              <a:off x="3107700"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06" name="tx606"/>
            <p:cNvSpPr/>
            <p:nvPr/>
          </p:nvSpPr>
          <p:spPr>
            <a:xfrm>
              <a:off x="3366755"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07" name="tx607"/>
            <p:cNvSpPr/>
            <p:nvPr/>
          </p:nvSpPr>
          <p:spPr>
            <a:xfrm>
              <a:off x="3625810"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08" name="tx608"/>
            <p:cNvSpPr/>
            <p:nvPr/>
          </p:nvSpPr>
          <p:spPr>
            <a:xfrm>
              <a:off x="3884865"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09" name="tx609"/>
            <p:cNvSpPr/>
            <p:nvPr/>
          </p:nvSpPr>
          <p:spPr>
            <a:xfrm>
              <a:off x="4143919"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10" name="tx610"/>
            <p:cNvSpPr/>
            <p:nvPr/>
          </p:nvSpPr>
          <p:spPr>
            <a:xfrm>
              <a:off x="4402974"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11" name="tx611"/>
            <p:cNvSpPr/>
            <p:nvPr/>
          </p:nvSpPr>
          <p:spPr>
            <a:xfrm>
              <a:off x="4662029"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12" name="tx612"/>
            <p:cNvSpPr/>
            <p:nvPr/>
          </p:nvSpPr>
          <p:spPr>
            <a:xfrm>
              <a:off x="4921084"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13" name="tx613"/>
            <p:cNvSpPr/>
            <p:nvPr/>
          </p:nvSpPr>
          <p:spPr>
            <a:xfrm>
              <a:off x="5180139"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14" name="tx614"/>
            <p:cNvSpPr/>
            <p:nvPr/>
          </p:nvSpPr>
          <p:spPr>
            <a:xfrm>
              <a:off x="5439194"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15" name="tx615"/>
            <p:cNvSpPr/>
            <p:nvPr/>
          </p:nvSpPr>
          <p:spPr>
            <a:xfrm>
              <a:off x="5698249"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16" name="tx616"/>
            <p:cNvSpPr/>
            <p:nvPr/>
          </p:nvSpPr>
          <p:spPr>
            <a:xfrm>
              <a:off x="5957304"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17" name="tx617"/>
            <p:cNvSpPr/>
            <p:nvPr/>
          </p:nvSpPr>
          <p:spPr>
            <a:xfrm>
              <a:off x="6216359"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18" name="tx618"/>
            <p:cNvSpPr/>
            <p:nvPr/>
          </p:nvSpPr>
          <p:spPr>
            <a:xfrm>
              <a:off x="6475414"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19" name="tx619"/>
            <p:cNvSpPr/>
            <p:nvPr/>
          </p:nvSpPr>
          <p:spPr>
            <a:xfrm>
              <a:off x="6734468"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20" name="tx620"/>
            <p:cNvSpPr/>
            <p:nvPr/>
          </p:nvSpPr>
          <p:spPr>
            <a:xfrm>
              <a:off x="6993523"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21" name="tx621"/>
            <p:cNvSpPr/>
            <p:nvPr/>
          </p:nvSpPr>
          <p:spPr>
            <a:xfrm>
              <a:off x="7252578"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22" name="tx622"/>
            <p:cNvSpPr/>
            <p:nvPr/>
          </p:nvSpPr>
          <p:spPr>
            <a:xfrm>
              <a:off x="7511633"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23" name="tx623"/>
            <p:cNvSpPr/>
            <p:nvPr/>
          </p:nvSpPr>
          <p:spPr>
            <a:xfrm>
              <a:off x="7770688"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24" name="tx624"/>
            <p:cNvSpPr/>
            <p:nvPr/>
          </p:nvSpPr>
          <p:spPr>
            <a:xfrm>
              <a:off x="8029743"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25" name="tx625"/>
            <p:cNvSpPr/>
            <p:nvPr/>
          </p:nvSpPr>
          <p:spPr>
            <a:xfrm>
              <a:off x="8288798"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26" name="tx626"/>
            <p:cNvSpPr/>
            <p:nvPr/>
          </p:nvSpPr>
          <p:spPr>
            <a:xfrm>
              <a:off x="8547853"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27" name="tx627"/>
            <p:cNvSpPr/>
            <p:nvPr/>
          </p:nvSpPr>
          <p:spPr>
            <a:xfrm>
              <a:off x="2071480"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28" name="tx628"/>
            <p:cNvSpPr/>
            <p:nvPr/>
          </p:nvSpPr>
          <p:spPr>
            <a:xfrm>
              <a:off x="2330535"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29" name="tx629"/>
            <p:cNvSpPr/>
            <p:nvPr/>
          </p:nvSpPr>
          <p:spPr>
            <a:xfrm>
              <a:off x="2589590"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30" name="tx630"/>
            <p:cNvSpPr/>
            <p:nvPr/>
          </p:nvSpPr>
          <p:spPr>
            <a:xfrm>
              <a:off x="2848645"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31" name="tx631"/>
            <p:cNvSpPr/>
            <p:nvPr/>
          </p:nvSpPr>
          <p:spPr>
            <a:xfrm>
              <a:off x="3107700"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32" name="tx632"/>
            <p:cNvSpPr/>
            <p:nvPr/>
          </p:nvSpPr>
          <p:spPr>
            <a:xfrm>
              <a:off x="3366755"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33" name="tx633"/>
            <p:cNvSpPr/>
            <p:nvPr/>
          </p:nvSpPr>
          <p:spPr>
            <a:xfrm>
              <a:off x="3625810"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34" name="tx634"/>
            <p:cNvSpPr/>
            <p:nvPr/>
          </p:nvSpPr>
          <p:spPr>
            <a:xfrm>
              <a:off x="3884865"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35" name="tx635"/>
            <p:cNvSpPr/>
            <p:nvPr/>
          </p:nvSpPr>
          <p:spPr>
            <a:xfrm>
              <a:off x="4143919"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36" name="tx636"/>
            <p:cNvSpPr/>
            <p:nvPr/>
          </p:nvSpPr>
          <p:spPr>
            <a:xfrm>
              <a:off x="4402974"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37" name="tx637"/>
            <p:cNvSpPr/>
            <p:nvPr/>
          </p:nvSpPr>
          <p:spPr>
            <a:xfrm>
              <a:off x="4662029"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38" name="tx638"/>
            <p:cNvSpPr/>
            <p:nvPr/>
          </p:nvSpPr>
          <p:spPr>
            <a:xfrm>
              <a:off x="4921084"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39" name="tx639"/>
            <p:cNvSpPr/>
            <p:nvPr/>
          </p:nvSpPr>
          <p:spPr>
            <a:xfrm>
              <a:off x="5180139"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40" name="tx640"/>
            <p:cNvSpPr/>
            <p:nvPr/>
          </p:nvSpPr>
          <p:spPr>
            <a:xfrm>
              <a:off x="5439194"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41" name="tx641"/>
            <p:cNvSpPr/>
            <p:nvPr/>
          </p:nvSpPr>
          <p:spPr>
            <a:xfrm>
              <a:off x="5698249"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42" name="tx642"/>
            <p:cNvSpPr/>
            <p:nvPr/>
          </p:nvSpPr>
          <p:spPr>
            <a:xfrm>
              <a:off x="5957304"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43" name="tx643"/>
            <p:cNvSpPr/>
            <p:nvPr/>
          </p:nvSpPr>
          <p:spPr>
            <a:xfrm>
              <a:off x="6216359"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44" name="tx644"/>
            <p:cNvSpPr/>
            <p:nvPr/>
          </p:nvSpPr>
          <p:spPr>
            <a:xfrm>
              <a:off x="6475414"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45" name="tx645"/>
            <p:cNvSpPr/>
            <p:nvPr/>
          </p:nvSpPr>
          <p:spPr>
            <a:xfrm>
              <a:off x="6734468"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46" name="tx646"/>
            <p:cNvSpPr/>
            <p:nvPr/>
          </p:nvSpPr>
          <p:spPr>
            <a:xfrm>
              <a:off x="6993523"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47" name="tx647"/>
            <p:cNvSpPr/>
            <p:nvPr/>
          </p:nvSpPr>
          <p:spPr>
            <a:xfrm>
              <a:off x="7252578"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48" name="tx648"/>
            <p:cNvSpPr/>
            <p:nvPr/>
          </p:nvSpPr>
          <p:spPr>
            <a:xfrm>
              <a:off x="7511633"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49" name="tx649"/>
            <p:cNvSpPr/>
            <p:nvPr/>
          </p:nvSpPr>
          <p:spPr>
            <a:xfrm>
              <a:off x="7770688"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0" name="tx650"/>
            <p:cNvSpPr/>
            <p:nvPr/>
          </p:nvSpPr>
          <p:spPr>
            <a:xfrm>
              <a:off x="8029743"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51" name="tx651"/>
            <p:cNvSpPr/>
            <p:nvPr/>
          </p:nvSpPr>
          <p:spPr>
            <a:xfrm>
              <a:off x="8288798"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52" name="tx652"/>
            <p:cNvSpPr/>
            <p:nvPr/>
          </p:nvSpPr>
          <p:spPr>
            <a:xfrm>
              <a:off x="8547853"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53" name="tx653"/>
            <p:cNvSpPr/>
            <p:nvPr/>
          </p:nvSpPr>
          <p:spPr>
            <a:xfrm>
              <a:off x="3107700"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54" name="tx654"/>
            <p:cNvSpPr/>
            <p:nvPr/>
          </p:nvSpPr>
          <p:spPr>
            <a:xfrm>
              <a:off x="3884865"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655" name="tx655"/>
            <p:cNvSpPr/>
            <p:nvPr/>
          </p:nvSpPr>
          <p:spPr>
            <a:xfrm>
              <a:off x="4143919"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56" name="tx656"/>
            <p:cNvSpPr/>
            <p:nvPr/>
          </p:nvSpPr>
          <p:spPr>
            <a:xfrm>
              <a:off x="4662029"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57" name="tx657"/>
            <p:cNvSpPr/>
            <p:nvPr/>
          </p:nvSpPr>
          <p:spPr>
            <a:xfrm>
              <a:off x="4921084"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658" name="tx658"/>
            <p:cNvSpPr/>
            <p:nvPr/>
          </p:nvSpPr>
          <p:spPr>
            <a:xfrm>
              <a:off x="8029743"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59" name="tx659"/>
            <p:cNvSpPr/>
            <p:nvPr/>
          </p:nvSpPr>
          <p:spPr>
            <a:xfrm>
              <a:off x="8288798"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660" name="tx660"/>
            <p:cNvSpPr/>
            <p:nvPr/>
          </p:nvSpPr>
          <p:spPr>
            <a:xfrm>
              <a:off x="8547853"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61" name="tx661"/>
            <p:cNvSpPr/>
            <p:nvPr/>
          </p:nvSpPr>
          <p:spPr>
            <a:xfrm>
              <a:off x="2848645"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62" name="tx662"/>
            <p:cNvSpPr/>
            <p:nvPr/>
          </p:nvSpPr>
          <p:spPr>
            <a:xfrm>
              <a:off x="3107700"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63" name="tx663"/>
            <p:cNvSpPr/>
            <p:nvPr/>
          </p:nvSpPr>
          <p:spPr>
            <a:xfrm>
              <a:off x="3366755"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64" name="tx664"/>
            <p:cNvSpPr/>
            <p:nvPr/>
          </p:nvSpPr>
          <p:spPr>
            <a:xfrm>
              <a:off x="3625810"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65" name="tx665"/>
            <p:cNvSpPr/>
            <p:nvPr/>
          </p:nvSpPr>
          <p:spPr>
            <a:xfrm>
              <a:off x="3884865"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66" name="tx666"/>
            <p:cNvSpPr/>
            <p:nvPr/>
          </p:nvSpPr>
          <p:spPr>
            <a:xfrm>
              <a:off x="4143919"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67" name="tx667"/>
            <p:cNvSpPr/>
            <p:nvPr/>
          </p:nvSpPr>
          <p:spPr>
            <a:xfrm>
              <a:off x="4402974"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68" name="tx668"/>
            <p:cNvSpPr/>
            <p:nvPr/>
          </p:nvSpPr>
          <p:spPr>
            <a:xfrm>
              <a:off x="4662029"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69" name="tx669"/>
            <p:cNvSpPr/>
            <p:nvPr/>
          </p:nvSpPr>
          <p:spPr>
            <a:xfrm>
              <a:off x="4921084"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70" name="tx670"/>
            <p:cNvSpPr/>
            <p:nvPr/>
          </p:nvSpPr>
          <p:spPr>
            <a:xfrm>
              <a:off x="5180139"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71" name="tx671"/>
            <p:cNvSpPr/>
            <p:nvPr/>
          </p:nvSpPr>
          <p:spPr>
            <a:xfrm>
              <a:off x="5439194"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72" name="tx672"/>
            <p:cNvSpPr/>
            <p:nvPr/>
          </p:nvSpPr>
          <p:spPr>
            <a:xfrm>
              <a:off x="5698249"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73" name="tx673"/>
            <p:cNvSpPr/>
            <p:nvPr/>
          </p:nvSpPr>
          <p:spPr>
            <a:xfrm>
              <a:off x="5957304"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74" name="tx674"/>
            <p:cNvSpPr/>
            <p:nvPr/>
          </p:nvSpPr>
          <p:spPr>
            <a:xfrm>
              <a:off x="6216359"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75" name="tx675"/>
            <p:cNvSpPr/>
            <p:nvPr/>
          </p:nvSpPr>
          <p:spPr>
            <a:xfrm>
              <a:off x="6475414"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76" name="tx676"/>
            <p:cNvSpPr/>
            <p:nvPr/>
          </p:nvSpPr>
          <p:spPr>
            <a:xfrm>
              <a:off x="6734468"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77" name="tx677"/>
            <p:cNvSpPr/>
            <p:nvPr/>
          </p:nvSpPr>
          <p:spPr>
            <a:xfrm>
              <a:off x="6993523"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78" name="tx678"/>
            <p:cNvSpPr/>
            <p:nvPr/>
          </p:nvSpPr>
          <p:spPr>
            <a:xfrm>
              <a:off x="7252578"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79" name="tx679"/>
            <p:cNvSpPr/>
            <p:nvPr/>
          </p:nvSpPr>
          <p:spPr>
            <a:xfrm>
              <a:off x="7511633"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80" name="tx680"/>
            <p:cNvSpPr/>
            <p:nvPr/>
          </p:nvSpPr>
          <p:spPr>
            <a:xfrm>
              <a:off x="7770688"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81" name="tx681"/>
            <p:cNvSpPr/>
            <p:nvPr/>
          </p:nvSpPr>
          <p:spPr>
            <a:xfrm>
              <a:off x="8029743"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82" name="tx682"/>
            <p:cNvSpPr/>
            <p:nvPr/>
          </p:nvSpPr>
          <p:spPr>
            <a:xfrm>
              <a:off x="8288798"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83" name="tx683"/>
            <p:cNvSpPr/>
            <p:nvPr/>
          </p:nvSpPr>
          <p:spPr>
            <a:xfrm>
              <a:off x="8547853"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84" name="tx684"/>
            <p:cNvSpPr/>
            <p:nvPr/>
          </p:nvSpPr>
          <p:spPr>
            <a:xfrm>
              <a:off x="3366755"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85" name="tx685"/>
            <p:cNvSpPr/>
            <p:nvPr/>
          </p:nvSpPr>
          <p:spPr>
            <a:xfrm>
              <a:off x="3625810"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86" name="tx686"/>
            <p:cNvSpPr/>
            <p:nvPr/>
          </p:nvSpPr>
          <p:spPr>
            <a:xfrm>
              <a:off x="3884865"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87" name="tx687"/>
            <p:cNvSpPr/>
            <p:nvPr/>
          </p:nvSpPr>
          <p:spPr>
            <a:xfrm>
              <a:off x="4143919"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88" name="tx688"/>
            <p:cNvSpPr/>
            <p:nvPr/>
          </p:nvSpPr>
          <p:spPr>
            <a:xfrm>
              <a:off x="4402974"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89" name="tx689"/>
            <p:cNvSpPr/>
            <p:nvPr/>
          </p:nvSpPr>
          <p:spPr>
            <a:xfrm>
              <a:off x="4662029"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90" name="tx690"/>
            <p:cNvSpPr/>
            <p:nvPr/>
          </p:nvSpPr>
          <p:spPr>
            <a:xfrm>
              <a:off x="4921084"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91" name="tx691"/>
            <p:cNvSpPr/>
            <p:nvPr/>
          </p:nvSpPr>
          <p:spPr>
            <a:xfrm>
              <a:off x="5180139"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92" name="tx692"/>
            <p:cNvSpPr/>
            <p:nvPr/>
          </p:nvSpPr>
          <p:spPr>
            <a:xfrm>
              <a:off x="5439194"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93" name="tx693"/>
            <p:cNvSpPr/>
            <p:nvPr/>
          </p:nvSpPr>
          <p:spPr>
            <a:xfrm>
              <a:off x="5698249"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694" name="tx694"/>
            <p:cNvSpPr/>
            <p:nvPr/>
          </p:nvSpPr>
          <p:spPr>
            <a:xfrm>
              <a:off x="5957304"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95" name="tx695"/>
            <p:cNvSpPr/>
            <p:nvPr/>
          </p:nvSpPr>
          <p:spPr>
            <a:xfrm>
              <a:off x="6216359"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96" name="tx696"/>
            <p:cNvSpPr/>
            <p:nvPr/>
          </p:nvSpPr>
          <p:spPr>
            <a:xfrm>
              <a:off x="6475414"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97" name="tx697"/>
            <p:cNvSpPr/>
            <p:nvPr/>
          </p:nvSpPr>
          <p:spPr>
            <a:xfrm>
              <a:off x="6734468"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98" name="tx698"/>
            <p:cNvSpPr/>
            <p:nvPr/>
          </p:nvSpPr>
          <p:spPr>
            <a:xfrm>
              <a:off x="6993523"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99" name="tx699"/>
            <p:cNvSpPr/>
            <p:nvPr/>
          </p:nvSpPr>
          <p:spPr>
            <a:xfrm>
              <a:off x="7252578"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700" name="tx700"/>
            <p:cNvSpPr/>
            <p:nvPr/>
          </p:nvSpPr>
          <p:spPr>
            <a:xfrm>
              <a:off x="7511633"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01" name="tx701"/>
            <p:cNvSpPr/>
            <p:nvPr/>
          </p:nvSpPr>
          <p:spPr>
            <a:xfrm>
              <a:off x="7770688"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02" name="tx702"/>
            <p:cNvSpPr/>
            <p:nvPr/>
          </p:nvSpPr>
          <p:spPr>
            <a:xfrm>
              <a:off x="8029743"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03" name="tx703"/>
            <p:cNvSpPr/>
            <p:nvPr/>
          </p:nvSpPr>
          <p:spPr>
            <a:xfrm>
              <a:off x="8288798"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04" name="tx704"/>
            <p:cNvSpPr/>
            <p:nvPr/>
          </p:nvSpPr>
          <p:spPr>
            <a:xfrm>
              <a:off x="8547853"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05" name="tx705"/>
            <p:cNvSpPr/>
            <p:nvPr/>
          </p:nvSpPr>
          <p:spPr>
            <a:xfrm>
              <a:off x="2589590"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706" name="tx706"/>
            <p:cNvSpPr/>
            <p:nvPr/>
          </p:nvSpPr>
          <p:spPr>
            <a:xfrm>
              <a:off x="2848645"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707" name="tx707"/>
            <p:cNvSpPr/>
            <p:nvPr/>
          </p:nvSpPr>
          <p:spPr>
            <a:xfrm>
              <a:off x="3107700"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708" name="tx708"/>
            <p:cNvSpPr/>
            <p:nvPr/>
          </p:nvSpPr>
          <p:spPr>
            <a:xfrm>
              <a:off x="3366755"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09" name="tx709"/>
            <p:cNvSpPr/>
            <p:nvPr/>
          </p:nvSpPr>
          <p:spPr>
            <a:xfrm>
              <a:off x="3625810"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10" name="tx710"/>
            <p:cNvSpPr/>
            <p:nvPr/>
          </p:nvSpPr>
          <p:spPr>
            <a:xfrm>
              <a:off x="3884865"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11" name="tx711"/>
            <p:cNvSpPr/>
            <p:nvPr/>
          </p:nvSpPr>
          <p:spPr>
            <a:xfrm>
              <a:off x="4143919"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12" name="tx712"/>
            <p:cNvSpPr/>
            <p:nvPr/>
          </p:nvSpPr>
          <p:spPr>
            <a:xfrm>
              <a:off x="4402974"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13" name="tx713"/>
            <p:cNvSpPr/>
            <p:nvPr/>
          </p:nvSpPr>
          <p:spPr>
            <a:xfrm>
              <a:off x="4662029"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14" name="tx714"/>
            <p:cNvSpPr/>
            <p:nvPr/>
          </p:nvSpPr>
          <p:spPr>
            <a:xfrm>
              <a:off x="4921084"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715" name="tx715"/>
            <p:cNvSpPr/>
            <p:nvPr/>
          </p:nvSpPr>
          <p:spPr>
            <a:xfrm>
              <a:off x="5180139"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16" name="tx716"/>
            <p:cNvSpPr/>
            <p:nvPr/>
          </p:nvSpPr>
          <p:spPr>
            <a:xfrm>
              <a:off x="5439194"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17" name="tx717"/>
            <p:cNvSpPr/>
            <p:nvPr/>
          </p:nvSpPr>
          <p:spPr>
            <a:xfrm>
              <a:off x="5698249"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718" name="tx718"/>
            <p:cNvSpPr/>
            <p:nvPr/>
          </p:nvSpPr>
          <p:spPr>
            <a:xfrm>
              <a:off x="5957304"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19" name="tx719"/>
            <p:cNvSpPr/>
            <p:nvPr/>
          </p:nvSpPr>
          <p:spPr>
            <a:xfrm>
              <a:off x="6216359"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20" name="tx720"/>
            <p:cNvSpPr/>
            <p:nvPr/>
          </p:nvSpPr>
          <p:spPr>
            <a:xfrm>
              <a:off x="6475414"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21" name="tx721"/>
            <p:cNvSpPr/>
            <p:nvPr/>
          </p:nvSpPr>
          <p:spPr>
            <a:xfrm>
              <a:off x="6734468"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22" name="tx722"/>
            <p:cNvSpPr/>
            <p:nvPr/>
          </p:nvSpPr>
          <p:spPr>
            <a:xfrm>
              <a:off x="6993523"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23" name="tx723"/>
            <p:cNvSpPr/>
            <p:nvPr/>
          </p:nvSpPr>
          <p:spPr>
            <a:xfrm>
              <a:off x="7252578"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24" name="tx724"/>
            <p:cNvSpPr/>
            <p:nvPr/>
          </p:nvSpPr>
          <p:spPr>
            <a:xfrm>
              <a:off x="7511633"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25" name="tx725"/>
            <p:cNvSpPr/>
            <p:nvPr/>
          </p:nvSpPr>
          <p:spPr>
            <a:xfrm>
              <a:off x="7770688"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26" name="tx726"/>
            <p:cNvSpPr/>
            <p:nvPr/>
          </p:nvSpPr>
          <p:spPr>
            <a:xfrm>
              <a:off x="8029743"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27" name="tx727"/>
            <p:cNvSpPr/>
            <p:nvPr/>
          </p:nvSpPr>
          <p:spPr>
            <a:xfrm>
              <a:off x="8288798"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28" name="tx728"/>
            <p:cNvSpPr/>
            <p:nvPr/>
          </p:nvSpPr>
          <p:spPr>
            <a:xfrm>
              <a:off x="8547853"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29" name="tx729"/>
            <p:cNvSpPr/>
            <p:nvPr/>
          </p:nvSpPr>
          <p:spPr>
            <a:xfrm>
              <a:off x="2330535"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30" name="tx730"/>
            <p:cNvSpPr/>
            <p:nvPr/>
          </p:nvSpPr>
          <p:spPr>
            <a:xfrm>
              <a:off x="2589590"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31" name="tx731"/>
            <p:cNvSpPr/>
            <p:nvPr/>
          </p:nvSpPr>
          <p:spPr>
            <a:xfrm>
              <a:off x="2848645"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32" name="tx732"/>
            <p:cNvSpPr/>
            <p:nvPr/>
          </p:nvSpPr>
          <p:spPr>
            <a:xfrm>
              <a:off x="3107700"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33" name="tx733"/>
            <p:cNvSpPr/>
            <p:nvPr/>
          </p:nvSpPr>
          <p:spPr>
            <a:xfrm>
              <a:off x="3366755"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34" name="tx734"/>
            <p:cNvSpPr/>
            <p:nvPr/>
          </p:nvSpPr>
          <p:spPr>
            <a:xfrm>
              <a:off x="3625810"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35" name="tx735"/>
            <p:cNvSpPr/>
            <p:nvPr/>
          </p:nvSpPr>
          <p:spPr>
            <a:xfrm>
              <a:off x="3884865"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36" name="tx736"/>
            <p:cNvSpPr/>
            <p:nvPr/>
          </p:nvSpPr>
          <p:spPr>
            <a:xfrm>
              <a:off x="4143919"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37" name="tx737"/>
            <p:cNvSpPr/>
            <p:nvPr/>
          </p:nvSpPr>
          <p:spPr>
            <a:xfrm>
              <a:off x="4402974"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38" name="tx738"/>
            <p:cNvSpPr/>
            <p:nvPr/>
          </p:nvSpPr>
          <p:spPr>
            <a:xfrm>
              <a:off x="4662029"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39" name="tx739"/>
            <p:cNvSpPr/>
            <p:nvPr/>
          </p:nvSpPr>
          <p:spPr>
            <a:xfrm>
              <a:off x="4921084"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40" name="tx740"/>
            <p:cNvSpPr/>
            <p:nvPr/>
          </p:nvSpPr>
          <p:spPr>
            <a:xfrm>
              <a:off x="5180139"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41" name="tx741"/>
            <p:cNvSpPr/>
            <p:nvPr/>
          </p:nvSpPr>
          <p:spPr>
            <a:xfrm>
              <a:off x="5439194"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42" name="tx742"/>
            <p:cNvSpPr/>
            <p:nvPr/>
          </p:nvSpPr>
          <p:spPr>
            <a:xfrm>
              <a:off x="5698249"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43" name="tx743"/>
            <p:cNvSpPr/>
            <p:nvPr/>
          </p:nvSpPr>
          <p:spPr>
            <a:xfrm>
              <a:off x="5957304"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44" name="tx744"/>
            <p:cNvSpPr/>
            <p:nvPr/>
          </p:nvSpPr>
          <p:spPr>
            <a:xfrm>
              <a:off x="6216359"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45" name="tx745"/>
            <p:cNvSpPr/>
            <p:nvPr/>
          </p:nvSpPr>
          <p:spPr>
            <a:xfrm>
              <a:off x="6475414"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46" name="tx746"/>
            <p:cNvSpPr/>
            <p:nvPr/>
          </p:nvSpPr>
          <p:spPr>
            <a:xfrm>
              <a:off x="6734468"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47" name="tx747"/>
            <p:cNvSpPr/>
            <p:nvPr/>
          </p:nvSpPr>
          <p:spPr>
            <a:xfrm>
              <a:off x="6993523"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48" name="tx748"/>
            <p:cNvSpPr/>
            <p:nvPr/>
          </p:nvSpPr>
          <p:spPr>
            <a:xfrm>
              <a:off x="7252578"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49" name="tx749"/>
            <p:cNvSpPr/>
            <p:nvPr/>
          </p:nvSpPr>
          <p:spPr>
            <a:xfrm>
              <a:off x="7511633"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50" name="tx750"/>
            <p:cNvSpPr/>
            <p:nvPr/>
          </p:nvSpPr>
          <p:spPr>
            <a:xfrm>
              <a:off x="7770688"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51" name="tx751"/>
            <p:cNvSpPr/>
            <p:nvPr/>
          </p:nvSpPr>
          <p:spPr>
            <a:xfrm>
              <a:off x="8029743"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52" name="tx752"/>
            <p:cNvSpPr/>
            <p:nvPr/>
          </p:nvSpPr>
          <p:spPr>
            <a:xfrm>
              <a:off x="8288798"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53" name="tx753"/>
            <p:cNvSpPr/>
            <p:nvPr/>
          </p:nvSpPr>
          <p:spPr>
            <a:xfrm>
              <a:off x="8547853"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54" name="tx754"/>
            <p:cNvSpPr/>
            <p:nvPr/>
          </p:nvSpPr>
          <p:spPr>
            <a:xfrm>
              <a:off x="4143919"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55" name="tx755"/>
            <p:cNvSpPr/>
            <p:nvPr/>
          </p:nvSpPr>
          <p:spPr>
            <a:xfrm>
              <a:off x="4402974"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56" name="tx756"/>
            <p:cNvSpPr/>
            <p:nvPr/>
          </p:nvSpPr>
          <p:spPr>
            <a:xfrm>
              <a:off x="4662029"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57" name="tx757"/>
            <p:cNvSpPr/>
            <p:nvPr/>
          </p:nvSpPr>
          <p:spPr>
            <a:xfrm>
              <a:off x="4921084"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58" name="tx758"/>
            <p:cNvSpPr/>
            <p:nvPr/>
          </p:nvSpPr>
          <p:spPr>
            <a:xfrm>
              <a:off x="5180139"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59" name="tx759"/>
            <p:cNvSpPr/>
            <p:nvPr/>
          </p:nvSpPr>
          <p:spPr>
            <a:xfrm>
              <a:off x="5439194"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60" name="tx760"/>
            <p:cNvSpPr/>
            <p:nvPr/>
          </p:nvSpPr>
          <p:spPr>
            <a:xfrm>
              <a:off x="5698249"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61" name="tx761"/>
            <p:cNvSpPr/>
            <p:nvPr/>
          </p:nvSpPr>
          <p:spPr>
            <a:xfrm>
              <a:off x="5957304"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62" name="tx762"/>
            <p:cNvSpPr/>
            <p:nvPr/>
          </p:nvSpPr>
          <p:spPr>
            <a:xfrm>
              <a:off x="6216359"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63" name="tx763"/>
            <p:cNvSpPr/>
            <p:nvPr/>
          </p:nvSpPr>
          <p:spPr>
            <a:xfrm>
              <a:off x="6475414"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64" name="tx764"/>
            <p:cNvSpPr/>
            <p:nvPr/>
          </p:nvSpPr>
          <p:spPr>
            <a:xfrm>
              <a:off x="6734468"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65" name="tx765"/>
            <p:cNvSpPr/>
            <p:nvPr/>
          </p:nvSpPr>
          <p:spPr>
            <a:xfrm>
              <a:off x="6993523"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66" name="tx766"/>
            <p:cNvSpPr/>
            <p:nvPr/>
          </p:nvSpPr>
          <p:spPr>
            <a:xfrm>
              <a:off x="7252578"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67" name="tx767"/>
            <p:cNvSpPr/>
            <p:nvPr/>
          </p:nvSpPr>
          <p:spPr>
            <a:xfrm>
              <a:off x="7511633"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68" name="tx768"/>
            <p:cNvSpPr/>
            <p:nvPr/>
          </p:nvSpPr>
          <p:spPr>
            <a:xfrm>
              <a:off x="7770688"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69" name="tx769"/>
            <p:cNvSpPr/>
            <p:nvPr/>
          </p:nvSpPr>
          <p:spPr>
            <a:xfrm>
              <a:off x="8029743"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70" name="tx770"/>
            <p:cNvSpPr/>
            <p:nvPr/>
          </p:nvSpPr>
          <p:spPr>
            <a:xfrm>
              <a:off x="8288798"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71" name="tx771"/>
            <p:cNvSpPr/>
            <p:nvPr/>
          </p:nvSpPr>
          <p:spPr>
            <a:xfrm>
              <a:off x="8547853"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72" name="tx772"/>
            <p:cNvSpPr/>
            <p:nvPr/>
          </p:nvSpPr>
          <p:spPr>
            <a:xfrm>
              <a:off x="4402974"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773" name="tx773"/>
            <p:cNvSpPr/>
            <p:nvPr/>
          </p:nvSpPr>
          <p:spPr>
            <a:xfrm>
              <a:off x="6734468"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774" name="tx774"/>
            <p:cNvSpPr/>
            <p:nvPr/>
          </p:nvSpPr>
          <p:spPr>
            <a:xfrm>
              <a:off x="6993523"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775" name="tx775"/>
            <p:cNvSpPr/>
            <p:nvPr/>
          </p:nvSpPr>
          <p:spPr>
            <a:xfrm>
              <a:off x="7252578"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76" name="tx776"/>
            <p:cNvSpPr/>
            <p:nvPr/>
          </p:nvSpPr>
          <p:spPr>
            <a:xfrm>
              <a:off x="8029743"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777" name="tx777"/>
            <p:cNvSpPr/>
            <p:nvPr/>
          </p:nvSpPr>
          <p:spPr>
            <a:xfrm>
              <a:off x="8288798"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778" name="tx778"/>
            <p:cNvSpPr/>
            <p:nvPr/>
          </p:nvSpPr>
          <p:spPr>
            <a:xfrm>
              <a:off x="8547853"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79" name="tx779"/>
            <p:cNvSpPr/>
            <p:nvPr/>
          </p:nvSpPr>
          <p:spPr>
            <a:xfrm>
              <a:off x="2589590"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780" name="tx780"/>
            <p:cNvSpPr/>
            <p:nvPr/>
          </p:nvSpPr>
          <p:spPr>
            <a:xfrm>
              <a:off x="2848645"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81" name="tx781"/>
            <p:cNvSpPr/>
            <p:nvPr/>
          </p:nvSpPr>
          <p:spPr>
            <a:xfrm>
              <a:off x="3107700"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82" name="tx782"/>
            <p:cNvSpPr/>
            <p:nvPr/>
          </p:nvSpPr>
          <p:spPr>
            <a:xfrm>
              <a:off x="3366755"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83" name="tx783"/>
            <p:cNvSpPr/>
            <p:nvPr/>
          </p:nvSpPr>
          <p:spPr>
            <a:xfrm>
              <a:off x="3625810"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84" name="tx784"/>
            <p:cNvSpPr/>
            <p:nvPr/>
          </p:nvSpPr>
          <p:spPr>
            <a:xfrm>
              <a:off x="3884865"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85" name="tx785"/>
            <p:cNvSpPr/>
            <p:nvPr/>
          </p:nvSpPr>
          <p:spPr>
            <a:xfrm>
              <a:off x="4143919"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86" name="tx786"/>
            <p:cNvSpPr/>
            <p:nvPr/>
          </p:nvSpPr>
          <p:spPr>
            <a:xfrm>
              <a:off x="4402974"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87" name="tx787"/>
            <p:cNvSpPr/>
            <p:nvPr/>
          </p:nvSpPr>
          <p:spPr>
            <a:xfrm>
              <a:off x="4662029"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88" name="tx788"/>
            <p:cNvSpPr/>
            <p:nvPr/>
          </p:nvSpPr>
          <p:spPr>
            <a:xfrm>
              <a:off x="4921084"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89" name="tx789"/>
            <p:cNvSpPr/>
            <p:nvPr/>
          </p:nvSpPr>
          <p:spPr>
            <a:xfrm>
              <a:off x="5180139"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90" name="tx790"/>
            <p:cNvSpPr/>
            <p:nvPr/>
          </p:nvSpPr>
          <p:spPr>
            <a:xfrm>
              <a:off x="5439194"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91" name="tx791"/>
            <p:cNvSpPr/>
            <p:nvPr/>
          </p:nvSpPr>
          <p:spPr>
            <a:xfrm>
              <a:off x="5698249"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92" name="tx792"/>
            <p:cNvSpPr/>
            <p:nvPr/>
          </p:nvSpPr>
          <p:spPr>
            <a:xfrm>
              <a:off x="5957304"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93" name="tx793"/>
            <p:cNvSpPr/>
            <p:nvPr/>
          </p:nvSpPr>
          <p:spPr>
            <a:xfrm>
              <a:off x="6216359"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94" name="tx794"/>
            <p:cNvSpPr/>
            <p:nvPr/>
          </p:nvSpPr>
          <p:spPr>
            <a:xfrm>
              <a:off x="6475414"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95" name="tx795"/>
            <p:cNvSpPr/>
            <p:nvPr/>
          </p:nvSpPr>
          <p:spPr>
            <a:xfrm>
              <a:off x="6734468"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96" name="tx796"/>
            <p:cNvSpPr/>
            <p:nvPr/>
          </p:nvSpPr>
          <p:spPr>
            <a:xfrm>
              <a:off x="6993523"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97" name="tx797"/>
            <p:cNvSpPr/>
            <p:nvPr/>
          </p:nvSpPr>
          <p:spPr>
            <a:xfrm>
              <a:off x="7252578"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98" name="tx798"/>
            <p:cNvSpPr/>
            <p:nvPr/>
          </p:nvSpPr>
          <p:spPr>
            <a:xfrm>
              <a:off x="7511633"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99" name="tx799"/>
            <p:cNvSpPr/>
            <p:nvPr/>
          </p:nvSpPr>
          <p:spPr>
            <a:xfrm>
              <a:off x="7770688"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00" name="tx800"/>
            <p:cNvSpPr/>
            <p:nvPr/>
          </p:nvSpPr>
          <p:spPr>
            <a:xfrm>
              <a:off x="8029743"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01" name="tx801"/>
            <p:cNvSpPr/>
            <p:nvPr/>
          </p:nvSpPr>
          <p:spPr>
            <a:xfrm>
              <a:off x="8288798"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02" name="tx802"/>
            <p:cNvSpPr/>
            <p:nvPr/>
          </p:nvSpPr>
          <p:spPr>
            <a:xfrm>
              <a:off x="8547853"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03" name="tx803"/>
            <p:cNvSpPr/>
            <p:nvPr/>
          </p:nvSpPr>
          <p:spPr>
            <a:xfrm>
              <a:off x="2848645"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04" name="tx804"/>
            <p:cNvSpPr/>
            <p:nvPr/>
          </p:nvSpPr>
          <p:spPr>
            <a:xfrm>
              <a:off x="3107700"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05" name="tx805"/>
            <p:cNvSpPr/>
            <p:nvPr/>
          </p:nvSpPr>
          <p:spPr>
            <a:xfrm>
              <a:off x="3366755"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06" name="tx806"/>
            <p:cNvSpPr/>
            <p:nvPr/>
          </p:nvSpPr>
          <p:spPr>
            <a:xfrm>
              <a:off x="3625810"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807" name="tx807"/>
            <p:cNvSpPr/>
            <p:nvPr/>
          </p:nvSpPr>
          <p:spPr>
            <a:xfrm>
              <a:off x="3884865"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808" name="tx808"/>
            <p:cNvSpPr/>
            <p:nvPr/>
          </p:nvSpPr>
          <p:spPr>
            <a:xfrm>
              <a:off x="4143919"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09" name="tx809"/>
            <p:cNvSpPr/>
            <p:nvPr/>
          </p:nvSpPr>
          <p:spPr>
            <a:xfrm>
              <a:off x="4402974"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10" name="tx810"/>
            <p:cNvSpPr/>
            <p:nvPr/>
          </p:nvSpPr>
          <p:spPr>
            <a:xfrm>
              <a:off x="4662029"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11" name="tx811"/>
            <p:cNvSpPr/>
            <p:nvPr/>
          </p:nvSpPr>
          <p:spPr>
            <a:xfrm>
              <a:off x="4921084"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12" name="tx812"/>
            <p:cNvSpPr/>
            <p:nvPr/>
          </p:nvSpPr>
          <p:spPr>
            <a:xfrm>
              <a:off x="5180139"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13" name="tx813"/>
            <p:cNvSpPr/>
            <p:nvPr/>
          </p:nvSpPr>
          <p:spPr>
            <a:xfrm>
              <a:off x="5439194"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14" name="tx814"/>
            <p:cNvSpPr/>
            <p:nvPr/>
          </p:nvSpPr>
          <p:spPr>
            <a:xfrm>
              <a:off x="5698249"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15" name="tx815"/>
            <p:cNvSpPr/>
            <p:nvPr/>
          </p:nvSpPr>
          <p:spPr>
            <a:xfrm>
              <a:off x="5957304"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16" name="tx816"/>
            <p:cNvSpPr/>
            <p:nvPr/>
          </p:nvSpPr>
          <p:spPr>
            <a:xfrm>
              <a:off x="6216359"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17" name="tx817"/>
            <p:cNvSpPr/>
            <p:nvPr/>
          </p:nvSpPr>
          <p:spPr>
            <a:xfrm>
              <a:off x="6475414"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18" name="tx818"/>
            <p:cNvSpPr/>
            <p:nvPr/>
          </p:nvSpPr>
          <p:spPr>
            <a:xfrm>
              <a:off x="6734468"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19" name="tx819"/>
            <p:cNvSpPr/>
            <p:nvPr/>
          </p:nvSpPr>
          <p:spPr>
            <a:xfrm>
              <a:off x="6993523"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20" name="tx820"/>
            <p:cNvSpPr/>
            <p:nvPr/>
          </p:nvSpPr>
          <p:spPr>
            <a:xfrm>
              <a:off x="7252578"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21" name="tx821"/>
            <p:cNvSpPr/>
            <p:nvPr/>
          </p:nvSpPr>
          <p:spPr>
            <a:xfrm>
              <a:off x="7511633"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22" name="tx822"/>
            <p:cNvSpPr/>
            <p:nvPr/>
          </p:nvSpPr>
          <p:spPr>
            <a:xfrm>
              <a:off x="7770688"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23" name="tx823"/>
            <p:cNvSpPr/>
            <p:nvPr/>
          </p:nvSpPr>
          <p:spPr>
            <a:xfrm>
              <a:off x="8029743"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24" name="tx824"/>
            <p:cNvSpPr/>
            <p:nvPr/>
          </p:nvSpPr>
          <p:spPr>
            <a:xfrm>
              <a:off x="8288798"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25" name="tx825"/>
            <p:cNvSpPr/>
            <p:nvPr/>
          </p:nvSpPr>
          <p:spPr>
            <a:xfrm>
              <a:off x="8547853"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26" name="tx826"/>
            <p:cNvSpPr/>
            <p:nvPr/>
          </p:nvSpPr>
          <p:spPr>
            <a:xfrm>
              <a:off x="2071480"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827" name="tx827"/>
            <p:cNvSpPr/>
            <p:nvPr/>
          </p:nvSpPr>
          <p:spPr>
            <a:xfrm>
              <a:off x="2848645"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28" name="tx828"/>
            <p:cNvSpPr/>
            <p:nvPr/>
          </p:nvSpPr>
          <p:spPr>
            <a:xfrm>
              <a:off x="3107700"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29" name="tx829"/>
            <p:cNvSpPr/>
            <p:nvPr/>
          </p:nvSpPr>
          <p:spPr>
            <a:xfrm>
              <a:off x="3366755"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30" name="tx830"/>
            <p:cNvSpPr/>
            <p:nvPr/>
          </p:nvSpPr>
          <p:spPr>
            <a:xfrm>
              <a:off x="3625810"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31" name="tx831"/>
            <p:cNvSpPr/>
            <p:nvPr/>
          </p:nvSpPr>
          <p:spPr>
            <a:xfrm>
              <a:off x="3884865"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32" name="tx832"/>
            <p:cNvSpPr/>
            <p:nvPr/>
          </p:nvSpPr>
          <p:spPr>
            <a:xfrm>
              <a:off x="4143919"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33" name="tx833"/>
            <p:cNvSpPr/>
            <p:nvPr/>
          </p:nvSpPr>
          <p:spPr>
            <a:xfrm>
              <a:off x="4402974"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34" name="tx834"/>
            <p:cNvSpPr/>
            <p:nvPr/>
          </p:nvSpPr>
          <p:spPr>
            <a:xfrm>
              <a:off x="4662029"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35" name="tx835"/>
            <p:cNvSpPr/>
            <p:nvPr/>
          </p:nvSpPr>
          <p:spPr>
            <a:xfrm>
              <a:off x="4921084"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36" name="tx836"/>
            <p:cNvSpPr/>
            <p:nvPr/>
          </p:nvSpPr>
          <p:spPr>
            <a:xfrm>
              <a:off x="5180139"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37" name="tx837"/>
            <p:cNvSpPr/>
            <p:nvPr/>
          </p:nvSpPr>
          <p:spPr>
            <a:xfrm>
              <a:off x="5439194"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38" name="tx838"/>
            <p:cNvSpPr/>
            <p:nvPr/>
          </p:nvSpPr>
          <p:spPr>
            <a:xfrm>
              <a:off x="5698249"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39" name="tx839"/>
            <p:cNvSpPr/>
            <p:nvPr/>
          </p:nvSpPr>
          <p:spPr>
            <a:xfrm>
              <a:off x="5957304"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40" name="tx840"/>
            <p:cNvSpPr/>
            <p:nvPr/>
          </p:nvSpPr>
          <p:spPr>
            <a:xfrm>
              <a:off x="6216359"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41" name="tx841"/>
            <p:cNvSpPr/>
            <p:nvPr/>
          </p:nvSpPr>
          <p:spPr>
            <a:xfrm>
              <a:off x="6475414"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42" name="tx842"/>
            <p:cNvSpPr/>
            <p:nvPr/>
          </p:nvSpPr>
          <p:spPr>
            <a:xfrm>
              <a:off x="6734468"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43" name="tx843"/>
            <p:cNvSpPr/>
            <p:nvPr/>
          </p:nvSpPr>
          <p:spPr>
            <a:xfrm>
              <a:off x="6993523"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44" name="tx844"/>
            <p:cNvSpPr/>
            <p:nvPr/>
          </p:nvSpPr>
          <p:spPr>
            <a:xfrm>
              <a:off x="7252578"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45" name="tx845"/>
            <p:cNvSpPr/>
            <p:nvPr/>
          </p:nvSpPr>
          <p:spPr>
            <a:xfrm>
              <a:off x="7511633"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46" name="tx846"/>
            <p:cNvSpPr/>
            <p:nvPr/>
          </p:nvSpPr>
          <p:spPr>
            <a:xfrm>
              <a:off x="7770688"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47" name="tx847"/>
            <p:cNvSpPr/>
            <p:nvPr/>
          </p:nvSpPr>
          <p:spPr>
            <a:xfrm>
              <a:off x="8029743"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48" name="tx848"/>
            <p:cNvSpPr/>
            <p:nvPr/>
          </p:nvSpPr>
          <p:spPr>
            <a:xfrm>
              <a:off x="8288798"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49" name="tx849"/>
            <p:cNvSpPr/>
            <p:nvPr/>
          </p:nvSpPr>
          <p:spPr>
            <a:xfrm>
              <a:off x="8547853"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50" name="tx850"/>
            <p:cNvSpPr/>
            <p:nvPr/>
          </p:nvSpPr>
          <p:spPr>
            <a:xfrm>
              <a:off x="3884865"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851" name="tx851"/>
            <p:cNvSpPr/>
            <p:nvPr/>
          </p:nvSpPr>
          <p:spPr>
            <a:xfrm>
              <a:off x="4143919"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852" name="tx852"/>
            <p:cNvSpPr/>
            <p:nvPr/>
          </p:nvSpPr>
          <p:spPr>
            <a:xfrm>
              <a:off x="4402974"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53" name="tx853"/>
            <p:cNvSpPr/>
            <p:nvPr/>
          </p:nvSpPr>
          <p:spPr>
            <a:xfrm>
              <a:off x="4662029"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54" name="tx854"/>
            <p:cNvSpPr/>
            <p:nvPr/>
          </p:nvSpPr>
          <p:spPr>
            <a:xfrm>
              <a:off x="4921084"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55" name="tx855"/>
            <p:cNvSpPr/>
            <p:nvPr/>
          </p:nvSpPr>
          <p:spPr>
            <a:xfrm>
              <a:off x="5180139"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56" name="tx856"/>
            <p:cNvSpPr/>
            <p:nvPr/>
          </p:nvSpPr>
          <p:spPr>
            <a:xfrm>
              <a:off x="5439194"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857" name="tx857"/>
            <p:cNvSpPr/>
            <p:nvPr/>
          </p:nvSpPr>
          <p:spPr>
            <a:xfrm>
              <a:off x="5698249"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58" name="tx858"/>
            <p:cNvSpPr/>
            <p:nvPr/>
          </p:nvSpPr>
          <p:spPr>
            <a:xfrm>
              <a:off x="5957304"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59" name="tx859"/>
            <p:cNvSpPr/>
            <p:nvPr/>
          </p:nvSpPr>
          <p:spPr>
            <a:xfrm>
              <a:off x="6216359"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60" name="tx860"/>
            <p:cNvSpPr/>
            <p:nvPr/>
          </p:nvSpPr>
          <p:spPr>
            <a:xfrm>
              <a:off x="6475414"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61" name="tx861"/>
            <p:cNvSpPr/>
            <p:nvPr/>
          </p:nvSpPr>
          <p:spPr>
            <a:xfrm>
              <a:off x="6734468"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62" name="tx862"/>
            <p:cNvSpPr/>
            <p:nvPr/>
          </p:nvSpPr>
          <p:spPr>
            <a:xfrm>
              <a:off x="6993523"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63" name="tx863"/>
            <p:cNvSpPr/>
            <p:nvPr/>
          </p:nvSpPr>
          <p:spPr>
            <a:xfrm>
              <a:off x="7252578"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64" name="tx864"/>
            <p:cNvSpPr/>
            <p:nvPr/>
          </p:nvSpPr>
          <p:spPr>
            <a:xfrm>
              <a:off x="7511633"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865" name="tx865"/>
            <p:cNvSpPr/>
            <p:nvPr/>
          </p:nvSpPr>
          <p:spPr>
            <a:xfrm>
              <a:off x="7770688"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66" name="tx866"/>
            <p:cNvSpPr/>
            <p:nvPr/>
          </p:nvSpPr>
          <p:spPr>
            <a:xfrm>
              <a:off x="8029743"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67" name="tx867"/>
            <p:cNvSpPr/>
            <p:nvPr/>
          </p:nvSpPr>
          <p:spPr>
            <a:xfrm>
              <a:off x="8288798"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68" name="tx868"/>
            <p:cNvSpPr/>
            <p:nvPr/>
          </p:nvSpPr>
          <p:spPr>
            <a:xfrm>
              <a:off x="8547853"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69" name="tx869"/>
            <p:cNvSpPr/>
            <p:nvPr/>
          </p:nvSpPr>
          <p:spPr>
            <a:xfrm>
              <a:off x="2071480"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870" name="tx870"/>
            <p:cNvSpPr/>
            <p:nvPr/>
          </p:nvSpPr>
          <p:spPr>
            <a:xfrm>
              <a:off x="2071480"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871" name="tx871"/>
            <p:cNvSpPr/>
            <p:nvPr/>
          </p:nvSpPr>
          <p:spPr>
            <a:xfrm>
              <a:off x="2330535"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872" name="tx872"/>
            <p:cNvSpPr/>
            <p:nvPr/>
          </p:nvSpPr>
          <p:spPr>
            <a:xfrm>
              <a:off x="2589590"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873" name="tx873"/>
            <p:cNvSpPr/>
            <p:nvPr/>
          </p:nvSpPr>
          <p:spPr>
            <a:xfrm>
              <a:off x="2848645"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874" name="tx874"/>
            <p:cNvSpPr/>
            <p:nvPr/>
          </p:nvSpPr>
          <p:spPr>
            <a:xfrm>
              <a:off x="3366755"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875" name="tx875"/>
            <p:cNvSpPr/>
            <p:nvPr/>
          </p:nvSpPr>
          <p:spPr>
            <a:xfrm>
              <a:off x="3625810"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876" name="tx876"/>
            <p:cNvSpPr/>
            <p:nvPr/>
          </p:nvSpPr>
          <p:spPr>
            <a:xfrm>
              <a:off x="4402974"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877" name="tx877"/>
            <p:cNvSpPr/>
            <p:nvPr/>
          </p:nvSpPr>
          <p:spPr>
            <a:xfrm>
              <a:off x="5180139"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878" name="tx878"/>
            <p:cNvSpPr/>
            <p:nvPr/>
          </p:nvSpPr>
          <p:spPr>
            <a:xfrm>
              <a:off x="5439194"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879" name="tx879"/>
            <p:cNvSpPr/>
            <p:nvPr/>
          </p:nvSpPr>
          <p:spPr>
            <a:xfrm>
              <a:off x="5698249"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880" name="tx880"/>
            <p:cNvSpPr/>
            <p:nvPr/>
          </p:nvSpPr>
          <p:spPr>
            <a:xfrm>
              <a:off x="5957304"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881" name="tx881"/>
            <p:cNvSpPr/>
            <p:nvPr/>
          </p:nvSpPr>
          <p:spPr>
            <a:xfrm>
              <a:off x="6216359"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882" name="tx882"/>
            <p:cNvSpPr/>
            <p:nvPr/>
          </p:nvSpPr>
          <p:spPr>
            <a:xfrm>
              <a:off x="6475414"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883" name="tx883"/>
            <p:cNvSpPr/>
            <p:nvPr/>
          </p:nvSpPr>
          <p:spPr>
            <a:xfrm>
              <a:off x="6734468"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884" name="tx884"/>
            <p:cNvSpPr/>
            <p:nvPr/>
          </p:nvSpPr>
          <p:spPr>
            <a:xfrm>
              <a:off x="6993523"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885" name="tx885"/>
            <p:cNvSpPr/>
            <p:nvPr/>
          </p:nvSpPr>
          <p:spPr>
            <a:xfrm>
              <a:off x="7252578"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886" name="tx886"/>
            <p:cNvSpPr/>
            <p:nvPr/>
          </p:nvSpPr>
          <p:spPr>
            <a:xfrm>
              <a:off x="7511633"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887" name="tx887"/>
            <p:cNvSpPr/>
            <p:nvPr/>
          </p:nvSpPr>
          <p:spPr>
            <a:xfrm>
              <a:off x="7770688"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888" name="tx888"/>
            <p:cNvSpPr/>
            <p:nvPr/>
          </p:nvSpPr>
          <p:spPr>
            <a:xfrm>
              <a:off x="2071480"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889" name="tx889"/>
            <p:cNvSpPr/>
            <p:nvPr/>
          </p:nvSpPr>
          <p:spPr>
            <a:xfrm>
              <a:off x="2330535"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890" name="tx890"/>
            <p:cNvSpPr/>
            <p:nvPr/>
          </p:nvSpPr>
          <p:spPr>
            <a:xfrm>
              <a:off x="2589590"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891" name="tx891"/>
            <p:cNvSpPr/>
            <p:nvPr/>
          </p:nvSpPr>
          <p:spPr>
            <a:xfrm>
              <a:off x="2071480"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892" name="tx892"/>
            <p:cNvSpPr/>
            <p:nvPr/>
          </p:nvSpPr>
          <p:spPr>
            <a:xfrm>
              <a:off x="2330535"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893" name="tx893"/>
            <p:cNvSpPr/>
            <p:nvPr/>
          </p:nvSpPr>
          <p:spPr>
            <a:xfrm>
              <a:off x="2589590"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894" name="tx894"/>
            <p:cNvSpPr/>
            <p:nvPr/>
          </p:nvSpPr>
          <p:spPr>
            <a:xfrm>
              <a:off x="2848645"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895" name="tx895"/>
            <p:cNvSpPr/>
            <p:nvPr/>
          </p:nvSpPr>
          <p:spPr>
            <a:xfrm>
              <a:off x="3107700"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896" name="tx896"/>
            <p:cNvSpPr/>
            <p:nvPr/>
          </p:nvSpPr>
          <p:spPr>
            <a:xfrm>
              <a:off x="2071480"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897" name="tx897"/>
            <p:cNvSpPr/>
            <p:nvPr/>
          </p:nvSpPr>
          <p:spPr>
            <a:xfrm>
              <a:off x="2330535"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898" name="tx898"/>
            <p:cNvSpPr/>
            <p:nvPr/>
          </p:nvSpPr>
          <p:spPr>
            <a:xfrm>
              <a:off x="2071480"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899" name="tx899"/>
            <p:cNvSpPr/>
            <p:nvPr/>
          </p:nvSpPr>
          <p:spPr>
            <a:xfrm>
              <a:off x="2071480"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900" name="tx900"/>
            <p:cNvSpPr/>
            <p:nvPr/>
          </p:nvSpPr>
          <p:spPr>
            <a:xfrm>
              <a:off x="2330535"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901" name="tx901"/>
            <p:cNvSpPr/>
            <p:nvPr/>
          </p:nvSpPr>
          <p:spPr>
            <a:xfrm>
              <a:off x="2589590"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902" name="tx902"/>
            <p:cNvSpPr/>
            <p:nvPr/>
          </p:nvSpPr>
          <p:spPr>
            <a:xfrm>
              <a:off x="2848645"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903" name="tx903"/>
            <p:cNvSpPr/>
            <p:nvPr/>
          </p:nvSpPr>
          <p:spPr>
            <a:xfrm>
              <a:off x="3107700"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904" name="tx904"/>
            <p:cNvSpPr/>
            <p:nvPr/>
          </p:nvSpPr>
          <p:spPr>
            <a:xfrm>
              <a:off x="3366755"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905" name="tx905"/>
            <p:cNvSpPr/>
            <p:nvPr/>
          </p:nvSpPr>
          <p:spPr>
            <a:xfrm>
              <a:off x="3625810"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906" name="tx906"/>
            <p:cNvSpPr/>
            <p:nvPr/>
          </p:nvSpPr>
          <p:spPr>
            <a:xfrm>
              <a:off x="3884865"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907" name="tx907"/>
            <p:cNvSpPr/>
            <p:nvPr/>
          </p:nvSpPr>
          <p:spPr>
            <a:xfrm>
              <a:off x="2071480"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908" name="tx908"/>
            <p:cNvSpPr/>
            <p:nvPr/>
          </p:nvSpPr>
          <p:spPr>
            <a:xfrm>
              <a:off x="2330535"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909" name="tx909"/>
            <p:cNvSpPr/>
            <p:nvPr/>
          </p:nvSpPr>
          <p:spPr>
            <a:xfrm>
              <a:off x="2589590"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910" name="tx910"/>
            <p:cNvSpPr/>
            <p:nvPr/>
          </p:nvSpPr>
          <p:spPr>
            <a:xfrm>
              <a:off x="2848645"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911" name="tx911"/>
            <p:cNvSpPr/>
            <p:nvPr/>
          </p:nvSpPr>
          <p:spPr>
            <a:xfrm>
              <a:off x="3107700"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912" name="tx912"/>
            <p:cNvSpPr/>
            <p:nvPr/>
          </p:nvSpPr>
          <p:spPr>
            <a:xfrm>
              <a:off x="3366755"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913" name="tx913"/>
            <p:cNvSpPr/>
            <p:nvPr/>
          </p:nvSpPr>
          <p:spPr>
            <a:xfrm>
              <a:off x="3625810"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914" name="tx914"/>
            <p:cNvSpPr/>
            <p:nvPr/>
          </p:nvSpPr>
          <p:spPr>
            <a:xfrm>
              <a:off x="3884865"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915" name="tx915"/>
            <p:cNvSpPr/>
            <p:nvPr/>
          </p:nvSpPr>
          <p:spPr>
            <a:xfrm>
              <a:off x="4143919"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916" name="tx916"/>
            <p:cNvSpPr/>
            <p:nvPr/>
          </p:nvSpPr>
          <p:spPr>
            <a:xfrm>
              <a:off x="4662029"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917" name="tx917"/>
            <p:cNvSpPr/>
            <p:nvPr/>
          </p:nvSpPr>
          <p:spPr>
            <a:xfrm>
              <a:off x="4921084"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918" name="tx918"/>
            <p:cNvSpPr/>
            <p:nvPr/>
          </p:nvSpPr>
          <p:spPr>
            <a:xfrm>
              <a:off x="5180139"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919" name="tx919"/>
            <p:cNvSpPr/>
            <p:nvPr/>
          </p:nvSpPr>
          <p:spPr>
            <a:xfrm>
              <a:off x="5439194"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920" name="tx920"/>
            <p:cNvSpPr/>
            <p:nvPr/>
          </p:nvSpPr>
          <p:spPr>
            <a:xfrm>
              <a:off x="5698249"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921" name="tx921"/>
            <p:cNvSpPr/>
            <p:nvPr/>
          </p:nvSpPr>
          <p:spPr>
            <a:xfrm>
              <a:off x="5957304"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922" name="tx922"/>
            <p:cNvSpPr/>
            <p:nvPr/>
          </p:nvSpPr>
          <p:spPr>
            <a:xfrm>
              <a:off x="6216359"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923" name="tx923"/>
            <p:cNvSpPr/>
            <p:nvPr/>
          </p:nvSpPr>
          <p:spPr>
            <a:xfrm>
              <a:off x="6475414"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924" name="tx924"/>
            <p:cNvSpPr/>
            <p:nvPr/>
          </p:nvSpPr>
          <p:spPr>
            <a:xfrm>
              <a:off x="7511633"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925" name="tx925"/>
            <p:cNvSpPr/>
            <p:nvPr/>
          </p:nvSpPr>
          <p:spPr>
            <a:xfrm>
              <a:off x="7770688"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926" name="tx926"/>
            <p:cNvSpPr/>
            <p:nvPr/>
          </p:nvSpPr>
          <p:spPr>
            <a:xfrm>
              <a:off x="2071480"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927" name="tx927"/>
            <p:cNvSpPr/>
            <p:nvPr/>
          </p:nvSpPr>
          <p:spPr>
            <a:xfrm>
              <a:off x="2330535"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928" name="tx928"/>
            <p:cNvSpPr/>
            <p:nvPr/>
          </p:nvSpPr>
          <p:spPr>
            <a:xfrm>
              <a:off x="2071480"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929" name="tx929"/>
            <p:cNvSpPr/>
            <p:nvPr/>
          </p:nvSpPr>
          <p:spPr>
            <a:xfrm>
              <a:off x="2330535"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930" name="tx930"/>
            <p:cNvSpPr/>
            <p:nvPr/>
          </p:nvSpPr>
          <p:spPr>
            <a:xfrm>
              <a:off x="2589590"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931" name="tx931"/>
            <p:cNvSpPr/>
            <p:nvPr/>
          </p:nvSpPr>
          <p:spPr>
            <a:xfrm>
              <a:off x="2330535"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932" name="tx932"/>
            <p:cNvSpPr/>
            <p:nvPr/>
          </p:nvSpPr>
          <p:spPr>
            <a:xfrm>
              <a:off x="2589590"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933" name="tx933"/>
            <p:cNvSpPr/>
            <p:nvPr/>
          </p:nvSpPr>
          <p:spPr>
            <a:xfrm>
              <a:off x="2071480"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934" name="tx934"/>
            <p:cNvSpPr/>
            <p:nvPr/>
          </p:nvSpPr>
          <p:spPr>
            <a:xfrm>
              <a:off x="2330535"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935" name="tx935"/>
            <p:cNvSpPr/>
            <p:nvPr/>
          </p:nvSpPr>
          <p:spPr>
            <a:xfrm>
              <a:off x="2589590"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936" name="tx936"/>
            <p:cNvSpPr/>
            <p:nvPr/>
          </p:nvSpPr>
          <p:spPr>
            <a:xfrm>
              <a:off x="2848645"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937" name="tx937"/>
            <p:cNvSpPr/>
            <p:nvPr/>
          </p:nvSpPr>
          <p:spPr>
            <a:xfrm>
              <a:off x="3107700"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938" name="tx938"/>
            <p:cNvSpPr/>
            <p:nvPr/>
          </p:nvSpPr>
          <p:spPr>
            <a:xfrm>
              <a:off x="3366755"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939" name="tx939"/>
            <p:cNvSpPr/>
            <p:nvPr/>
          </p:nvSpPr>
          <p:spPr>
            <a:xfrm>
              <a:off x="3625810"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940" name="rc94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41" name="rc94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42" name="rc94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43" name="rc94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44" name="rc94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45" name="rc94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46" name="rc94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47" name="rc94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48" name="rc94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49" name="rc94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50" name="rc95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51" name="rc95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52" name="rc95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53" name="rc95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54" name="rc95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55" name="rc95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56" name="rc95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57" name="rc95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58" name="rc95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59" name="rc95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60" name="rc96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61" name="rc96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62" name="rc96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63" name="rc96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64" name="rc96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65" name="rc96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66" name="rc96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67" name="rc96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68" name="rc96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69" name="rc96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70" name="rc97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71" name="rc97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72" name="rc97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73" name="rc97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74" name="rc97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75" name="rc97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76" name="rc97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77" name="rc97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78" name="rc97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79" name="rc97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80" name="rc98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81" name="rc98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82" name="rc98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83" name="rc98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84" name="rc98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85" name="rc98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86" name="rc98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87" name="rc98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88" name="rc98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89" name="rc98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90" name="rc99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91" name="rc99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92" name="rc99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93" name="rc99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94" name="rc99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95" name="rc99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96" name="rc99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97" name="rc99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98" name="rc99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999" name="rc99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00" name="rc100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01" name="rc100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02" name="rc100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03" name="rc100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04" name="rc100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05" name="rc100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06" name="rc100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07" name="rc100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08" name="rc100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09" name="rc100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10" name="rc101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11" name="rc101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12" name="rc101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13" name="rc101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14" name="rc101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15" name="rc101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16" name="rc101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17" name="rc101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18" name="rc101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19" name="rc101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20" name="rc102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21" name="rc102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22" name="rc102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23" name="rc102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24" name="rc102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25" name="rc102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26" name="rc102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27" name="rc102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28" name="rc102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29" name="rc102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30" name="rc103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31" name="rc103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32" name="rc103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33" name="rc103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34" name="rc103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35" name="rc103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36" name="rc103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37" name="rc103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38" name="rc103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39" name="rc103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40" name="rc104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41" name="rc104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42" name="rc104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43" name="rc104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44" name="rc104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45" name="rc104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46" name="rc104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47" name="rc104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48" name="rc104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49" name="rc104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50" name="rc105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51" name="rc105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52" name="rc105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53" name="rc105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54" name="rc105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55" name="rc105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56" name="rc105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57" name="rc105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58" name="rc105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59" name="rc105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60" name="rc106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61" name="rc106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62" name="rc106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63" name="rc106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64" name="rc106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65" name="rc106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66" name="rc106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67" name="rc106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68" name="rc106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69" name="rc106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70" name="rc107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71" name="rc107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72" name="rc107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73" name="rc107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74" name="rc107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75" name="rc107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76" name="rc107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77" name="rc107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78" name="rc107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79" name="rc107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80" name="rc108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81" name="rc108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82" name="rc108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83" name="rc108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84" name="rc108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85" name="rc108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86" name="rc108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87" name="rc108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88" name="rc108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89" name="rc108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90" name="rc109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91" name="rc109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92" name="rc109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93" name="rc109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94" name="rc109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95" name="rc109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96" name="rc109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97" name="rc109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98" name="rc109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099" name="rc109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00" name="rc110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01" name="rc110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02" name="rc110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03" name="rc110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04" name="rc110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05" name="rc110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06" name="rc110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07" name="rc110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08" name="rc110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09" name="rc110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10" name="rc111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11" name="rc111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12" name="rc111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13" name="rc111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14" name="rc111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15" name="rc111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16" name="rc111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17" name="rc111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18" name="rc111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19" name="rc111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20" name="rc112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21" name="rc112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22" name="rc112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23" name="rc112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24" name="rc112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25" name="rc112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26" name="rc112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27" name="rc112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28" name="rc112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29" name="rc112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30" name="rc113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31" name="rc113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32" name="rc113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33" name="rc113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34" name="rc113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35" name="rc113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36" name="rc113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37" name="rc113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38" name="rc113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39" name="rc113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40" name="rc114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41" name="rc114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42" name="rc114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43" name="rc114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44" name="rc114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45" name="rc114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46" name="rc114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47" name="rc114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48" name="rc114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49" name="rc114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50" name="rc115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51" name="rc115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52" name="rc115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53" name="rc115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54" name="rc115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55" name="rc115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56" name="rc115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57" name="rc115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58" name="rc115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59" name="rc115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60" name="rc116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61" name="rc116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62" name="rc116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63" name="rc116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64" name="rc116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65" name="rc116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66" name="rc116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67" name="rc116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68" name="rc116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69" name="rc116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70" name="rc117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71" name="rc117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72" name="rc117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73" name="rc117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74" name="rc117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75" name="rc117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76" name="rc117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77" name="rc117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78" name="rc117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79" name="rc117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80" name="rc118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81" name="rc118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82" name="rc118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83" name="rc118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84" name="rc118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85" name="rc118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86" name="rc118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87" name="rc118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88" name="rc118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89" name="rc118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90" name="rc119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91" name="rc119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92" name="rc119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93" name="rc119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94" name="rc119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95" name="rc119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96" name="rc119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97" name="rc119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98" name="rc119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199" name="rc119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00" name="rc120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01" name="rc120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02" name="rc120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03" name="rc120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04" name="rc120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05" name="rc120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06" name="rc120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07" name="rc120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08" name="rc120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09" name="rc120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10" name="rc121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11" name="rc121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12" name="rc121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13" name="rc121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14" name="rc121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15" name="rc121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16" name="rc121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17" name="rc121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18" name="rc121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19" name="rc121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20" name="rc122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21" name="rc122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22" name="rc122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23" name="rc122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24" name="rc122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25" name="rc122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26" name="rc122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27" name="rc122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28" name="rc122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29" name="rc122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30" name="rc123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31" name="rc123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32" name="rc123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33" name="rc123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34" name="rc123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35" name="rc123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36" name="rc123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37" name="rc123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38" name="rc123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39" name="rc123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40" name="rc124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41" name="rc124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42" name="rc124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43" name="rc124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44" name="rc124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45" name="rc124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46" name="rc124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47" name="rc124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48" name="rc124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49" name="rc124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50" name="rc125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51" name="rc125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52" name="rc125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53" name="rc125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54" name="rc125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55" name="rc125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56" name="rc125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57" name="rc125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58" name="rc125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59" name="rc125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60" name="rc126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61" name="rc126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62" name="rc126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63" name="rc126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64" name="rc126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65" name="rc126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66" name="rc126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67" name="rc126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68" name="rc126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69" name="rc126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70" name="rc127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71" name="rc127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72" name="rc127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73" name="rc127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74" name="rc127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75" name="rc127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76" name="rc127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77" name="rc127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78" name="rc127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79" name="rc127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80" name="rc128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81" name="rc128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82" name="rc128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83" name="rc128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84" name="rc128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85" name="rc128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86" name="rc128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87" name="rc128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88" name="rc128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89" name="rc128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90" name="rc129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91" name="rc129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92" name="rc129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93" name="rc129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94" name="rc129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95" name="rc129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96" name="rc129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97" name="rc129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98" name="rc129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299" name="rc129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00" name="rc130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01" name="rc130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02" name="rc130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03" name="rc130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04" name="rc130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05" name="rc130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06" name="rc130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07" name="rc130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08" name="rc130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09" name="rc130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10" name="rc131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11" name="rc131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12" name="rc131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13" name="rc131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14" name="rc131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15" name="rc131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16" name="rc131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17" name="rc131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18" name="rc131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19" name="rc131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20" name="rc132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21" name="rc132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22" name="rc132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23" name="rc132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24" name="rc132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25" name="rc132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26" name="rc132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27" name="rc132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28" name="rc132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29" name="rc132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30" name="rc133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31" name="rc133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32" name="rc133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33" name="rc133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34" name="rc133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35" name="rc133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36" name="rc133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37" name="rc133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38" name="rc133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39" name="rc133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40" name="rc134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41" name="rc134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42" name="rc134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43" name="rc134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44" name="rc134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45" name="rc134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46" name="rc134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47" name="rc134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48" name="rc134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49" name="rc134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50" name="rc135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51" name="rc135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52" name="rc135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53" name="rc135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54" name="rc135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55" name="rc135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56" name="rc135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57" name="rc135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58" name="rc135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59" name="rc135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60" name="rc136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61" name="rc136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62" name="rc136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63" name="rc136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64" name="rc136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65" name="rc136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66" name="rc136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67" name="rc136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68" name="rc136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69" name="rc136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70" name="rc137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71" name="rc137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72" name="rc137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73" name="rc137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74" name="rc137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75" name="rc137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76" name="rc137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77" name="rc137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78" name="rc137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79" name="rc137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80" name="rc138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81" name="rc138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82" name="rc138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83" name="rc138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84" name="rc138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85" name="rc138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86" name="rc138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87" name="rc138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88" name="rc138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89" name="rc138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90" name="rc139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91" name="rc139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92" name="rc139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93" name="rc139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94" name="rc139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95" name="rc139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96" name="rc139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97" name="rc139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98" name="rc1398"/>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399" name="rc1399"/>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400" name="rc1400"/>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401" name="rc1401"/>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402" name="rc1402"/>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403" name="rc1403"/>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404" name="rc1404"/>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405" name="rc1405"/>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406" name="rc1406"/>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407" name="rc1407"/>
            <p:cNvSpPr/>
            <p:nvPr/>
          </p:nvSpPr>
          <p:spPr>
            <a:xfrm>
              <a:off x="2002212" y="4461784"/>
              <a:ext cx="6735427" cy="249112"/>
            </a:xfrm>
            <a:prstGeom prst="rect">
              <a:avLst/>
            </a:prstGeom>
            <a:noFill/>
            <a:ln w="27101" cap="flat">
              <a:solidFill>
                <a:srgbClr val="000000">
                  <a:alpha val="100000"/>
                </a:srgbClr>
              </a:solidFill>
              <a:prstDash val="solid"/>
              <a:miter/>
            </a:ln>
          </p:spPr>
          <p:txBody>
            <a:bodyPr/>
            <a:lstStyle/>
            <a:p/>
          </p:txBody>
        </p:sp>
        <p:sp>
          <p:nvSpPr>
            <p:cNvPr id="1408" name="tx1408"/>
            <p:cNvSpPr/>
            <p:nvPr/>
          </p:nvSpPr>
          <p:spPr>
            <a:xfrm rot="-2700000">
              <a:off x="205084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09" name="tx1409"/>
            <p:cNvSpPr/>
            <p:nvPr/>
          </p:nvSpPr>
          <p:spPr>
            <a:xfrm rot="-2700000">
              <a:off x="230989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1410" name="tx1410"/>
            <p:cNvSpPr/>
            <p:nvPr/>
          </p:nvSpPr>
          <p:spPr>
            <a:xfrm rot="-2700000">
              <a:off x="256895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1411" name="tx1411"/>
            <p:cNvSpPr/>
            <p:nvPr/>
          </p:nvSpPr>
          <p:spPr>
            <a:xfrm rot="-2700000">
              <a:off x="282800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1412" name="tx1412"/>
            <p:cNvSpPr/>
            <p:nvPr/>
          </p:nvSpPr>
          <p:spPr>
            <a:xfrm rot="-2700000">
              <a:off x="308706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1413" name="tx1413"/>
            <p:cNvSpPr/>
            <p:nvPr/>
          </p:nvSpPr>
          <p:spPr>
            <a:xfrm rot="-2700000">
              <a:off x="334611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14" name="tx1414"/>
            <p:cNvSpPr/>
            <p:nvPr/>
          </p:nvSpPr>
          <p:spPr>
            <a:xfrm rot="-2700000">
              <a:off x="360517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1415" name="tx1415"/>
            <p:cNvSpPr/>
            <p:nvPr/>
          </p:nvSpPr>
          <p:spPr>
            <a:xfrm rot="-2700000">
              <a:off x="386422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1416" name="tx1416"/>
            <p:cNvSpPr/>
            <p:nvPr/>
          </p:nvSpPr>
          <p:spPr>
            <a:xfrm rot="-2700000">
              <a:off x="412328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1417" name="tx1417"/>
            <p:cNvSpPr/>
            <p:nvPr/>
          </p:nvSpPr>
          <p:spPr>
            <a:xfrm rot="-2700000">
              <a:off x="438233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1418" name="tx1418"/>
            <p:cNvSpPr/>
            <p:nvPr/>
          </p:nvSpPr>
          <p:spPr>
            <a:xfrm rot="-2700000">
              <a:off x="464139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19" name="tx1419"/>
            <p:cNvSpPr/>
            <p:nvPr/>
          </p:nvSpPr>
          <p:spPr>
            <a:xfrm rot="-2700000">
              <a:off x="4901959"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420" name="tx1420"/>
            <p:cNvSpPr/>
            <p:nvPr/>
          </p:nvSpPr>
          <p:spPr>
            <a:xfrm rot="-2700000">
              <a:off x="515950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421" name="tx1421"/>
            <p:cNvSpPr/>
            <p:nvPr/>
          </p:nvSpPr>
          <p:spPr>
            <a:xfrm rot="-2700000">
              <a:off x="541855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1422" name="tx1422"/>
            <p:cNvSpPr/>
            <p:nvPr/>
          </p:nvSpPr>
          <p:spPr>
            <a:xfrm rot="-2700000">
              <a:off x="567761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1423" name="tx1423"/>
            <p:cNvSpPr/>
            <p:nvPr/>
          </p:nvSpPr>
          <p:spPr>
            <a:xfrm rot="-2700000">
              <a:off x="593666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24" name="tx1424"/>
            <p:cNvSpPr/>
            <p:nvPr/>
          </p:nvSpPr>
          <p:spPr>
            <a:xfrm rot="-2700000">
              <a:off x="619572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1425" name="tx1425"/>
            <p:cNvSpPr/>
            <p:nvPr/>
          </p:nvSpPr>
          <p:spPr>
            <a:xfrm rot="-2700000">
              <a:off x="645477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1426" name="tx1426"/>
            <p:cNvSpPr/>
            <p:nvPr/>
          </p:nvSpPr>
          <p:spPr>
            <a:xfrm rot="-2700000">
              <a:off x="671383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427" name="tx1427"/>
            <p:cNvSpPr/>
            <p:nvPr/>
          </p:nvSpPr>
          <p:spPr>
            <a:xfrm rot="-2700000">
              <a:off x="697288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28" name="tx1428"/>
            <p:cNvSpPr/>
            <p:nvPr/>
          </p:nvSpPr>
          <p:spPr>
            <a:xfrm rot="-2700000">
              <a:off x="723194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29" name="tx1429"/>
            <p:cNvSpPr/>
            <p:nvPr/>
          </p:nvSpPr>
          <p:spPr>
            <a:xfrm rot="-2700000">
              <a:off x="749099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30" name="tx1430"/>
            <p:cNvSpPr/>
            <p:nvPr/>
          </p:nvSpPr>
          <p:spPr>
            <a:xfrm rot="-2700000">
              <a:off x="775004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31" name="tx1431"/>
            <p:cNvSpPr/>
            <p:nvPr/>
          </p:nvSpPr>
          <p:spPr>
            <a:xfrm rot="-2700000">
              <a:off x="800910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32" name="tx1432"/>
            <p:cNvSpPr/>
            <p:nvPr/>
          </p:nvSpPr>
          <p:spPr>
            <a:xfrm rot="-2700000">
              <a:off x="826815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33" name="tx1433"/>
            <p:cNvSpPr/>
            <p:nvPr/>
          </p:nvSpPr>
          <p:spPr>
            <a:xfrm rot="-2700000">
              <a:off x="852721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34" name="tx1434"/>
            <p:cNvSpPr/>
            <p:nvPr/>
          </p:nvSpPr>
          <p:spPr>
            <a:xfrm>
              <a:off x="1028293" y="5518052"/>
              <a:ext cx="5745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NIGERIA</a:t>
              </a:r>
            </a:p>
          </p:txBody>
        </p:sp>
        <p:sp>
          <p:nvSpPr>
            <p:cNvPr id="1435" name="tx1435"/>
            <p:cNvSpPr/>
            <p:nvPr/>
          </p:nvSpPr>
          <p:spPr>
            <a:xfrm>
              <a:off x="1067155" y="5268939"/>
              <a:ext cx="5356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GUINEA</a:t>
              </a:r>
            </a:p>
          </p:txBody>
        </p:sp>
        <p:sp>
          <p:nvSpPr>
            <p:cNvPr id="1436" name="tx1436"/>
            <p:cNvSpPr/>
            <p:nvPr/>
          </p:nvSpPr>
          <p:spPr>
            <a:xfrm>
              <a:off x="1175877" y="5019827"/>
              <a:ext cx="4269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BENIN</a:t>
              </a:r>
            </a:p>
          </p:txBody>
        </p:sp>
        <p:sp>
          <p:nvSpPr>
            <p:cNvPr id="1437" name="tx1437"/>
            <p:cNvSpPr/>
            <p:nvPr/>
          </p:nvSpPr>
          <p:spPr>
            <a:xfrm>
              <a:off x="570361" y="4770714"/>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COTE</a:t>
              </a:r>
            </a:p>
          </p:txBody>
        </p:sp>
        <p:sp>
          <p:nvSpPr>
            <p:cNvPr id="1438" name="tx1438"/>
            <p:cNvSpPr/>
            <p:nvPr/>
          </p:nvSpPr>
          <p:spPr>
            <a:xfrm>
              <a:off x="997295" y="4770714"/>
              <a:ext cx="6055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D’IVOIRE</a:t>
              </a:r>
            </a:p>
          </p:txBody>
        </p:sp>
        <p:sp>
          <p:nvSpPr>
            <p:cNvPr id="1439" name="tx1439"/>
            <p:cNvSpPr/>
            <p:nvPr/>
          </p:nvSpPr>
          <p:spPr>
            <a:xfrm>
              <a:off x="829228" y="4521601"/>
              <a:ext cx="773582"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AFRO-West</a:t>
              </a:r>
            </a:p>
          </p:txBody>
        </p:sp>
        <p:sp>
          <p:nvSpPr>
            <p:cNvPr id="1440" name="tx1440"/>
            <p:cNvSpPr/>
            <p:nvPr/>
          </p:nvSpPr>
          <p:spPr>
            <a:xfrm>
              <a:off x="1059291" y="4272488"/>
              <a:ext cx="5435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GAMBIA</a:t>
              </a:r>
            </a:p>
          </p:txBody>
        </p:sp>
        <p:sp>
          <p:nvSpPr>
            <p:cNvPr id="1441" name="tx1441"/>
            <p:cNvSpPr/>
            <p:nvPr/>
          </p:nvSpPr>
          <p:spPr>
            <a:xfrm>
              <a:off x="1066972" y="4023376"/>
              <a:ext cx="5358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LIBERIA</a:t>
              </a:r>
            </a:p>
          </p:txBody>
        </p:sp>
        <p:sp>
          <p:nvSpPr>
            <p:cNvPr id="1442" name="tx1442"/>
            <p:cNvSpPr/>
            <p:nvPr/>
          </p:nvSpPr>
          <p:spPr>
            <a:xfrm>
              <a:off x="1276644" y="3774263"/>
              <a:ext cx="32616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MALI</a:t>
              </a:r>
            </a:p>
          </p:txBody>
        </p:sp>
        <p:sp>
          <p:nvSpPr>
            <p:cNvPr id="1443" name="tx1443"/>
            <p:cNvSpPr/>
            <p:nvPr/>
          </p:nvSpPr>
          <p:spPr>
            <a:xfrm>
              <a:off x="508182" y="3525150"/>
              <a:ext cx="109462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GUINEA-BISSAU</a:t>
              </a:r>
            </a:p>
          </p:txBody>
        </p:sp>
        <p:sp>
          <p:nvSpPr>
            <p:cNvPr id="1444" name="tx1444"/>
            <p:cNvSpPr/>
            <p:nvPr/>
          </p:nvSpPr>
          <p:spPr>
            <a:xfrm>
              <a:off x="751595" y="3276037"/>
              <a:ext cx="8512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MAURITANIA</a:t>
              </a:r>
            </a:p>
          </p:txBody>
        </p:sp>
        <p:sp>
          <p:nvSpPr>
            <p:cNvPr id="1445" name="tx1445"/>
            <p:cNvSpPr/>
            <p:nvPr/>
          </p:nvSpPr>
          <p:spPr>
            <a:xfrm>
              <a:off x="1160332" y="3026925"/>
              <a:ext cx="44247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NIGER</a:t>
              </a:r>
            </a:p>
          </p:txBody>
        </p:sp>
        <p:sp>
          <p:nvSpPr>
            <p:cNvPr id="1446" name="tx1446"/>
            <p:cNvSpPr/>
            <p:nvPr/>
          </p:nvSpPr>
          <p:spPr>
            <a:xfrm>
              <a:off x="1193891" y="2777812"/>
              <a:ext cx="4089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TOGO</a:t>
              </a:r>
            </a:p>
          </p:txBody>
        </p:sp>
        <p:sp>
          <p:nvSpPr>
            <p:cNvPr id="1447" name="tx1447"/>
            <p:cNvSpPr/>
            <p:nvPr/>
          </p:nvSpPr>
          <p:spPr>
            <a:xfrm>
              <a:off x="570178" y="2528699"/>
              <a:ext cx="5201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SIERRA</a:t>
              </a:r>
            </a:p>
          </p:txBody>
        </p:sp>
        <p:sp>
          <p:nvSpPr>
            <p:cNvPr id="1448" name="tx1448"/>
            <p:cNvSpPr/>
            <p:nvPr/>
          </p:nvSpPr>
          <p:spPr>
            <a:xfrm>
              <a:off x="1129151" y="2528699"/>
              <a:ext cx="47365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LEONE</a:t>
              </a:r>
            </a:p>
          </p:txBody>
        </p:sp>
        <p:sp>
          <p:nvSpPr>
            <p:cNvPr id="1449" name="tx1449"/>
            <p:cNvSpPr/>
            <p:nvPr/>
          </p:nvSpPr>
          <p:spPr>
            <a:xfrm>
              <a:off x="942796" y="2279586"/>
              <a:ext cx="6600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SENEGAL</a:t>
              </a:r>
            </a:p>
          </p:txBody>
        </p:sp>
        <p:sp>
          <p:nvSpPr>
            <p:cNvPr id="1450" name="tx1450"/>
            <p:cNvSpPr/>
            <p:nvPr/>
          </p:nvSpPr>
          <p:spPr>
            <a:xfrm>
              <a:off x="570270" y="2030474"/>
              <a:ext cx="6209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BURKINA</a:t>
              </a:r>
            </a:p>
          </p:txBody>
        </p:sp>
        <p:sp>
          <p:nvSpPr>
            <p:cNvPr id="1451" name="tx1451"/>
            <p:cNvSpPr/>
            <p:nvPr/>
          </p:nvSpPr>
          <p:spPr>
            <a:xfrm>
              <a:off x="1230101" y="2030474"/>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FASO</a:t>
              </a:r>
            </a:p>
          </p:txBody>
        </p:sp>
        <p:sp>
          <p:nvSpPr>
            <p:cNvPr id="1452" name="tx1452"/>
            <p:cNvSpPr/>
            <p:nvPr/>
          </p:nvSpPr>
          <p:spPr>
            <a:xfrm>
              <a:off x="686764" y="1781361"/>
              <a:ext cx="3959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CABO</a:t>
              </a:r>
            </a:p>
          </p:txBody>
        </p:sp>
        <p:sp>
          <p:nvSpPr>
            <p:cNvPr id="1453" name="tx1453"/>
            <p:cNvSpPr/>
            <p:nvPr/>
          </p:nvSpPr>
          <p:spPr>
            <a:xfrm>
              <a:off x="1121562" y="1781361"/>
              <a:ext cx="4812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VERDE</a:t>
              </a:r>
            </a:p>
          </p:txBody>
        </p:sp>
        <p:sp>
          <p:nvSpPr>
            <p:cNvPr id="1454" name="tx1454"/>
            <p:cNvSpPr/>
            <p:nvPr/>
          </p:nvSpPr>
          <p:spPr>
            <a:xfrm>
              <a:off x="997112" y="1532248"/>
              <a:ext cx="60569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ALGERIA</a:t>
              </a:r>
            </a:p>
          </p:txBody>
        </p:sp>
        <p:sp>
          <p:nvSpPr>
            <p:cNvPr id="1455" name="tx1455"/>
            <p:cNvSpPr/>
            <p:nvPr/>
          </p:nvSpPr>
          <p:spPr>
            <a:xfrm>
              <a:off x="1106017" y="1283135"/>
              <a:ext cx="4967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GHANA</a:t>
              </a:r>
            </a:p>
          </p:txBody>
        </p:sp>
        <p:sp>
          <p:nvSpPr>
            <p:cNvPr id="1456" name="tx1456"/>
            <p:cNvSpPr/>
            <p:nvPr/>
          </p:nvSpPr>
          <p:spPr>
            <a:xfrm>
              <a:off x="3464129"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1457" name="pic1457"/>
            <p:cNvPicPr/>
            <p:nvPr/>
          </p:nvPicPr>
          <p:blipFill>
            <a:blip r:embed="rId2" cstate="print"/>
            <a:stretch>
              <a:fillRect/>
            </a:stretch>
          </p:blipFill>
          <p:spPr>
            <a:xfrm>
              <a:off x="5115722" y="5941026"/>
              <a:ext cx="2160000" cy="219455"/>
            </a:xfrm>
            <a:prstGeom prst="rect">
              <a:avLst/>
            </a:prstGeom>
          </p:spPr>
        </p:pic>
        <p:sp>
          <p:nvSpPr>
            <p:cNvPr id="1458" name="pl1458"/>
            <p:cNvSpPr/>
            <p:nvPr/>
          </p:nvSpPr>
          <p:spPr>
            <a:xfrm>
              <a:off x="5119322"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459" name="pl1459"/>
            <p:cNvSpPr/>
            <p:nvPr/>
          </p:nvSpPr>
          <p:spPr>
            <a:xfrm>
              <a:off x="6411002"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460" name="pl1460"/>
            <p:cNvSpPr/>
            <p:nvPr/>
          </p:nvSpPr>
          <p:spPr>
            <a:xfrm>
              <a:off x="6626282"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461" name="pl1461"/>
            <p:cNvSpPr/>
            <p:nvPr/>
          </p:nvSpPr>
          <p:spPr>
            <a:xfrm>
              <a:off x="6841562"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462" name="pl1462"/>
            <p:cNvSpPr/>
            <p:nvPr/>
          </p:nvSpPr>
          <p:spPr>
            <a:xfrm>
              <a:off x="7056842"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463" name="pl1463"/>
            <p:cNvSpPr/>
            <p:nvPr/>
          </p:nvSpPr>
          <p:spPr>
            <a:xfrm>
              <a:off x="7272122"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464" name="pl1464"/>
            <p:cNvSpPr/>
            <p:nvPr/>
          </p:nvSpPr>
          <p:spPr>
            <a:xfrm>
              <a:off x="5119322"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465" name="pl1465"/>
            <p:cNvSpPr/>
            <p:nvPr/>
          </p:nvSpPr>
          <p:spPr>
            <a:xfrm>
              <a:off x="6411002"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466" name="pl1466"/>
            <p:cNvSpPr/>
            <p:nvPr/>
          </p:nvSpPr>
          <p:spPr>
            <a:xfrm>
              <a:off x="6626282"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467" name="pl1467"/>
            <p:cNvSpPr/>
            <p:nvPr/>
          </p:nvSpPr>
          <p:spPr>
            <a:xfrm>
              <a:off x="6841562"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468" name="pl1468"/>
            <p:cNvSpPr/>
            <p:nvPr/>
          </p:nvSpPr>
          <p:spPr>
            <a:xfrm>
              <a:off x="7056842"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469" name="pl1469"/>
            <p:cNvSpPr/>
            <p:nvPr/>
          </p:nvSpPr>
          <p:spPr>
            <a:xfrm>
              <a:off x="7272122"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470" name="tx1470"/>
            <p:cNvSpPr/>
            <p:nvPr/>
          </p:nvSpPr>
          <p:spPr>
            <a:xfrm>
              <a:off x="5088232"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1471" name="tx1471"/>
            <p:cNvSpPr/>
            <p:nvPr/>
          </p:nvSpPr>
          <p:spPr>
            <a:xfrm>
              <a:off x="6348823"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1472" name="tx1472"/>
            <p:cNvSpPr/>
            <p:nvPr/>
          </p:nvSpPr>
          <p:spPr>
            <a:xfrm>
              <a:off x="6564103"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1473" name="tx1473"/>
            <p:cNvSpPr/>
            <p:nvPr/>
          </p:nvSpPr>
          <p:spPr>
            <a:xfrm>
              <a:off x="6779383"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1474" name="tx1474"/>
            <p:cNvSpPr/>
            <p:nvPr/>
          </p:nvSpPr>
          <p:spPr>
            <a:xfrm>
              <a:off x="6994663"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1475" name="tx1475"/>
            <p:cNvSpPr/>
            <p:nvPr/>
          </p:nvSpPr>
          <p:spPr>
            <a:xfrm>
              <a:off x="7178853"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1476" name="tx1476"/>
            <p:cNvSpPr/>
            <p:nvPr/>
          </p:nvSpPr>
          <p:spPr>
            <a:xfrm>
              <a:off x="1665440" y="435349"/>
              <a:ext cx="389525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AFRO-West, 2000-2025</a:t>
              </a:r>
            </a:p>
          </p:txBody>
        </p:sp>
        <p:sp>
          <p:nvSpPr>
            <p:cNvPr id="1477" name="tx1477"/>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78" name="tx1478"/>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14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7107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40541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303974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67408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230842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194275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1" name="pl11"/>
            <p:cNvSpPr/>
            <p:nvPr/>
          </p:nvSpPr>
          <p:spPr>
            <a:xfrm>
              <a:off x="911338" y="395390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358824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322258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285691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249125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911338" y="212558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7" name="pl17"/>
            <p:cNvSpPr/>
            <p:nvPr/>
          </p:nvSpPr>
          <p:spPr>
            <a:xfrm>
              <a:off x="911338" y="17599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8" name="pl18"/>
            <p:cNvSpPr/>
            <p:nvPr/>
          </p:nvSpPr>
          <p:spPr>
            <a:xfrm>
              <a:off x="108305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69917"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5678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4364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9313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36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083054" y="2893483"/>
              <a:ext cx="3434315" cy="1096991"/>
            </a:xfrm>
            <a:custGeom>
              <a:avLst/>
              <a:pathLst>
                <a:path w="3434315" h="1096991">
                  <a:moveTo>
                    <a:pt x="0" y="1096991"/>
                  </a:moveTo>
                  <a:lnTo>
                    <a:pt x="137372" y="1096991"/>
                  </a:lnTo>
                  <a:lnTo>
                    <a:pt x="274745" y="877592"/>
                  </a:lnTo>
                  <a:lnTo>
                    <a:pt x="412117" y="767893"/>
                  </a:lnTo>
                  <a:lnTo>
                    <a:pt x="549490" y="548495"/>
                  </a:lnTo>
                  <a:lnTo>
                    <a:pt x="686863" y="365663"/>
                  </a:lnTo>
                  <a:lnTo>
                    <a:pt x="824235" y="292530"/>
                  </a:lnTo>
                  <a:lnTo>
                    <a:pt x="961608" y="255964"/>
                  </a:lnTo>
                  <a:lnTo>
                    <a:pt x="1098981" y="219398"/>
                  </a:lnTo>
                  <a:lnTo>
                    <a:pt x="1236353" y="146265"/>
                  </a:lnTo>
                  <a:lnTo>
                    <a:pt x="1373726" y="255964"/>
                  </a:lnTo>
                  <a:lnTo>
                    <a:pt x="1511098" y="109699"/>
                  </a:lnTo>
                  <a:lnTo>
                    <a:pt x="1648471" y="73132"/>
                  </a:lnTo>
                  <a:lnTo>
                    <a:pt x="1785844" y="109699"/>
                  </a:lnTo>
                  <a:lnTo>
                    <a:pt x="1923216" y="36566"/>
                  </a:lnTo>
                  <a:lnTo>
                    <a:pt x="2060589" y="73132"/>
                  </a:lnTo>
                  <a:lnTo>
                    <a:pt x="2197962" y="73132"/>
                  </a:lnTo>
                  <a:lnTo>
                    <a:pt x="2335334" y="109699"/>
                  </a:lnTo>
                  <a:lnTo>
                    <a:pt x="2472707" y="36566"/>
                  </a:lnTo>
                  <a:lnTo>
                    <a:pt x="2610079" y="0"/>
                  </a:lnTo>
                  <a:lnTo>
                    <a:pt x="2747452" y="109699"/>
                  </a:lnTo>
                  <a:lnTo>
                    <a:pt x="2884825" y="182831"/>
                  </a:lnTo>
                  <a:lnTo>
                    <a:pt x="3022197" y="182831"/>
                  </a:lnTo>
                  <a:lnTo>
                    <a:pt x="3159570" y="182831"/>
                  </a:lnTo>
                  <a:lnTo>
                    <a:pt x="3296943" y="73132"/>
                  </a:lnTo>
                  <a:lnTo>
                    <a:pt x="3434315" y="73132"/>
                  </a:lnTo>
                </a:path>
              </a:pathLst>
            </a:custGeom>
            <a:ln w="27101" cap="flat">
              <a:solidFill>
                <a:srgbClr val="6F4E37">
                  <a:alpha val="69803"/>
                </a:srgbClr>
              </a:solidFill>
              <a:prstDash val="solid"/>
              <a:round/>
            </a:ln>
          </p:spPr>
          <p:txBody>
            <a:bodyPr/>
            <a:lstStyle/>
            <a:p/>
          </p:txBody>
        </p:sp>
        <p:sp>
          <p:nvSpPr>
            <p:cNvPr id="25" name="pl25"/>
            <p:cNvSpPr/>
            <p:nvPr/>
          </p:nvSpPr>
          <p:spPr>
            <a:xfrm>
              <a:off x="1083054" y="2381554"/>
              <a:ext cx="3434315" cy="804460"/>
            </a:xfrm>
            <a:custGeom>
              <a:avLst/>
              <a:pathLst>
                <a:path w="3434315" h="804460">
                  <a:moveTo>
                    <a:pt x="0" y="804460"/>
                  </a:moveTo>
                  <a:lnTo>
                    <a:pt x="137372" y="731327"/>
                  </a:lnTo>
                  <a:lnTo>
                    <a:pt x="274745" y="658194"/>
                  </a:lnTo>
                  <a:lnTo>
                    <a:pt x="412117" y="585061"/>
                  </a:lnTo>
                  <a:lnTo>
                    <a:pt x="549490" y="511929"/>
                  </a:lnTo>
                  <a:lnTo>
                    <a:pt x="686863" y="438796"/>
                  </a:lnTo>
                  <a:lnTo>
                    <a:pt x="824235" y="365663"/>
                  </a:lnTo>
                  <a:lnTo>
                    <a:pt x="961608" y="365663"/>
                  </a:lnTo>
                  <a:lnTo>
                    <a:pt x="1098981" y="292530"/>
                  </a:lnTo>
                  <a:lnTo>
                    <a:pt x="1236353" y="219398"/>
                  </a:lnTo>
                  <a:lnTo>
                    <a:pt x="1373726" y="182831"/>
                  </a:lnTo>
                  <a:lnTo>
                    <a:pt x="1511098" y="109699"/>
                  </a:lnTo>
                  <a:lnTo>
                    <a:pt x="1648471" y="146265"/>
                  </a:lnTo>
                  <a:lnTo>
                    <a:pt x="1785844" y="182831"/>
                  </a:lnTo>
                  <a:lnTo>
                    <a:pt x="1923216" y="73132"/>
                  </a:lnTo>
                  <a:lnTo>
                    <a:pt x="2060589" y="109699"/>
                  </a:lnTo>
                  <a:lnTo>
                    <a:pt x="2197962" y="73132"/>
                  </a:lnTo>
                  <a:lnTo>
                    <a:pt x="2335334" y="109699"/>
                  </a:lnTo>
                  <a:lnTo>
                    <a:pt x="2472707" y="36566"/>
                  </a:lnTo>
                  <a:lnTo>
                    <a:pt x="2610079" y="0"/>
                  </a:lnTo>
                  <a:lnTo>
                    <a:pt x="2747452" y="36566"/>
                  </a:lnTo>
                  <a:lnTo>
                    <a:pt x="2884825" y="146265"/>
                  </a:lnTo>
                  <a:lnTo>
                    <a:pt x="3022197" y="146265"/>
                  </a:lnTo>
                  <a:lnTo>
                    <a:pt x="3159570" y="73132"/>
                  </a:lnTo>
                  <a:lnTo>
                    <a:pt x="3296943" y="73132"/>
                  </a:lnTo>
                  <a:lnTo>
                    <a:pt x="3434315" y="36566"/>
                  </a:lnTo>
                </a:path>
              </a:pathLst>
            </a:custGeom>
            <a:ln w="27101" cap="flat">
              <a:solidFill>
                <a:srgbClr val="007F5F">
                  <a:alpha val="69803"/>
                </a:srgbClr>
              </a:solidFill>
              <a:prstDash val="solid"/>
              <a:round/>
            </a:ln>
          </p:spPr>
          <p:txBody>
            <a:bodyPr/>
            <a:lstStyle/>
            <a:p/>
          </p:txBody>
        </p:sp>
        <p:sp>
          <p:nvSpPr>
            <p:cNvPr id="26" name="pl26"/>
            <p:cNvSpPr/>
            <p:nvPr/>
          </p:nvSpPr>
          <p:spPr>
            <a:xfrm>
              <a:off x="1083054" y="2674085"/>
              <a:ext cx="3434315" cy="1133557"/>
            </a:xfrm>
            <a:custGeom>
              <a:avLst/>
              <a:pathLst>
                <a:path w="3434315" h="1133557">
                  <a:moveTo>
                    <a:pt x="0" y="1096991"/>
                  </a:moveTo>
                  <a:lnTo>
                    <a:pt x="137372" y="1133557"/>
                  </a:lnTo>
                  <a:lnTo>
                    <a:pt x="274745" y="1096991"/>
                  </a:lnTo>
                  <a:lnTo>
                    <a:pt x="412117" y="950725"/>
                  </a:lnTo>
                  <a:lnTo>
                    <a:pt x="549490" y="841026"/>
                  </a:lnTo>
                  <a:lnTo>
                    <a:pt x="686863" y="731327"/>
                  </a:lnTo>
                  <a:lnTo>
                    <a:pt x="824235" y="585061"/>
                  </a:lnTo>
                  <a:lnTo>
                    <a:pt x="961608" y="511929"/>
                  </a:lnTo>
                  <a:lnTo>
                    <a:pt x="1098981" y="292530"/>
                  </a:lnTo>
                  <a:lnTo>
                    <a:pt x="1236353" y="73132"/>
                  </a:lnTo>
                  <a:lnTo>
                    <a:pt x="1373726" y="219398"/>
                  </a:lnTo>
                  <a:lnTo>
                    <a:pt x="1511098" y="365663"/>
                  </a:lnTo>
                  <a:lnTo>
                    <a:pt x="1648471" y="438796"/>
                  </a:lnTo>
                  <a:lnTo>
                    <a:pt x="1785844" y="475362"/>
                  </a:lnTo>
                  <a:lnTo>
                    <a:pt x="1923216" y="438796"/>
                  </a:lnTo>
                  <a:lnTo>
                    <a:pt x="2060589" y="438796"/>
                  </a:lnTo>
                  <a:lnTo>
                    <a:pt x="2197962" y="219398"/>
                  </a:lnTo>
                  <a:lnTo>
                    <a:pt x="2335334" y="182831"/>
                  </a:lnTo>
                  <a:lnTo>
                    <a:pt x="2472707" y="73132"/>
                  </a:lnTo>
                  <a:lnTo>
                    <a:pt x="2610079" y="0"/>
                  </a:lnTo>
                  <a:lnTo>
                    <a:pt x="2747452" y="146265"/>
                  </a:lnTo>
                  <a:lnTo>
                    <a:pt x="2884825" y="329097"/>
                  </a:lnTo>
                  <a:lnTo>
                    <a:pt x="3022197" y="219398"/>
                  </a:lnTo>
                  <a:lnTo>
                    <a:pt x="3159570" y="36566"/>
                  </a:lnTo>
                  <a:lnTo>
                    <a:pt x="3296943" y="36566"/>
                  </a:lnTo>
                  <a:lnTo>
                    <a:pt x="3434315" y="36566"/>
                  </a:lnTo>
                </a:path>
              </a:pathLst>
            </a:custGeom>
            <a:ln w="27101" cap="flat">
              <a:solidFill>
                <a:srgbClr val="C44E52">
                  <a:alpha val="69803"/>
                </a:srgbClr>
              </a:solidFill>
              <a:prstDash val="solid"/>
              <a:round/>
            </a:ln>
          </p:spPr>
          <p:txBody>
            <a:bodyPr/>
            <a:lstStyle/>
            <a:p/>
          </p:txBody>
        </p:sp>
        <p:sp>
          <p:nvSpPr>
            <p:cNvPr id="27" name="pl27"/>
            <p:cNvSpPr/>
            <p:nvPr/>
          </p:nvSpPr>
          <p:spPr>
            <a:xfrm>
              <a:off x="1083054" y="2674085"/>
              <a:ext cx="3434315" cy="1133557"/>
            </a:xfrm>
            <a:custGeom>
              <a:avLst/>
              <a:pathLst>
                <a:path w="3434315" h="1133557">
                  <a:moveTo>
                    <a:pt x="0" y="1096991"/>
                  </a:moveTo>
                  <a:lnTo>
                    <a:pt x="137372" y="1133557"/>
                  </a:lnTo>
                  <a:lnTo>
                    <a:pt x="274745" y="1096991"/>
                  </a:lnTo>
                  <a:lnTo>
                    <a:pt x="412117" y="950725"/>
                  </a:lnTo>
                  <a:lnTo>
                    <a:pt x="549490" y="841026"/>
                  </a:lnTo>
                  <a:lnTo>
                    <a:pt x="686863" y="731327"/>
                  </a:lnTo>
                  <a:lnTo>
                    <a:pt x="824235" y="585061"/>
                  </a:lnTo>
                  <a:lnTo>
                    <a:pt x="961608" y="511929"/>
                  </a:lnTo>
                  <a:lnTo>
                    <a:pt x="1098981" y="292530"/>
                  </a:lnTo>
                  <a:lnTo>
                    <a:pt x="1236353" y="73132"/>
                  </a:lnTo>
                  <a:lnTo>
                    <a:pt x="1373726" y="219398"/>
                  </a:lnTo>
                  <a:lnTo>
                    <a:pt x="1511098" y="365663"/>
                  </a:lnTo>
                  <a:lnTo>
                    <a:pt x="1648471" y="438796"/>
                  </a:lnTo>
                  <a:lnTo>
                    <a:pt x="1785844" y="475362"/>
                  </a:lnTo>
                  <a:lnTo>
                    <a:pt x="1923216" y="438796"/>
                  </a:lnTo>
                  <a:lnTo>
                    <a:pt x="2060589" y="438796"/>
                  </a:lnTo>
                  <a:lnTo>
                    <a:pt x="2197962" y="219398"/>
                  </a:lnTo>
                  <a:lnTo>
                    <a:pt x="2335334" y="182831"/>
                  </a:lnTo>
                  <a:lnTo>
                    <a:pt x="2472707" y="73132"/>
                  </a:lnTo>
                  <a:lnTo>
                    <a:pt x="2610079" y="0"/>
                  </a:lnTo>
                  <a:lnTo>
                    <a:pt x="2747452" y="146265"/>
                  </a:lnTo>
                  <a:lnTo>
                    <a:pt x="2884825" y="329097"/>
                  </a:lnTo>
                  <a:lnTo>
                    <a:pt x="3022197" y="219398"/>
                  </a:lnTo>
                  <a:lnTo>
                    <a:pt x="3159570" y="36566"/>
                  </a:lnTo>
                  <a:lnTo>
                    <a:pt x="3296943" y="36566"/>
                  </a:lnTo>
                  <a:lnTo>
                    <a:pt x="3434315" y="36566"/>
                  </a:lnTo>
                </a:path>
              </a:pathLst>
            </a:custGeom>
            <a:ln w="65043" cap="flat">
              <a:solidFill>
                <a:srgbClr val="000000">
                  <a:alpha val="100000"/>
                </a:srgbClr>
              </a:solidFill>
              <a:prstDash val="solid"/>
              <a:round/>
            </a:ln>
          </p:spPr>
          <p:txBody>
            <a:bodyPr/>
            <a:lstStyle/>
            <a:p/>
          </p:txBody>
        </p:sp>
        <p:sp>
          <p:nvSpPr>
            <p:cNvPr id="28" name="pl28"/>
            <p:cNvSpPr/>
            <p:nvPr/>
          </p:nvSpPr>
          <p:spPr>
            <a:xfrm>
              <a:off x="1083054" y="2674085"/>
              <a:ext cx="3434315" cy="1133557"/>
            </a:xfrm>
            <a:custGeom>
              <a:avLst/>
              <a:pathLst>
                <a:path w="3434315" h="1133557">
                  <a:moveTo>
                    <a:pt x="0" y="1096991"/>
                  </a:moveTo>
                  <a:lnTo>
                    <a:pt x="137372" y="1133557"/>
                  </a:lnTo>
                  <a:lnTo>
                    <a:pt x="274745" y="1096991"/>
                  </a:lnTo>
                  <a:lnTo>
                    <a:pt x="412117" y="950725"/>
                  </a:lnTo>
                  <a:lnTo>
                    <a:pt x="549490" y="841026"/>
                  </a:lnTo>
                  <a:lnTo>
                    <a:pt x="686863" y="731327"/>
                  </a:lnTo>
                  <a:lnTo>
                    <a:pt x="824235" y="585061"/>
                  </a:lnTo>
                  <a:lnTo>
                    <a:pt x="961608" y="511929"/>
                  </a:lnTo>
                  <a:lnTo>
                    <a:pt x="1098981" y="292530"/>
                  </a:lnTo>
                  <a:lnTo>
                    <a:pt x="1236353" y="73132"/>
                  </a:lnTo>
                  <a:lnTo>
                    <a:pt x="1373726" y="219398"/>
                  </a:lnTo>
                  <a:lnTo>
                    <a:pt x="1511098" y="365663"/>
                  </a:lnTo>
                  <a:lnTo>
                    <a:pt x="1648471" y="438796"/>
                  </a:lnTo>
                  <a:lnTo>
                    <a:pt x="1785844" y="475362"/>
                  </a:lnTo>
                  <a:lnTo>
                    <a:pt x="1923216" y="438796"/>
                  </a:lnTo>
                  <a:lnTo>
                    <a:pt x="2060589" y="438796"/>
                  </a:lnTo>
                  <a:lnTo>
                    <a:pt x="2197962" y="219398"/>
                  </a:lnTo>
                  <a:lnTo>
                    <a:pt x="2335334" y="182831"/>
                  </a:lnTo>
                  <a:lnTo>
                    <a:pt x="2472707" y="73132"/>
                  </a:lnTo>
                  <a:lnTo>
                    <a:pt x="2610079" y="0"/>
                  </a:lnTo>
                  <a:lnTo>
                    <a:pt x="2747452" y="146265"/>
                  </a:lnTo>
                  <a:lnTo>
                    <a:pt x="2884825" y="329097"/>
                  </a:lnTo>
                  <a:lnTo>
                    <a:pt x="3022197" y="219398"/>
                  </a:lnTo>
                  <a:lnTo>
                    <a:pt x="3159570" y="36566"/>
                  </a:lnTo>
                  <a:lnTo>
                    <a:pt x="3296943" y="36566"/>
                  </a:lnTo>
                  <a:lnTo>
                    <a:pt x="3434315" y="36566"/>
                  </a:lnTo>
                </a:path>
              </a:pathLst>
            </a:custGeom>
            <a:ln w="40651" cap="flat">
              <a:solidFill>
                <a:srgbClr val="C44E52">
                  <a:alpha val="100000"/>
                </a:srgbClr>
              </a:solidFill>
              <a:prstDash val="solid"/>
              <a:round/>
            </a:ln>
          </p:spPr>
          <p:txBody>
            <a:bodyPr/>
            <a:lstStyle/>
            <a:p/>
          </p:txBody>
        </p:sp>
        <p:sp>
          <p:nvSpPr>
            <p:cNvPr id="29" name="tx29"/>
            <p:cNvSpPr/>
            <p:nvPr/>
          </p:nvSpPr>
          <p:spPr>
            <a:xfrm>
              <a:off x="1022795" y="3600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30" name="tx30"/>
            <p:cNvSpPr/>
            <p:nvPr/>
          </p:nvSpPr>
          <p:spPr>
            <a:xfrm>
              <a:off x="1709658" y="32346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31" name="tx31"/>
            <p:cNvSpPr/>
            <p:nvPr/>
          </p:nvSpPr>
          <p:spPr>
            <a:xfrm>
              <a:off x="2396521" y="27226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2" name="tx32"/>
            <p:cNvSpPr/>
            <p:nvPr/>
          </p:nvSpPr>
          <p:spPr>
            <a:xfrm>
              <a:off x="3083384" y="2942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3" name="tx33"/>
            <p:cNvSpPr/>
            <p:nvPr/>
          </p:nvSpPr>
          <p:spPr>
            <a:xfrm>
              <a:off x="3632875" y="25032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4" name="tx34"/>
            <p:cNvSpPr/>
            <p:nvPr/>
          </p:nvSpPr>
          <p:spPr>
            <a:xfrm>
              <a:off x="4457110" y="25398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5" name="tx35"/>
            <p:cNvSpPr/>
            <p:nvPr/>
          </p:nvSpPr>
          <p:spPr>
            <a:xfrm>
              <a:off x="707342" y="390841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36" name="tx36"/>
            <p:cNvSpPr/>
            <p:nvPr/>
          </p:nvSpPr>
          <p:spPr>
            <a:xfrm>
              <a:off x="707342" y="354275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37" name="tx37"/>
            <p:cNvSpPr/>
            <p:nvPr/>
          </p:nvSpPr>
          <p:spPr>
            <a:xfrm>
              <a:off x="707342" y="317708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8" name="tx38"/>
            <p:cNvSpPr/>
            <p:nvPr/>
          </p:nvSpPr>
          <p:spPr>
            <a:xfrm>
              <a:off x="707342" y="281142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9" name="tx39"/>
            <p:cNvSpPr/>
            <p:nvPr/>
          </p:nvSpPr>
          <p:spPr>
            <a:xfrm>
              <a:off x="707342" y="244576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40" name="tx40"/>
            <p:cNvSpPr/>
            <p:nvPr/>
          </p:nvSpPr>
          <p:spPr>
            <a:xfrm>
              <a:off x="707342" y="208009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1" name="tx41"/>
            <p:cNvSpPr/>
            <p:nvPr/>
          </p:nvSpPr>
          <p:spPr>
            <a:xfrm>
              <a:off x="636659" y="171443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2" name="tx42"/>
            <p:cNvSpPr/>
            <p:nvPr/>
          </p:nvSpPr>
          <p:spPr>
            <a:xfrm rot="-5400000">
              <a:off x="941688"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3" name="tx43"/>
            <p:cNvSpPr/>
            <p:nvPr/>
          </p:nvSpPr>
          <p:spPr>
            <a:xfrm rot="-5400000">
              <a:off x="1628551"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4" name="tx44"/>
            <p:cNvSpPr/>
            <p:nvPr/>
          </p:nvSpPr>
          <p:spPr>
            <a:xfrm rot="-5400000">
              <a:off x="2315414"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5" name="tx45"/>
            <p:cNvSpPr/>
            <p:nvPr/>
          </p:nvSpPr>
          <p:spPr>
            <a:xfrm rot="-5400000">
              <a:off x="300227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6" name="tx46"/>
            <p:cNvSpPr/>
            <p:nvPr/>
          </p:nvSpPr>
          <p:spPr>
            <a:xfrm rot="-5400000">
              <a:off x="355176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7" name="tx47"/>
            <p:cNvSpPr/>
            <p:nvPr/>
          </p:nvSpPr>
          <p:spPr>
            <a:xfrm rot="-5400000">
              <a:off x="4376003"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8" name="tx48"/>
            <p:cNvSpPr/>
            <p:nvPr/>
          </p:nvSpPr>
          <p:spPr>
            <a:xfrm rot="-5400000">
              <a:off x="67031" y="2829708"/>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9" name="pl49"/>
            <p:cNvSpPr/>
            <p:nvPr/>
          </p:nvSpPr>
          <p:spPr>
            <a:xfrm>
              <a:off x="1007340" y="4946500"/>
              <a:ext cx="175564" cy="0"/>
            </a:xfrm>
            <a:custGeom>
              <a:avLst/>
              <a:pathLst>
                <a:path w="175564" h="0">
                  <a:moveTo>
                    <a:pt x="0" y="0"/>
                  </a:moveTo>
                  <a:lnTo>
                    <a:pt x="175564" y="0"/>
                  </a:lnTo>
                </a:path>
              </a:pathLst>
            </a:custGeom>
            <a:ln w="27101" cap="flat">
              <a:solidFill>
                <a:srgbClr val="6F4E37">
                  <a:alpha val="100000"/>
                </a:srgbClr>
              </a:solidFill>
              <a:prstDash val="solid"/>
              <a:round/>
            </a:ln>
          </p:spPr>
          <p:txBody>
            <a:bodyPr/>
            <a:lstStyle/>
            <a:p/>
          </p:txBody>
        </p:sp>
        <p:sp>
          <p:nvSpPr>
            <p:cNvPr id="50" name="pl50"/>
            <p:cNvSpPr/>
            <p:nvPr/>
          </p:nvSpPr>
          <p:spPr>
            <a:xfrm>
              <a:off x="2170646" y="4946500"/>
              <a:ext cx="175564" cy="0"/>
            </a:xfrm>
            <a:custGeom>
              <a:avLst/>
              <a:pathLst>
                <a:path w="175564" h="0">
                  <a:moveTo>
                    <a:pt x="0" y="0"/>
                  </a:moveTo>
                  <a:lnTo>
                    <a:pt x="175564" y="0"/>
                  </a:lnTo>
                </a:path>
              </a:pathLst>
            </a:custGeom>
            <a:ln w="27101" cap="flat">
              <a:solidFill>
                <a:srgbClr val="007F5F">
                  <a:alpha val="100000"/>
                </a:srgbClr>
              </a:solidFill>
              <a:prstDash val="solid"/>
              <a:round/>
            </a:ln>
          </p:spPr>
          <p:txBody>
            <a:bodyPr/>
            <a:lstStyle/>
            <a:p/>
          </p:txBody>
        </p:sp>
        <p:sp>
          <p:nvSpPr>
            <p:cNvPr id="51" name="pl51"/>
            <p:cNvSpPr/>
            <p:nvPr/>
          </p:nvSpPr>
          <p:spPr>
            <a:xfrm>
              <a:off x="3665787" y="4946500"/>
              <a:ext cx="175564" cy="0"/>
            </a:xfrm>
            <a:custGeom>
              <a:avLst/>
              <a:pathLst>
                <a:path w="175564" h="0">
                  <a:moveTo>
                    <a:pt x="0" y="0"/>
                  </a:moveTo>
                  <a:lnTo>
                    <a:pt x="175564" y="0"/>
                  </a:lnTo>
                </a:path>
              </a:pathLst>
            </a:custGeom>
            <a:ln w="27101" cap="flat">
              <a:solidFill>
                <a:srgbClr val="C44E52">
                  <a:alpha val="100000"/>
                </a:srgbClr>
              </a:solidFill>
              <a:prstDash val="solid"/>
              <a:round/>
            </a:ln>
          </p:spPr>
          <p:txBody>
            <a:bodyPr/>
            <a:lstStyle/>
            <a:p/>
          </p:txBody>
        </p:sp>
        <p:sp>
          <p:nvSpPr>
            <p:cNvPr id="52" name="pl52"/>
            <p:cNvSpPr/>
            <p:nvPr/>
          </p:nvSpPr>
          <p:spPr>
            <a:xfrm>
              <a:off x="3665787" y="4946500"/>
              <a:ext cx="175564" cy="0"/>
            </a:xfrm>
            <a:custGeom>
              <a:avLst/>
              <a:pathLst>
                <a:path w="175564" h="0">
                  <a:moveTo>
                    <a:pt x="0" y="0"/>
                  </a:moveTo>
                  <a:lnTo>
                    <a:pt x="175564" y="0"/>
                  </a:lnTo>
                </a:path>
              </a:pathLst>
            </a:custGeom>
            <a:ln w="40651" cap="flat">
              <a:solidFill>
                <a:srgbClr val="C44E52">
                  <a:alpha val="100000"/>
                </a:srgbClr>
              </a:solidFill>
              <a:prstDash val="solid"/>
              <a:round/>
            </a:ln>
          </p:spPr>
          <p:txBody>
            <a:bodyPr/>
            <a:lstStyle/>
            <a:p/>
          </p:txBody>
        </p:sp>
        <p:sp>
          <p:nvSpPr>
            <p:cNvPr id="53" name="tx53"/>
            <p:cNvSpPr/>
            <p:nvPr/>
          </p:nvSpPr>
          <p:spPr>
            <a:xfrm>
              <a:off x="1274439" y="4901009"/>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AFRO-Central</a:t>
              </a:r>
            </a:p>
          </p:txBody>
        </p:sp>
        <p:sp>
          <p:nvSpPr>
            <p:cNvPr id="54" name="tx54"/>
            <p:cNvSpPr/>
            <p:nvPr/>
          </p:nvSpPr>
          <p:spPr>
            <a:xfrm>
              <a:off x="2437745" y="4901009"/>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AFRO-East &amp; South</a:t>
              </a:r>
            </a:p>
          </p:txBody>
        </p:sp>
        <p:sp>
          <p:nvSpPr>
            <p:cNvPr id="55" name="tx55"/>
            <p:cNvSpPr/>
            <p:nvPr/>
          </p:nvSpPr>
          <p:spPr>
            <a:xfrm>
              <a:off x="3932887" y="4901009"/>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AFRO-West</a:t>
              </a:r>
            </a:p>
          </p:txBody>
        </p:sp>
        <p:sp>
          <p:nvSpPr>
            <p:cNvPr id="56" name="tx56"/>
            <p:cNvSpPr/>
            <p:nvPr/>
          </p:nvSpPr>
          <p:spPr>
            <a:xfrm>
              <a:off x="1416450" y="1437626"/>
              <a:ext cx="276752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AFRO-West, 2000-2025</a:t>
              </a:r>
            </a:p>
          </p:txBody>
        </p:sp>
        <p:sp>
          <p:nvSpPr>
            <p:cNvPr id="57" name="pl57"/>
            <p:cNvSpPr/>
            <p:nvPr/>
          </p:nvSpPr>
          <p:spPr>
            <a:xfrm>
              <a:off x="5227074" y="355875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8" name="pl58"/>
            <p:cNvSpPr/>
            <p:nvPr/>
          </p:nvSpPr>
          <p:spPr>
            <a:xfrm>
              <a:off x="5227074" y="283922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9" name="pl59"/>
            <p:cNvSpPr/>
            <p:nvPr/>
          </p:nvSpPr>
          <p:spPr>
            <a:xfrm>
              <a:off x="5227074" y="211969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0" name="pl60"/>
            <p:cNvSpPr/>
            <p:nvPr/>
          </p:nvSpPr>
          <p:spPr>
            <a:xfrm>
              <a:off x="5227074" y="391852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1" name="pl61"/>
            <p:cNvSpPr/>
            <p:nvPr/>
          </p:nvSpPr>
          <p:spPr>
            <a:xfrm>
              <a:off x="5227074" y="319898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2" name="pl62"/>
            <p:cNvSpPr/>
            <p:nvPr/>
          </p:nvSpPr>
          <p:spPr>
            <a:xfrm>
              <a:off x="5227074" y="247945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3" name="pl63"/>
            <p:cNvSpPr/>
            <p:nvPr/>
          </p:nvSpPr>
          <p:spPr>
            <a:xfrm>
              <a:off x="5227074" y="17599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4" name="pl64"/>
            <p:cNvSpPr/>
            <p:nvPr/>
          </p:nvSpPr>
          <p:spPr>
            <a:xfrm>
              <a:off x="539879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608565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677251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745937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800887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883310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5398790" y="1759925"/>
              <a:ext cx="3434315" cy="2158595"/>
            </a:xfrm>
            <a:custGeom>
              <a:avLst/>
              <a:pathLst>
                <a:path w="3434315" h="2158595">
                  <a:moveTo>
                    <a:pt x="0" y="2158595"/>
                  </a:moveTo>
                  <a:lnTo>
                    <a:pt x="137372" y="2158595"/>
                  </a:lnTo>
                  <a:lnTo>
                    <a:pt x="274745" y="1726876"/>
                  </a:lnTo>
                  <a:lnTo>
                    <a:pt x="412117" y="1511016"/>
                  </a:lnTo>
                  <a:lnTo>
                    <a:pt x="549490" y="1079297"/>
                  </a:lnTo>
                  <a:lnTo>
                    <a:pt x="686863" y="719531"/>
                  </a:lnTo>
                  <a:lnTo>
                    <a:pt x="824235" y="575625"/>
                  </a:lnTo>
                  <a:lnTo>
                    <a:pt x="961608" y="503672"/>
                  </a:lnTo>
                  <a:lnTo>
                    <a:pt x="1098981" y="431719"/>
                  </a:lnTo>
                  <a:lnTo>
                    <a:pt x="1236353" y="287812"/>
                  </a:lnTo>
                  <a:lnTo>
                    <a:pt x="1373726" y="503672"/>
                  </a:lnTo>
                  <a:lnTo>
                    <a:pt x="1511098" y="215859"/>
                  </a:lnTo>
                  <a:lnTo>
                    <a:pt x="1648471" y="143906"/>
                  </a:lnTo>
                  <a:lnTo>
                    <a:pt x="1785844" y="215859"/>
                  </a:lnTo>
                  <a:lnTo>
                    <a:pt x="1923216" y="71953"/>
                  </a:lnTo>
                  <a:lnTo>
                    <a:pt x="2060589" y="143906"/>
                  </a:lnTo>
                  <a:lnTo>
                    <a:pt x="2197962" y="143906"/>
                  </a:lnTo>
                  <a:lnTo>
                    <a:pt x="2335334" y="215859"/>
                  </a:lnTo>
                  <a:lnTo>
                    <a:pt x="2472707" y="71953"/>
                  </a:lnTo>
                  <a:lnTo>
                    <a:pt x="2610079" y="0"/>
                  </a:lnTo>
                  <a:lnTo>
                    <a:pt x="2747452" y="215859"/>
                  </a:lnTo>
                  <a:lnTo>
                    <a:pt x="2884825" y="359765"/>
                  </a:lnTo>
                  <a:lnTo>
                    <a:pt x="3022197" y="359765"/>
                  </a:lnTo>
                  <a:lnTo>
                    <a:pt x="3159570" y="359765"/>
                  </a:lnTo>
                  <a:lnTo>
                    <a:pt x="3296943" y="143906"/>
                  </a:lnTo>
                  <a:lnTo>
                    <a:pt x="3434315" y="143906"/>
                  </a:lnTo>
                </a:path>
              </a:pathLst>
            </a:custGeom>
            <a:ln w="27101" cap="flat">
              <a:solidFill>
                <a:srgbClr val="6F4E37">
                  <a:alpha val="69803"/>
                </a:srgbClr>
              </a:solidFill>
              <a:prstDash val="solid"/>
              <a:round/>
            </a:ln>
          </p:spPr>
          <p:txBody>
            <a:bodyPr/>
            <a:lstStyle/>
            <a:p/>
          </p:txBody>
        </p:sp>
        <p:sp>
          <p:nvSpPr>
            <p:cNvPr id="71" name="pl71"/>
            <p:cNvSpPr/>
            <p:nvPr/>
          </p:nvSpPr>
          <p:spPr>
            <a:xfrm>
              <a:off x="5398790" y="1759925"/>
              <a:ext cx="3434315" cy="1582969"/>
            </a:xfrm>
            <a:custGeom>
              <a:avLst/>
              <a:pathLst>
                <a:path w="3434315" h="1582969">
                  <a:moveTo>
                    <a:pt x="0" y="1582969"/>
                  </a:moveTo>
                  <a:lnTo>
                    <a:pt x="137372" y="1439063"/>
                  </a:lnTo>
                  <a:lnTo>
                    <a:pt x="274745" y="1295157"/>
                  </a:lnTo>
                  <a:lnTo>
                    <a:pt x="412117" y="1151250"/>
                  </a:lnTo>
                  <a:lnTo>
                    <a:pt x="549490" y="1007344"/>
                  </a:lnTo>
                  <a:lnTo>
                    <a:pt x="686863" y="863438"/>
                  </a:lnTo>
                  <a:lnTo>
                    <a:pt x="824235" y="719531"/>
                  </a:lnTo>
                  <a:lnTo>
                    <a:pt x="961608" y="719531"/>
                  </a:lnTo>
                  <a:lnTo>
                    <a:pt x="1098981" y="575625"/>
                  </a:lnTo>
                  <a:lnTo>
                    <a:pt x="1236353" y="431719"/>
                  </a:lnTo>
                  <a:lnTo>
                    <a:pt x="1373726" y="359765"/>
                  </a:lnTo>
                  <a:lnTo>
                    <a:pt x="1511098" y="215859"/>
                  </a:lnTo>
                  <a:lnTo>
                    <a:pt x="1648471" y="287812"/>
                  </a:lnTo>
                  <a:lnTo>
                    <a:pt x="1785844" y="359765"/>
                  </a:lnTo>
                  <a:lnTo>
                    <a:pt x="1923216" y="143906"/>
                  </a:lnTo>
                  <a:lnTo>
                    <a:pt x="2060589" y="215859"/>
                  </a:lnTo>
                  <a:lnTo>
                    <a:pt x="2197962" y="143906"/>
                  </a:lnTo>
                  <a:lnTo>
                    <a:pt x="2335334" y="215859"/>
                  </a:lnTo>
                  <a:lnTo>
                    <a:pt x="2472707" y="71953"/>
                  </a:lnTo>
                  <a:lnTo>
                    <a:pt x="2610079" y="0"/>
                  </a:lnTo>
                  <a:lnTo>
                    <a:pt x="2747452" y="71953"/>
                  </a:lnTo>
                  <a:lnTo>
                    <a:pt x="2884825" y="287812"/>
                  </a:lnTo>
                  <a:lnTo>
                    <a:pt x="3022197" y="287812"/>
                  </a:lnTo>
                  <a:lnTo>
                    <a:pt x="3159570" y="143906"/>
                  </a:lnTo>
                  <a:lnTo>
                    <a:pt x="3296943" y="143906"/>
                  </a:lnTo>
                  <a:lnTo>
                    <a:pt x="3434315" y="71953"/>
                  </a:lnTo>
                </a:path>
              </a:pathLst>
            </a:custGeom>
            <a:ln w="27101" cap="flat">
              <a:solidFill>
                <a:srgbClr val="007F5F">
                  <a:alpha val="69803"/>
                </a:srgbClr>
              </a:solidFill>
              <a:prstDash val="solid"/>
              <a:round/>
            </a:ln>
          </p:spPr>
          <p:txBody>
            <a:bodyPr/>
            <a:lstStyle/>
            <a:p/>
          </p:txBody>
        </p:sp>
        <p:sp>
          <p:nvSpPr>
            <p:cNvPr id="72" name="pl72"/>
            <p:cNvSpPr/>
            <p:nvPr/>
          </p:nvSpPr>
          <p:spPr>
            <a:xfrm>
              <a:off x="5398790" y="1759925"/>
              <a:ext cx="3434315" cy="2230548"/>
            </a:xfrm>
            <a:custGeom>
              <a:avLst/>
              <a:pathLst>
                <a:path w="3434315" h="2230548">
                  <a:moveTo>
                    <a:pt x="0" y="2158595"/>
                  </a:moveTo>
                  <a:lnTo>
                    <a:pt x="137372" y="2230548"/>
                  </a:lnTo>
                  <a:lnTo>
                    <a:pt x="274745" y="2158595"/>
                  </a:lnTo>
                  <a:lnTo>
                    <a:pt x="412117" y="1870782"/>
                  </a:lnTo>
                  <a:lnTo>
                    <a:pt x="549490" y="1654923"/>
                  </a:lnTo>
                  <a:lnTo>
                    <a:pt x="686863" y="1439063"/>
                  </a:lnTo>
                  <a:lnTo>
                    <a:pt x="824235" y="1151250"/>
                  </a:lnTo>
                  <a:lnTo>
                    <a:pt x="961608" y="1007344"/>
                  </a:lnTo>
                  <a:lnTo>
                    <a:pt x="1098981" y="575625"/>
                  </a:lnTo>
                  <a:lnTo>
                    <a:pt x="1236353" y="143906"/>
                  </a:lnTo>
                  <a:lnTo>
                    <a:pt x="1373726" y="431719"/>
                  </a:lnTo>
                  <a:lnTo>
                    <a:pt x="1511098" y="719531"/>
                  </a:lnTo>
                  <a:lnTo>
                    <a:pt x="1648471" y="863438"/>
                  </a:lnTo>
                  <a:lnTo>
                    <a:pt x="1785844" y="935391"/>
                  </a:lnTo>
                  <a:lnTo>
                    <a:pt x="1923216" y="863438"/>
                  </a:lnTo>
                  <a:lnTo>
                    <a:pt x="2060589" y="863438"/>
                  </a:lnTo>
                  <a:lnTo>
                    <a:pt x="2197962" y="431719"/>
                  </a:lnTo>
                  <a:lnTo>
                    <a:pt x="2335334" y="359765"/>
                  </a:lnTo>
                  <a:lnTo>
                    <a:pt x="2472707" y="143906"/>
                  </a:lnTo>
                  <a:lnTo>
                    <a:pt x="2610079" y="0"/>
                  </a:lnTo>
                  <a:lnTo>
                    <a:pt x="2747452" y="287812"/>
                  </a:lnTo>
                  <a:lnTo>
                    <a:pt x="2884825" y="647578"/>
                  </a:lnTo>
                  <a:lnTo>
                    <a:pt x="3022197" y="431719"/>
                  </a:lnTo>
                  <a:lnTo>
                    <a:pt x="3159570" y="71953"/>
                  </a:lnTo>
                  <a:lnTo>
                    <a:pt x="3296943" y="71953"/>
                  </a:lnTo>
                  <a:lnTo>
                    <a:pt x="3434315" y="71953"/>
                  </a:lnTo>
                </a:path>
              </a:pathLst>
            </a:custGeom>
            <a:ln w="27101" cap="flat">
              <a:solidFill>
                <a:srgbClr val="C44E52">
                  <a:alpha val="69803"/>
                </a:srgbClr>
              </a:solidFill>
              <a:prstDash val="solid"/>
              <a:round/>
            </a:ln>
          </p:spPr>
          <p:txBody>
            <a:bodyPr/>
            <a:lstStyle/>
            <a:p/>
          </p:txBody>
        </p:sp>
        <p:sp>
          <p:nvSpPr>
            <p:cNvPr id="73" name="pl73"/>
            <p:cNvSpPr/>
            <p:nvPr/>
          </p:nvSpPr>
          <p:spPr>
            <a:xfrm>
              <a:off x="5398790" y="1759925"/>
              <a:ext cx="3434315" cy="0"/>
            </a:xfrm>
            <a:custGeom>
              <a:avLst/>
              <a:pathLst>
                <a:path w="3434315" h="0">
                  <a:moveTo>
                    <a:pt x="0" y="0"/>
                  </a:moveTo>
                  <a:lnTo>
                    <a:pt x="0" y="0"/>
                  </a:lnTo>
                  <a:lnTo>
                    <a:pt x="0" y="0"/>
                  </a:lnTo>
                  <a:lnTo>
                    <a:pt x="137372" y="0"/>
                  </a:lnTo>
                  <a:lnTo>
                    <a:pt x="137372" y="0"/>
                  </a:lnTo>
                  <a:lnTo>
                    <a:pt x="137372" y="0"/>
                  </a:lnTo>
                  <a:lnTo>
                    <a:pt x="274745" y="0"/>
                  </a:lnTo>
                  <a:lnTo>
                    <a:pt x="274745" y="0"/>
                  </a:lnTo>
                  <a:lnTo>
                    <a:pt x="274745" y="0"/>
                  </a:lnTo>
                  <a:lnTo>
                    <a:pt x="412117" y="0"/>
                  </a:lnTo>
                  <a:lnTo>
                    <a:pt x="412117" y="0"/>
                  </a:lnTo>
                  <a:lnTo>
                    <a:pt x="412117" y="0"/>
                  </a:lnTo>
                  <a:lnTo>
                    <a:pt x="549490" y="0"/>
                  </a:lnTo>
                  <a:lnTo>
                    <a:pt x="549490" y="0"/>
                  </a:lnTo>
                  <a:lnTo>
                    <a:pt x="549490" y="0"/>
                  </a:lnTo>
                  <a:lnTo>
                    <a:pt x="686863" y="0"/>
                  </a:lnTo>
                  <a:lnTo>
                    <a:pt x="686863" y="0"/>
                  </a:lnTo>
                  <a:lnTo>
                    <a:pt x="686863" y="0"/>
                  </a:lnTo>
                  <a:lnTo>
                    <a:pt x="824235" y="0"/>
                  </a:lnTo>
                  <a:lnTo>
                    <a:pt x="824235" y="0"/>
                  </a:lnTo>
                  <a:lnTo>
                    <a:pt x="824235" y="0"/>
                  </a:lnTo>
                  <a:lnTo>
                    <a:pt x="961608" y="0"/>
                  </a:lnTo>
                  <a:lnTo>
                    <a:pt x="961608" y="0"/>
                  </a:lnTo>
                  <a:lnTo>
                    <a:pt x="961608" y="0"/>
                  </a:lnTo>
                  <a:lnTo>
                    <a:pt x="1098981" y="0"/>
                  </a:lnTo>
                  <a:lnTo>
                    <a:pt x="1098981" y="0"/>
                  </a:lnTo>
                  <a:lnTo>
                    <a:pt x="1098981" y="0"/>
                  </a:lnTo>
                  <a:lnTo>
                    <a:pt x="1236353" y="0"/>
                  </a:lnTo>
                  <a:lnTo>
                    <a:pt x="1236353" y="0"/>
                  </a:lnTo>
                  <a:lnTo>
                    <a:pt x="1236353" y="0"/>
                  </a:lnTo>
                  <a:lnTo>
                    <a:pt x="1373726" y="0"/>
                  </a:lnTo>
                  <a:lnTo>
                    <a:pt x="1373726" y="0"/>
                  </a:lnTo>
                  <a:lnTo>
                    <a:pt x="1373726" y="0"/>
                  </a:lnTo>
                  <a:lnTo>
                    <a:pt x="1511098" y="0"/>
                  </a:lnTo>
                  <a:lnTo>
                    <a:pt x="1511098" y="0"/>
                  </a:lnTo>
                  <a:lnTo>
                    <a:pt x="1511098" y="0"/>
                  </a:lnTo>
                  <a:lnTo>
                    <a:pt x="1648471" y="0"/>
                  </a:lnTo>
                  <a:lnTo>
                    <a:pt x="1648471" y="0"/>
                  </a:lnTo>
                  <a:lnTo>
                    <a:pt x="1648471" y="0"/>
                  </a:lnTo>
                  <a:lnTo>
                    <a:pt x="1785844" y="0"/>
                  </a:lnTo>
                  <a:lnTo>
                    <a:pt x="1785844" y="0"/>
                  </a:lnTo>
                  <a:lnTo>
                    <a:pt x="1785844" y="0"/>
                  </a:lnTo>
                  <a:lnTo>
                    <a:pt x="1923216" y="0"/>
                  </a:lnTo>
                  <a:lnTo>
                    <a:pt x="1923216" y="0"/>
                  </a:lnTo>
                  <a:lnTo>
                    <a:pt x="1923216" y="0"/>
                  </a:lnTo>
                  <a:lnTo>
                    <a:pt x="2060589" y="0"/>
                  </a:lnTo>
                  <a:lnTo>
                    <a:pt x="2060589" y="0"/>
                  </a:lnTo>
                  <a:lnTo>
                    <a:pt x="2060589" y="0"/>
                  </a:lnTo>
                  <a:lnTo>
                    <a:pt x="2197962" y="0"/>
                  </a:lnTo>
                  <a:lnTo>
                    <a:pt x="2197962" y="0"/>
                  </a:lnTo>
                  <a:lnTo>
                    <a:pt x="2197962" y="0"/>
                  </a:lnTo>
                  <a:lnTo>
                    <a:pt x="2335334" y="0"/>
                  </a:lnTo>
                  <a:lnTo>
                    <a:pt x="2335334" y="0"/>
                  </a:lnTo>
                  <a:lnTo>
                    <a:pt x="2335334" y="0"/>
                  </a:lnTo>
                  <a:lnTo>
                    <a:pt x="2472707" y="0"/>
                  </a:lnTo>
                  <a:lnTo>
                    <a:pt x="2472707" y="0"/>
                  </a:lnTo>
                  <a:lnTo>
                    <a:pt x="2472707" y="0"/>
                  </a:lnTo>
                  <a:lnTo>
                    <a:pt x="2610079" y="0"/>
                  </a:lnTo>
                  <a:lnTo>
                    <a:pt x="2610079" y="0"/>
                  </a:lnTo>
                  <a:lnTo>
                    <a:pt x="2610079" y="0"/>
                  </a:lnTo>
                  <a:lnTo>
                    <a:pt x="2747452" y="0"/>
                  </a:lnTo>
                  <a:lnTo>
                    <a:pt x="2747452" y="0"/>
                  </a:lnTo>
                  <a:lnTo>
                    <a:pt x="2747452" y="0"/>
                  </a:lnTo>
                  <a:lnTo>
                    <a:pt x="2884825" y="0"/>
                  </a:lnTo>
                  <a:lnTo>
                    <a:pt x="2884825" y="0"/>
                  </a:lnTo>
                  <a:lnTo>
                    <a:pt x="2884825" y="0"/>
                  </a:lnTo>
                  <a:lnTo>
                    <a:pt x="3022197" y="0"/>
                  </a:lnTo>
                  <a:lnTo>
                    <a:pt x="3022197" y="0"/>
                  </a:lnTo>
                  <a:lnTo>
                    <a:pt x="3022197" y="0"/>
                  </a:lnTo>
                  <a:lnTo>
                    <a:pt x="3159570" y="0"/>
                  </a:lnTo>
                  <a:lnTo>
                    <a:pt x="3159570" y="0"/>
                  </a:lnTo>
                  <a:lnTo>
                    <a:pt x="3159570" y="0"/>
                  </a:lnTo>
                  <a:lnTo>
                    <a:pt x="3296943" y="0"/>
                  </a:lnTo>
                  <a:lnTo>
                    <a:pt x="3296943" y="0"/>
                  </a:lnTo>
                  <a:lnTo>
                    <a:pt x="3296943"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74" name="pl74"/>
            <p:cNvSpPr/>
            <p:nvPr/>
          </p:nvSpPr>
          <p:spPr>
            <a:xfrm>
              <a:off x="5398790" y="1759925"/>
              <a:ext cx="3434315" cy="2230548"/>
            </a:xfrm>
            <a:custGeom>
              <a:avLst/>
              <a:pathLst>
                <a:path w="3434315" h="2230548">
                  <a:moveTo>
                    <a:pt x="0" y="2158595"/>
                  </a:moveTo>
                  <a:lnTo>
                    <a:pt x="137372" y="2230548"/>
                  </a:lnTo>
                  <a:lnTo>
                    <a:pt x="274745" y="2158595"/>
                  </a:lnTo>
                  <a:lnTo>
                    <a:pt x="412117" y="1870782"/>
                  </a:lnTo>
                  <a:lnTo>
                    <a:pt x="549490" y="1654923"/>
                  </a:lnTo>
                  <a:lnTo>
                    <a:pt x="686863" y="1439063"/>
                  </a:lnTo>
                  <a:lnTo>
                    <a:pt x="824235" y="1151250"/>
                  </a:lnTo>
                  <a:lnTo>
                    <a:pt x="961608" y="1007344"/>
                  </a:lnTo>
                  <a:lnTo>
                    <a:pt x="1098981" y="575625"/>
                  </a:lnTo>
                  <a:lnTo>
                    <a:pt x="1236353" y="143906"/>
                  </a:lnTo>
                  <a:lnTo>
                    <a:pt x="1373726" y="431719"/>
                  </a:lnTo>
                  <a:lnTo>
                    <a:pt x="1511098" y="719531"/>
                  </a:lnTo>
                  <a:lnTo>
                    <a:pt x="1648471" y="863438"/>
                  </a:lnTo>
                  <a:lnTo>
                    <a:pt x="1785844" y="935391"/>
                  </a:lnTo>
                  <a:lnTo>
                    <a:pt x="1923216" y="863438"/>
                  </a:lnTo>
                  <a:lnTo>
                    <a:pt x="2060589" y="863438"/>
                  </a:lnTo>
                  <a:lnTo>
                    <a:pt x="2197962" y="431719"/>
                  </a:lnTo>
                  <a:lnTo>
                    <a:pt x="2335334" y="359765"/>
                  </a:lnTo>
                  <a:lnTo>
                    <a:pt x="2472707" y="143906"/>
                  </a:lnTo>
                  <a:lnTo>
                    <a:pt x="2610079" y="0"/>
                  </a:lnTo>
                  <a:lnTo>
                    <a:pt x="2747452" y="287812"/>
                  </a:lnTo>
                  <a:lnTo>
                    <a:pt x="2884825" y="647578"/>
                  </a:lnTo>
                  <a:lnTo>
                    <a:pt x="3022197" y="431719"/>
                  </a:lnTo>
                  <a:lnTo>
                    <a:pt x="3159570" y="71953"/>
                  </a:lnTo>
                  <a:lnTo>
                    <a:pt x="3296943" y="71953"/>
                  </a:lnTo>
                  <a:lnTo>
                    <a:pt x="3434315" y="71953"/>
                  </a:lnTo>
                </a:path>
              </a:pathLst>
            </a:custGeom>
            <a:ln w="65043" cap="flat">
              <a:solidFill>
                <a:srgbClr val="000000">
                  <a:alpha val="100000"/>
                </a:srgbClr>
              </a:solidFill>
              <a:prstDash val="solid"/>
              <a:round/>
            </a:ln>
          </p:spPr>
          <p:txBody>
            <a:bodyPr/>
            <a:lstStyle/>
            <a:p/>
          </p:txBody>
        </p:sp>
        <p:sp>
          <p:nvSpPr>
            <p:cNvPr id="75" name="pl75"/>
            <p:cNvSpPr/>
            <p:nvPr/>
          </p:nvSpPr>
          <p:spPr>
            <a:xfrm>
              <a:off x="5398790" y="1759925"/>
              <a:ext cx="3434315" cy="2230548"/>
            </a:xfrm>
            <a:custGeom>
              <a:avLst/>
              <a:pathLst>
                <a:path w="3434315" h="2230548">
                  <a:moveTo>
                    <a:pt x="0" y="2158595"/>
                  </a:moveTo>
                  <a:lnTo>
                    <a:pt x="137372" y="2230548"/>
                  </a:lnTo>
                  <a:lnTo>
                    <a:pt x="274745" y="2158595"/>
                  </a:lnTo>
                  <a:lnTo>
                    <a:pt x="412117" y="1870782"/>
                  </a:lnTo>
                  <a:lnTo>
                    <a:pt x="549490" y="1654923"/>
                  </a:lnTo>
                  <a:lnTo>
                    <a:pt x="686863" y="1439063"/>
                  </a:lnTo>
                  <a:lnTo>
                    <a:pt x="824235" y="1151250"/>
                  </a:lnTo>
                  <a:lnTo>
                    <a:pt x="961608" y="1007344"/>
                  </a:lnTo>
                  <a:lnTo>
                    <a:pt x="1098981" y="575625"/>
                  </a:lnTo>
                  <a:lnTo>
                    <a:pt x="1236353" y="143906"/>
                  </a:lnTo>
                  <a:lnTo>
                    <a:pt x="1373726" y="431719"/>
                  </a:lnTo>
                  <a:lnTo>
                    <a:pt x="1511098" y="719531"/>
                  </a:lnTo>
                  <a:lnTo>
                    <a:pt x="1648471" y="863438"/>
                  </a:lnTo>
                  <a:lnTo>
                    <a:pt x="1785844" y="935391"/>
                  </a:lnTo>
                  <a:lnTo>
                    <a:pt x="1923216" y="863438"/>
                  </a:lnTo>
                  <a:lnTo>
                    <a:pt x="2060589" y="863438"/>
                  </a:lnTo>
                  <a:lnTo>
                    <a:pt x="2197962" y="431719"/>
                  </a:lnTo>
                  <a:lnTo>
                    <a:pt x="2335334" y="359765"/>
                  </a:lnTo>
                  <a:lnTo>
                    <a:pt x="2472707" y="143906"/>
                  </a:lnTo>
                  <a:lnTo>
                    <a:pt x="2610079" y="0"/>
                  </a:lnTo>
                  <a:lnTo>
                    <a:pt x="2747452" y="287812"/>
                  </a:lnTo>
                  <a:lnTo>
                    <a:pt x="2884825" y="647578"/>
                  </a:lnTo>
                  <a:lnTo>
                    <a:pt x="3022197" y="431719"/>
                  </a:lnTo>
                  <a:lnTo>
                    <a:pt x="3159570" y="71953"/>
                  </a:lnTo>
                  <a:lnTo>
                    <a:pt x="3296943" y="71953"/>
                  </a:lnTo>
                  <a:lnTo>
                    <a:pt x="3434315" y="71953"/>
                  </a:lnTo>
                </a:path>
              </a:pathLst>
            </a:custGeom>
            <a:ln w="40651" cap="flat">
              <a:solidFill>
                <a:srgbClr val="C44E52">
                  <a:alpha val="100000"/>
                </a:srgbClr>
              </a:solidFill>
              <a:prstDash val="solid"/>
              <a:round/>
            </a:ln>
          </p:spPr>
          <p:txBody>
            <a:bodyPr/>
            <a:lstStyle/>
            <a:p/>
          </p:txBody>
        </p:sp>
        <p:sp>
          <p:nvSpPr>
            <p:cNvPr id="76" name="tx76"/>
            <p:cNvSpPr/>
            <p:nvPr/>
          </p:nvSpPr>
          <p:spPr>
            <a:xfrm>
              <a:off x="5320472" y="373996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77" name="tx77"/>
            <p:cNvSpPr/>
            <p:nvPr/>
          </p:nvSpPr>
          <p:spPr>
            <a:xfrm>
              <a:off x="6007335" y="302043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78" name="tx78"/>
            <p:cNvSpPr/>
            <p:nvPr/>
          </p:nvSpPr>
          <p:spPr>
            <a:xfrm>
              <a:off x="6724327" y="20130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79" name="tx79"/>
            <p:cNvSpPr/>
            <p:nvPr/>
          </p:nvSpPr>
          <p:spPr>
            <a:xfrm>
              <a:off x="7381061" y="244480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80" name="tx80"/>
            <p:cNvSpPr/>
            <p:nvPr/>
          </p:nvSpPr>
          <p:spPr>
            <a:xfrm>
              <a:off x="7978740" y="15813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1" name="tx81"/>
            <p:cNvSpPr/>
            <p:nvPr/>
          </p:nvSpPr>
          <p:spPr>
            <a:xfrm>
              <a:off x="8784917" y="16533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2" name="tx82"/>
            <p:cNvSpPr/>
            <p:nvPr/>
          </p:nvSpPr>
          <p:spPr>
            <a:xfrm>
              <a:off x="4980741" y="3873029"/>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83" name="tx83"/>
            <p:cNvSpPr/>
            <p:nvPr/>
          </p:nvSpPr>
          <p:spPr>
            <a:xfrm>
              <a:off x="4980741" y="3153498"/>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84" name="tx84"/>
            <p:cNvSpPr/>
            <p:nvPr/>
          </p:nvSpPr>
          <p:spPr>
            <a:xfrm>
              <a:off x="4980741" y="2433966"/>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85" name="tx85"/>
            <p:cNvSpPr/>
            <p:nvPr/>
          </p:nvSpPr>
          <p:spPr>
            <a:xfrm>
              <a:off x="5093761" y="1714434"/>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6" name="tx86"/>
            <p:cNvSpPr/>
            <p:nvPr/>
          </p:nvSpPr>
          <p:spPr>
            <a:xfrm rot="-5400000">
              <a:off x="524334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7" name="tx87"/>
            <p:cNvSpPr/>
            <p:nvPr/>
          </p:nvSpPr>
          <p:spPr>
            <a:xfrm rot="-5400000">
              <a:off x="5930205"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8" name="tx88"/>
            <p:cNvSpPr/>
            <p:nvPr/>
          </p:nvSpPr>
          <p:spPr>
            <a:xfrm rot="-5400000">
              <a:off x="661706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89" name="tx89"/>
            <p:cNvSpPr/>
            <p:nvPr/>
          </p:nvSpPr>
          <p:spPr>
            <a:xfrm rot="-5400000">
              <a:off x="7303931"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0" name="tx90"/>
            <p:cNvSpPr/>
            <p:nvPr/>
          </p:nvSpPr>
          <p:spPr>
            <a:xfrm rot="-5400000">
              <a:off x="785342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1" name="tx91"/>
            <p:cNvSpPr/>
            <p:nvPr/>
          </p:nvSpPr>
          <p:spPr>
            <a:xfrm rot="-5400000">
              <a:off x="867765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92" name="tx92"/>
            <p:cNvSpPr/>
            <p:nvPr/>
          </p:nvSpPr>
          <p:spPr>
            <a:xfrm rot="-5400000">
              <a:off x="4281635" y="2829708"/>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3" name="pl93"/>
            <p:cNvSpPr/>
            <p:nvPr/>
          </p:nvSpPr>
          <p:spPr>
            <a:xfrm>
              <a:off x="5323076" y="4946500"/>
              <a:ext cx="175564" cy="0"/>
            </a:xfrm>
            <a:custGeom>
              <a:avLst/>
              <a:pathLst>
                <a:path w="175564" h="0">
                  <a:moveTo>
                    <a:pt x="0" y="0"/>
                  </a:moveTo>
                  <a:lnTo>
                    <a:pt x="175564" y="0"/>
                  </a:lnTo>
                </a:path>
              </a:pathLst>
            </a:custGeom>
            <a:ln w="27101" cap="flat">
              <a:solidFill>
                <a:srgbClr val="6F4E37">
                  <a:alpha val="100000"/>
                </a:srgbClr>
              </a:solidFill>
              <a:prstDash val="solid"/>
              <a:round/>
            </a:ln>
          </p:spPr>
          <p:txBody>
            <a:bodyPr/>
            <a:lstStyle/>
            <a:p/>
          </p:txBody>
        </p:sp>
        <p:sp>
          <p:nvSpPr>
            <p:cNvPr id="94" name="pl94"/>
            <p:cNvSpPr/>
            <p:nvPr/>
          </p:nvSpPr>
          <p:spPr>
            <a:xfrm>
              <a:off x="6486382" y="4946500"/>
              <a:ext cx="175564" cy="0"/>
            </a:xfrm>
            <a:custGeom>
              <a:avLst/>
              <a:pathLst>
                <a:path w="175564" h="0">
                  <a:moveTo>
                    <a:pt x="0" y="0"/>
                  </a:moveTo>
                  <a:lnTo>
                    <a:pt x="175564" y="0"/>
                  </a:lnTo>
                </a:path>
              </a:pathLst>
            </a:custGeom>
            <a:ln w="27101" cap="flat">
              <a:solidFill>
                <a:srgbClr val="007F5F">
                  <a:alpha val="100000"/>
                </a:srgbClr>
              </a:solidFill>
              <a:prstDash val="solid"/>
              <a:round/>
            </a:ln>
          </p:spPr>
          <p:txBody>
            <a:bodyPr/>
            <a:lstStyle/>
            <a:p/>
          </p:txBody>
        </p:sp>
        <p:sp>
          <p:nvSpPr>
            <p:cNvPr id="95" name="pl95"/>
            <p:cNvSpPr/>
            <p:nvPr/>
          </p:nvSpPr>
          <p:spPr>
            <a:xfrm>
              <a:off x="7981524" y="4946500"/>
              <a:ext cx="175564" cy="0"/>
            </a:xfrm>
            <a:custGeom>
              <a:avLst/>
              <a:pathLst>
                <a:path w="175564" h="0">
                  <a:moveTo>
                    <a:pt x="0" y="0"/>
                  </a:moveTo>
                  <a:lnTo>
                    <a:pt x="175564" y="0"/>
                  </a:lnTo>
                </a:path>
              </a:pathLst>
            </a:custGeom>
            <a:ln w="27101" cap="flat">
              <a:solidFill>
                <a:srgbClr val="C44E52">
                  <a:alpha val="100000"/>
                </a:srgbClr>
              </a:solidFill>
              <a:prstDash val="solid"/>
              <a:round/>
            </a:ln>
          </p:spPr>
          <p:txBody>
            <a:bodyPr/>
            <a:lstStyle/>
            <a:p/>
          </p:txBody>
        </p:sp>
        <p:sp>
          <p:nvSpPr>
            <p:cNvPr id="96" name="pl96"/>
            <p:cNvSpPr/>
            <p:nvPr/>
          </p:nvSpPr>
          <p:spPr>
            <a:xfrm>
              <a:off x="7981524" y="4946500"/>
              <a:ext cx="175564" cy="0"/>
            </a:xfrm>
            <a:custGeom>
              <a:avLst/>
              <a:pathLst>
                <a:path w="175564" h="0">
                  <a:moveTo>
                    <a:pt x="0" y="0"/>
                  </a:moveTo>
                  <a:lnTo>
                    <a:pt x="175564" y="0"/>
                  </a:lnTo>
                </a:path>
              </a:pathLst>
            </a:custGeom>
            <a:ln w="40651" cap="flat">
              <a:solidFill>
                <a:srgbClr val="C44E52">
                  <a:alpha val="100000"/>
                </a:srgbClr>
              </a:solidFill>
              <a:prstDash val="solid"/>
              <a:round/>
            </a:ln>
          </p:spPr>
          <p:txBody>
            <a:bodyPr/>
            <a:lstStyle/>
            <a:p/>
          </p:txBody>
        </p:sp>
        <p:sp>
          <p:nvSpPr>
            <p:cNvPr id="97" name="tx97"/>
            <p:cNvSpPr/>
            <p:nvPr/>
          </p:nvSpPr>
          <p:spPr>
            <a:xfrm>
              <a:off x="5590175" y="4901009"/>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AFRO-Central</a:t>
              </a:r>
            </a:p>
          </p:txBody>
        </p:sp>
        <p:sp>
          <p:nvSpPr>
            <p:cNvPr id="98" name="tx98"/>
            <p:cNvSpPr/>
            <p:nvPr/>
          </p:nvSpPr>
          <p:spPr>
            <a:xfrm>
              <a:off x="6753481" y="4901009"/>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AFRO-East &amp; South</a:t>
              </a:r>
            </a:p>
          </p:txBody>
        </p:sp>
        <p:sp>
          <p:nvSpPr>
            <p:cNvPr id="99" name="tx99"/>
            <p:cNvSpPr/>
            <p:nvPr/>
          </p:nvSpPr>
          <p:spPr>
            <a:xfrm>
              <a:off x="8248623" y="4901009"/>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AFRO-West</a:t>
              </a:r>
            </a:p>
          </p:txBody>
        </p:sp>
        <p:sp>
          <p:nvSpPr>
            <p:cNvPr id="100" name="tx100"/>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101" name="pl101"/>
            <p:cNvSpPr/>
            <p:nvPr/>
          </p:nvSpPr>
          <p:spPr>
            <a:xfrm>
              <a:off x="2222520"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2" name="pl102"/>
            <p:cNvSpPr/>
            <p:nvPr/>
          </p:nvSpPr>
          <p:spPr>
            <a:xfrm>
              <a:off x="4109113"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3" name="pl103"/>
            <p:cNvSpPr/>
            <p:nvPr/>
          </p:nvSpPr>
          <p:spPr>
            <a:xfrm>
              <a:off x="5995706"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7882299"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911338" y="5838232"/>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6" name="pl106"/>
            <p:cNvSpPr/>
            <p:nvPr/>
          </p:nvSpPr>
          <p:spPr>
            <a:xfrm>
              <a:off x="911338" y="569882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7" name="pl107"/>
            <p:cNvSpPr/>
            <p:nvPr/>
          </p:nvSpPr>
          <p:spPr>
            <a:xfrm>
              <a:off x="911338" y="5559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8" name="pl108"/>
            <p:cNvSpPr/>
            <p:nvPr/>
          </p:nvSpPr>
          <p:spPr>
            <a:xfrm>
              <a:off x="127922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3165816"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052409"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6939002"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825595"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3" name="rc113"/>
            <p:cNvSpPr/>
            <p:nvPr/>
          </p:nvSpPr>
          <p:spPr>
            <a:xfrm>
              <a:off x="1279224" y="5782468"/>
              <a:ext cx="6791734" cy="111527"/>
            </a:xfrm>
            <a:prstGeom prst="rect">
              <a:avLst/>
            </a:prstGeom>
            <a:solidFill>
              <a:srgbClr val="C44E52">
                <a:alpha val="80000"/>
              </a:srgbClr>
            </a:solidFill>
          </p:spPr>
          <p:txBody>
            <a:bodyPr/>
            <a:lstStyle/>
            <a:p/>
          </p:txBody>
        </p:sp>
        <p:sp>
          <p:nvSpPr>
            <p:cNvPr id="114" name="rc114"/>
            <p:cNvSpPr/>
            <p:nvPr/>
          </p:nvSpPr>
          <p:spPr>
            <a:xfrm>
              <a:off x="1279224" y="5643059"/>
              <a:ext cx="7357712" cy="111527"/>
            </a:xfrm>
            <a:prstGeom prst="rect">
              <a:avLst/>
            </a:prstGeom>
            <a:solidFill>
              <a:srgbClr val="C44E52">
                <a:alpha val="80000"/>
              </a:srgbClr>
            </a:solidFill>
          </p:spPr>
          <p:txBody>
            <a:bodyPr/>
            <a:lstStyle/>
            <a:p/>
          </p:txBody>
        </p:sp>
        <p:sp>
          <p:nvSpPr>
            <p:cNvPr id="115" name="rc115"/>
            <p:cNvSpPr/>
            <p:nvPr/>
          </p:nvSpPr>
          <p:spPr>
            <a:xfrm>
              <a:off x="1279224" y="5503650"/>
              <a:ext cx="7357712" cy="111527"/>
            </a:xfrm>
            <a:prstGeom prst="rect">
              <a:avLst/>
            </a:prstGeom>
            <a:solidFill>
              <a:srgbClr val="C44E52">
                <a:alpha val="80000"/>
              </a:srgbClr>
            </a:solidFill>
          </p:spPr>
          <p:txBody>
            <a:bodyPr/>
            <a:lstStyle/>
            <a:p/>
          </p:txBody>
        </p:sp>
        <p:sp>
          <p:nvSpPr>
            <p:cNvPr id="116" name="tx116"/>
            <p:cNvSpPr/>
            <p:nvPr/>
          </p:nvSpPr>
          <p:spPr>
            <a:xfrm>
              <a:off x="8146259" y="57994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a:t>
              </a:r>
            </a:p>
          </p:txBody>
        </p:sp>
        <p:sp>
          <p:nvSpPr>
            <p:cNvPr id="117" name="tx117"/>
            <p:cNvSpPr/>
            <p:nvPr/>
          </p:nvSpPr>
          <p:spPr>
            <a:xfrm>
              <a:off x="8712237" y="56600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18" name="tx118"/>
            <p:cNvSpPr/>
            <p:nvPr/>
          </p:nvSpPr>
          <p:spPr>
            <a:xfrm>
              <a:off x="8712237" y="5520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19" name="tx119"/>
            <p:cNvSpPr/>
            <p:nvPr/>
          </p:nvSpPr>
          <p:spPr>
            <a:xfrm>
              <a:off x="565975" y="579274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0" name="tx120"/>
            <p:cNvSpPr/>
            <p:nvPr/>
          </p:nvSpPr>
          <p:spPr>
            <a:xfrm>
              <a:off x="565975" y="565333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1" name="tx121"/>
            <p:cNvSpPr/>
            <p:nvPr/>
          </p:nvSpPr>
          <p:spPr>
            <a:xfrm>
              <a:off x="565975" y="5513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2" name="tx122"/>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23" name="tx123"/>
            <p:cNvSpPr/>
            <p:nvPr/>
          </p:nvSpPr>
          <p:spPr>
            <a:xfrm>
              <a:off x="3095133"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24" name="tx124"/>
            <p:cNvSpPr/>
            <p:nvPr/>
          </p:nvSpPr>
          <p:spPr>
            <a:xfrm>
              <a:off x="4981726"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25" name="tx125"/>
            <p:cNvSpPr/>
            <p:nvPr/>
          </p:nvSpPr>
          <p:spPr>
            <a:xfrm>
              <a:off x="6868319"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a:t>
              </a:r>
            </a:p>
          </p:txBody>
        </p:sp>
        <p:sp>
          <p:nvSpPr>
            <p:cNvPr id="126" name="tx126"/>
            <p:cNvSpPr/>
            <p:nvPr/>
          </p:nvSpPr>
          <p:spPr>
            <a:xfrm>
              <a:off x="8754912"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127" name="tx127"/>
            <p:cNvSpPr/>
            <p:nvPr/>
          </p:nvSpPr>
          <p:spPr>
            <a:xfrm>
              <a:off x="4167352" y="6136985"/>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28" name="tx128"/>
            <p:cNvSpPr/>
            <p:nvPr/>
          </p:nvSpPr>
          <p:spPr>
            <a:xfrm>
              <a:off x="911338" y="5264995"/>
              <a:ext cx="39027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AFRO-West</a:t>
              </a:r>
            </a:p>
          </p:txBody>
        </p:sp>
        <p:sp>
          <p:nvSpPr>
            <p:cNvPr id="129" name="tx129"/>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0" name="tx130"/>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1" name="tx131"/>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AFRO-West ranked number 2 out of 3 WHO_SUBREGION subregions, with DTP3 coverage of 74%.
DTP3 coverage (74%) was 1 percentage point lower than in 2019 (75%).
This equates to 3.9 million undervaccinated children in 2025 compared to 3.6 million undervaccinated children in 2019.</a:t>
            </a:r>
          </a:p>
        </p:txBody>
      </p:sp>
      <p:sp>
        <p:nvSpPr>
          <p:cNvPr id="1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has improved since 2000 in all subregions and exceeded pre-pandemic levels in some subregions, but progress is uneven and gaps in undervaccinated children persist.</a:t>
            </a:r>
          </a:p>
        </p:txBody>
      </p:sp>
      <p:grpSp xmlns:pic="http://schemas.openxmlformats.org/drawingml/2006/picture">
        <p:nvGrpSpPr>
          <p:cNvPr id="134" name=""/>
          <p:cNvGrpSpPr/>
          <p:nvPr/>
        </p:nvGrpSpPr>
        <p:grpSpPr>
          <a:xfrm>
            <a:off x="292608" y="1005840"/>
            <a:ext cx="8595360" cy="28575"/>
            <a:chOff x="292608" y="1005840"/>
            <a:chExt cx="8595360" cy="28575"/>
          </a:xfrm>
        </p:grpSpPr>
        <p:sp>
          <p:nvSpPr>
            <p:cNvPr id="13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31695"/>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 name="pl6"/>
            <p:cNvSpPr/>
            <p:nvPr/>
          </p:nvSpPr>
          <p:spPr>
            <a:xfrm>
              <a:off x="911338" y="3168642"/>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7" name="pl7"/>
            <p:cNvSpPr/>
            <p:nvPr/>
          </p:nvSpPr>
          <p:spPr>
            <a:xfrm>
              <a:off x="911338" y="2605588"/>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8" name="pl8"/>
            <p:cNvSpPr/>
            <p:nvPr/>
          </p:nvSpPr>
          <p:spPr>
            <a:xfrm>
              <a:off x="911338" y="2042535"/>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9" name="pl9"/>
            <p:cNvSpPr/>
            <p:nvPr/>
          </p:nvSpPr>
          <p:spPr>
            <a:xfrm>
              <a:off x="911338" y="4013221"/>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450168"/>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87115"/>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324062"/>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61009"/>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4" name="pl14"/>
            <p:cNvSpPr/>
            <p:nvPr/>
          </p:nvSpPr>
          <p:spPr>
            <a:xfrm>
              <a:off x="1082252"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58901"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3555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12199"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2252" y="3506473"/>
              <a:ext cx="3418272" cy="281526"/>
            </a:xfrm>
            <a:custGeom>
              <a:avLst/>
              <a:pathLst>
                <a:path w="3418272" h="281526">
                  <a:moveTo>
                    <a:pt x="0" y="56305"/>
                  </a:moveTo>
                  <a:lnTo>
                    <a:pt x="488324" y="0"/>
                  </a:lnTo>
                  <a:lnTo>
                    <a:pt x="976649" y="168915"/>
                  </a:lnTo>
                  <a:lnTo>
                    <a:pt x="1464973" y="281526"/>
                  </a:lnTo>
                  <a:lnTo>
                    <a:pt x="1953298" y="281526"/>
                  </a:lnTo>
                  <a:lnTo>
                    <a:pt x="2441622" y="281526"/>
                  </a:lnTo>
                  <a:lnTo>
                    <a:pt x="2929947" y="112610"/>
                  </a:lnTo>
                  <a:lnTo>
                    <a:pt x="3418272" y="112610"/>
                  </a:lnTo>
                </a:path>
              </a:pathLst>
            </a:custGeom>
            <a:ln w="27101" cap="flat">
              <a:solidFill>
                <a:srgbClr val="6F4E37">
                  <a:alpha val="69803"/>
                </a:srgbClr>
              </a:solidFill>
              <a:prstDash val="solid"/>
              <a:round/>
            </a:ln>
          </p:spPr>
          <p:txBody>
            <a:bodyPr/>
            <a:lstStyle/>
            <a:p/>
          </p:txBody>
        </p:sp>
        <p:sp>
          <p:nvSpPr>
            <p:cNvPr id="19" name="pl19"/>
            <p:cNvSpPr/>
            <p:nvPr/>
          </p:nvSpPr>
          <p:spPr>
            <a:xfrm>
              <a:off x="1082252" y="2718199"/>
              <a:ext cx="3418272" cy="225221"/>
            </a:xfrm>
            <a:custGeom>
              <a:avLst/>
              <a:pathLst>
                <a:path w="3418272" h="225221">
                  <a:moveTo>
                    <a:pt x="0" y="56305"/>
                  </a:moveTo>
                  <a:lnTo>
                    <a:pt x="488324" y="0"/>
                  </a:lnTo>
                  <a:lnTo>
                    <a:pt x="976649" y="56305"/>
                  </a:lnTo>
                  <a:lnTo>
                    <a:pt x="1464973" y="225221"/>
                  </a:lnTo>
                  <a:lnTo>
                    <a:pt x="1953298" y="225221"/>
                  </a:lnTo>
                  <a:lnTo>
                    <a:pt x="2441622" y="112610"/>
                  </a:lnTo>
                  <a:lnTo>
                    <a:pt x="2929947" y="112610"/>
                  </a:lnTo>
                  <a:lnTo>
                    <a:pt x="3418272" y="56305"/>
                  </a:lnTo>
                </a:path>
              </a:pathLst>
            </a:custGeom>
            <a:ln w="27101" cap="flat">
              <a:solidFill>
                <a:srgbClr val="007F5F">
                  <a:alpha val="69803"/>
                </a:srgbClr>
              </a:solidFill>
              <a:prstDash val="solid"/>
              <a:round/>
            </a:ln>
          </p:spPr>
          <p:txBody>
            <a:bodyPr/>
            <a:lstStyle/>
            <a:p/>
          </p:txBody>
        </p:sp>
        <p:sp>
          <p:nvSpPr>
            <p:cNvPr id="20" name="pl20"/>
            <p:cNvSpPr/>
            <p:nvPr/>
          </p:nvSpPr>
          <p:spPr>
            <a:xfrm>
              <a:off x="1082252" y="3168642"/>
              <a:ext cx="3418272" cy="506747"/>
            </a:xfrm>
            <a:custGeom>
              <a:avLst/>
              <a:pathLst>
                <a:path w="3418272" h="506747">
                  <a:moveTo>
                    <a:pt x="0" y="112610"/>
                  </a:moveTo>
                  <a:lnTo>
                    <a:pt x="488324" y="0"/>
                  </a:lnTo>
                  <a:lnTo>
                    <a:pt x="976649" y="225221"/>
                  </a:lnTo>
                  <a:lnTo>
                    <a:pt x="1464973" y="506747"/>
                  </a:lnTo>
                  <a:lnTo>
                    <a:pt x="1953298" y="337831"/>
                  </a:lnTo>
                  <a:lnTo>
                    <a:pt x="2441622" y="56305"/>
                  </a:lnTo>
                  <a:lnTo>
                    <a:pt x="2929947" y="56305"/>
                  </a:lnTo>
                  <a:lnTo>
                    <a:pt x="3418272" y="56305"/>
                  </a:lnTo>
                </a:path>
              </a:pathLst>
            </a:custGeom>
            <a:ln w="27101" cap="flat">
              <a:solidFill>
                <a:srgbClr val="C44E52">
                  <a:alpha val="69803"/>
                </a:srgbClr>
              </a:solidFill>
              <a:prstDash val="solid"/>
              <a:round/>
            </a:ln>
          </p:spPr>
          <p:txBody>
            <a:bodyPr/>
            <a:lstStyle/>
            <a:p/>
          </p:txBody>
        </p:sp>
        <p:sp>
          <p:nvSpPr>
            <p:cNvPr id="21" name="pl21"/>
            <p:cNvSpPr/>
            <p:nvPr/>
          </p:nvSpPr>
          <p:spPr>
            <a:xfrm>
              <a:off x="1082252" y="3168642"/>
              <a:ext cx="3418272" cy="506747"/>
            </a:xfrm>
            <a:custGeom>
              <a:avLst/>
              <a:pathLst>
                <a:path w="3418272" h="506747">
                  <a:moveTo>
                    <a:pt x="0" y="112610"/>
                  </a:moveTo>
                  <a:lnTo>
                    <a:pt x="488324" y="0"/>
                  </a:lnTo>
                  <a:lnTo>
                    <a:pt x="976649" y="225221"/>
                  </a:lnTo>
                  <a:lnTo>
                    <a:pt x="1464973" y="506747"/>
                  </a:lnTo>
                  <a:lnTo>
                    <a:pt x="1953298" y="337831"/>
                  </a:lnTo>
                  <a:lnTo>
                    <a:pt x="2441622" y="56305"/>
                  </a:lnTo>
                  <a:lnTo>
                    <a:pt x="2929947" y="56305"/>
                  </a:lnTo>
                  <a:lnTo>
                    <a:pt x="3418272" y="56305"/>
                  </a:lnTo>
                </a:path>
              </a:pathLst>
            </a:custGeom>
            <a:ln w="65043" cap="flat">
              <a:solidFill>
                <a:srgbClr val="000000">
                  <a:alpha val="100000"/>
                </a:srgbClr>
              </a:solidFill>
              <a:prstDash val="solid"/>
              <a:round/>
            </a:ln>
          </p:spPr>
          <p:txBody>
            <a:bodyPr/>
            <a:lstStyle/>
            <a:p/>
          </p:txBody>
        </p:sp>
        <p:sp>
          <p:nvSpPr>
            <p:cNvPr id="22" name="pl22"/>
            <p:cNvSpPr/>
            <p:nvPr/>
          </p:nvSpPr>
          <p:spPr>
            <a:xfrm>
              <a:off x="1082252" y="3168642"/>
              <a:ext cx="3418272" cy="506747"/>
            </a:xfrm>
            <a:custGeom>
              <a:avLst/>
              <a:pathLst>
                <a:path w="3418272" h="506747">
                  <a:moveTo>
                    <a:pt x="0" y="112610"/>
                  </a:moveTo>
                  <a:lnTo>
                    <a:pt x="488324" y="0"/>
                  </a:lnTo>
                  <a:lnTo>
                    <a:pt x="976649" y="225221"/>
                  </a:lnTo>
                  <a:lnTo>
                    <a:pt x="1464973" y="506747"/>
                  </a:lnTo>
                  <a:lnTo>
                    <a:pt x="1953298" y="337831"/>
                  </a:lnTo>
                  <a:lnTo>
                    <a:pt x="2441622" y="56305"/>
                  </a:lnTo>
                  <a:lnTo>
                    <a:pt x="2929947" y="56305"/>
                  </a:lnTo>
                  <a:lnTo>
                    <a:pt x="3418272" y="56305"/>
                  </a:lnTo>
                </a:path>
              </a:pathLst>
            </a:custGeom>
            <a:ln w="40651" cap="flat">
              <a:solidFill>
                <a:srgbClr val="C44E52">
                  <a:alpha val="100000"/>
                </a:srgbClr>
              </a:solidFill>
              <a:prstDash val="solid"/>
              <a:round/>
            </a:ln>
          </p:spPr>
          <p:txBody>
            <a:bodyPr/>
            <a:lstStyle/>
            <a:p/>
          </p:txBody>
        </p:sp>
        <p:sp>
          <p:nvSpPr>
            <p:cNvPr id="23" name="tx23"/>
            <p:cNvSpPr/>
            <p:nvPr/>
          </p:nvSpPr>
          <p:spPr>
            <a:xfrm>
              <a:off x="1021993" y="3110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4" name="tx24"/>
            <p:cNvSpPr/>
            <p:nvPr/>
          </p:nvSpPr>
          <p:spPr>
            <a:xfrm>
              <a:off x="1510317" y="2997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5" name="tx25"/>
            <p:cNvSpPr/>
            <p:nvPr/>
          </p:nvSpPr>
          <p:spPr>
            <a:xfrm>
              <a:off x="1998642" y="32230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6" name="tx26"/>
            <p:cNvSpPr/>
            <p:nvPr/>
          </p:nvSpPr>
          <p:spPr>
            <a:xfrm>
              <a:off x="2486966" y="35045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27" name="tx27"/>
            <p:cNvSpPr/>
            <p:nvPr/>
          </p:nvSpPr>
          <p:spPr>
            <a:xfrm>
              <a:off x="2975291" y="33356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8" name="tx28"/>
            <p:cNvSpPr/>
            <p:nvPr/>
          </p:nvSpPr>
          <p:spPr>
            <a:xfrm>
              <a:off x="3463616" y="3054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9" name="tx29"/>
            <p:cNvSpPr/>
            <p:nvPr/>
          </p:nvSpPr>
          <p:spPr>
            <a:xfrm>
              <a:off x="3951940" y="3054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0" name="tx30"/>
            <p:cNvSpPr/>
            <p:nvPr/>
          </p:nvSpPr>
          <p:spPr>
            <a:xfrm>
              <a:off x="4440265" y="3054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1" name="tx31"/>
            <p:cNvSpPr/>
            <p:nvPr/>
          </p:nvSpPr>
          <p:spPr>
            <a:xfrm>
              <a:off x="707342" y="396773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2" name="tx32"/>
            <p:cNvSpPr/>
            <p:nvPr/>
          </p:nvSpPr>
          <p:spPr>
            <a:xfrm>
              <a:off x="707342" y="340467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3" name="tx33"/>
            <p:cNvSpPr/>
            <p:nvPr/>
          </p:nvSpPr>
          <p:spPr>
            <a:xfrm>
              <a:off x="707342" y="2841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4" name="tx34"/>
            <p:cNvSpPr/>
            <p:nvPr/>
          </p:nvSpPr>
          <p:spPr>
            <a:xfrm>
              <a:off x="707342" y="22785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5" name="tx35"/>
            <p:cNvSpPr/>
            <p:nvPr/>
          </p:nvSpPr>
          <p:spPr>
            <a:xfrm>
              <a:off x="636659" y="17155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6" name="tx36"/>
            <p:cNvSpPr/>
            <p:nvPr/>
          </p:nvSpPr>
          <p:spPr>
            <a:xfrm rot="-5400000">
              <a:off x="940885"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7" name="tx37"/>
            <p:cNvSpPr/>
            <p:nvPr/>
          </p:nvSpPr>
          <p:spPr>
            <a:xfrm rot="-5400000">
              <a:off x="1917535"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8" name="tx38"/>
            <p:cNvSpPr/>
            <p:nvPr/>
          </p:nvSpPr>
          <p:spPr>
            <a:xfrm rot="-5400000">
              <a:off x="289418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39" name="tx39"/>
            <p:cNvSpPr/>
            <p:nvPr/>
          </p:nvSpPr>
          <p:spPr>
            <a:xfrm rot="-5400000">
              <a:off x="3870833"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0" name="tx40"/>
            <p:cNvSpPr/>
            <p:nvPr/>
          </p:nvSpPr>
          <p:spPr>
            <a:xfrm rot="-5400000">
              <a:off x="67031" y="284162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1" name="pl41"/>
            <p:cNvSpPr/>
            <p:nvPr/>
          </p:nvSpPr>
          <p:spPr>
            <a:xfrm>
              <a:off x="998516" y="4942167"/>
              <a:ext cx="175564" cy="0"/>
            </a:xfrm>
            <a:custGeom>
              <a:avLst/>
              <a:pathLst>
                <a:path w="175564" h="0">
                  <a:moveTo>
                    <a:pt x="0" y="0"/>
                  </a:moveTo>
                  <a:lnTo>
                    <a:pt x="175564" y="0"/>
                  </a:lnTo>
                </a:path>
              </a:pathLst>
            </a:custGeom>
            <a:ln w="27101" cap="flat">
              <a:solidFill>
                <a:srgbClr val="6F4E37">
                  <a:alpha val="100000"/>
                </a:srgbClr>
              </a:solidFill>
              <a:prstDash val="solid"/>
              <a:round/>
            </a:ln>
          </p:spPr>
          <p:txBody>
            <a:bodyPr/>
            <a:lstStyle/>
            <a:p/>
          </p:txBody>
        </p:sp>
        <p:sp>
          <p:nvSpPr>
            <p:cNvPr id="42" name="pl42"/>
            <p:cNvSpPr/>
            <p:nvPr/>
          </p:nvSpPr>
          <p:spPr>
            <a:xfrm>
              <a:off x="2161822" y="4942167"/>
              <a:ext cx="175564" cy="0"/>
            </a:xfrm>
            <a:custGeom>
              <a:avLst/>
              <a:pathLst>
                <a:path w="175564" h="0">
                  <a:moveTo>
                    <a:pt x="0" y="0"/>
                  </a:moveTo>
                  <a:lnTo>
                    <a:pt x="175564" y="0"/>
                  </a:lnTo>
                </a:path>
              </a:pathLst>
            </a:custGeom>
            <a:ln w="27101" cap="flat">
              <a:solidFill>
                <a:srgbClr val="007F5F">
                  <a:alpha val="100000"/>
                </a:srgbClr>
              </a:solidFill>
              <a:prstDash val="solid"/>
              <a:round/>
            </a:ln>
          </p:spPr>
          <p:txBody>
            <a:bodyPr/>
            <a:lstStyle/>
            <a:p/>
          </p:txBody>
        </p:sp>
        <p:sp>
          <p:nvSpPr>
            <p:cNvPr id="43" name="pl43"/>
            <p:cNvSpPr/>
            <p:nvPr/>
          </p:nvSpPr>
          <p:spPr>
            <a:xfrm>
              <a:off x="3656963" y="4942167"/>
              <a:ext cx="175564" cy="0"/>
            </a:xfrm>
            <a:custGeom>
              <a:avLst/>
              <a:pathLst>
                <a:path w="175564" h="0">
                  <a:moveTo>
                    <a:pt x="0" y="0"/>
                  </a:moveTo>
                  <a:lnTo>
                    <a:pt x="175564" y="0"/>
                  </a:lnTo>
                </a:path>
              </a:pathLst>
            </a:custGeom>
            <a:ln w="27101" cap="flat">
              <a:solidFill>
                <a:srgbClr val="C44E52">
                  <a:alpha val="100000"/>
                </a:srgbClr>
              </a:solidFill>
              <a:prstDash val="solid"/>
              <a:round/>
            </a:ln>
          </p:spPr>
          <p:txBody>
            <a:bodyPr/>
            <a:lstStyle/>
            <a:p/>
          </p:txBody>
        </p:sp>
        <p:sp>
          <p:nvSpPr>
            <p:cNvPr id="44" name="pl44"/>
            <p:cNvSpPr/>
            <p:nvPr/>
          </p:nvSpPr>
          <p:spPr>
            <a:xfrm>
              <a:off x="3656963" y="4942167"/>
              <a:ext cx="175564" cy="0"/>
            </a:xfrm>
            <a:custGeom>
              <a:avLst/>
              <a:pathLst>
                <a:path w="175564" h="0">
                  <a:moveTo>
                    <a:pt x="0" y="0"/>
                  </a:moveTo>
                  <a:lnTo>
                    <a:pt x="175564" y="0"/>
                  </a:lnTo>
                </a:path>
              </a:pathLst>
            </a:custGeom>
            <a:ln w="40651" cap="flat">
              <a:solidFill>
                <a:srgbClr val="C44E52">
                  <a:alpha val="100000"/>
                </a:srgbClr>
              </a:solidFill>
              <a:prstDash val="solid"/>
              <a:round/>
            </a:ln>
          </p:spPr>
          <p:txBody>
            <a:bodyPr/>
            <a:lstStyle/>
            <a:p/>
          </p:txBody>
        </p:sp>
        <p:sp>
          <p:nvSpPr>
            <p:cNvPr id="45" name="tx45"/>
            <p:cNvSpPr/>
            <p:nvPr/>
          </p:nvSpPr>
          <p:spPr>
            <a:xfrm>
              <a:off x="1265615" y="4896676"/>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AFRO-Central</a:t>
              </a:r>
            </a:p>
          </p:txBody>
        </p:sp>
        <p:sp>
          <p:nvSpPr>
            <p:cNvPr id="46" name="tx46"/>
            <p:cNvSpPr/>
            <p:nvPr/>
          </p:nvSpPr>
          <p:spPr>
            <a:xfrm>
              <a:off x="2428921" y="4896676"/>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AFRO-East &amp; South</a:t>
              </a:r>
            </a:p>
          </p:txBody>
        </p:sp>
        <p:sp>
          <p:nvSpPr>
            <p:cNvPr id="47" name="tx47"/>
            <p:cNvSpPr/>
            <p:nvPr/>
          </p:nvSpPr>
          <p:spPr>
            <a:xfrm>
              <a:off x="3924063" y="4896676"/>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AFRO-West</a:t>
              </a:r>
            </a:p>
          </p:txBody>
        </p:sp>
        <p:sp>
          <p:nvSpPr>
            <p:cNvPr id="48" name="tx48"/>
            <p:cNvSpPr/>
            <p:nvPr/>
          </p:nvSpPr>
          <p:spPr>
            <a:xfrm>
              <a:off x="1407626" y="1437626"/>
              <a:ext cx="276752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AFRO-West, 2018-2025</a:t>
              </a:r>
            </a:p>
          </p:txBody>
        </p:sp>
        <p:sp>
          <p:nvSpPr>
            <p:cNvPr id="49" name="pl49"/>
            <p:cNvSpPr/>
            <p:nvPr/>
          </p:nvSpPr>
          <p:spPr>
            <a:xfrm>
              <a:off x="5244722" y="3950660"/>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50" name="pl50"/>
            <p:cNvSpPr/>
            <p:nvPr/>
          </p:nvSpPr>
          <p:spPr>
            <a:xfrm>
              <a:off x="5244722" y="3325045"/>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51" name="pl51"/>
            <p:cNvSpPr/>
            <p:nvPr/>
          </p:nvSpPr>
          <p:spPr>
            <a:xfrm>
              <a:off x="5244722" y="2699431"/>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52" name="pl52"/>
            <p:cNvSpPr/>
            <p:nvPr/>
          </p:nvSpPr>
          <p:spPr>
            <a:xfrm>
              <a:off x="5244722" y="2073816"/>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53" name="pl53"/>
            <p:cNvSpPr/>
            <p:nvPr/>
          </p:nvSpPr>
          <p:spPr>
            <a:xfrm>
              <a:off x="5244722" y="3637853"/>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54" name="pl54"/>
            <p:cNvSpPr/>
            <p:nvPr/>
          </p:nvSpPr>
          <p:spPr>
            <a:xfrm>
              <a:off x="5244722" y="3012238"/>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55" name="pl55"/>
            <p:cNvSpPr/>
            <p:nvPr/>
          </p:nvSpPr>
          <p:spPr>
            <a:xfrm>
              <a:off x="5244722" y="2386623"/>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56" name="pl56"/>
            <p:cNvSpPr/>
            <p:nvPr/>
          </p:nvSpPr>
          <p:spPr>
            <a:xfrm>
              <a:off x="5244722" y="1761009"/>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57" name="pl57"/>
            <p:cNvSpPr/>
            <p:nvPr/>
          </p:nvSpPr>
          <p:spPr>
            <a:xfrm>
              <a:off x="5415636"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6392285"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7368934"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834558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5415636" y="1761009"/>
              <a:ext cx="3418272" cy="1251229"/>
            </a:xfrm>
            <a:custGeom>
              <a:avLst/>
              <a:pathLst>
                <a:path w="3418272" h="1251229">
                  <a:moveTo>
                    <a:pt x="0" y="250245"/>
                  </a:moveTo>
                  <a:lnTo>
                    <a:pt x="488324" y="0"/>
                  </a:lnTo>
                  <a:lnTo>
                    <a:pt x="976649" y="750737"/>
                  </a:lnTo>
                  <a:lnTo>
                    <a:pt x="1464973" y="1251229"/>
                  </a:lnTo>
                  <a:lnTo>
                    <a:pt x="1953298" y="1251229"/>
                  </a:lnTo>
                  <a:lnTo>
                    <a:pt x="2441622" y="1251229"/>
                  </a:lnTo>
                  <a:lnTo>
                    <a:pt x="2929947" y="500491"/>
                  </a:lnTo>
                  <a:lnTo>
                    <a:pt x="3418272" y="500491"/>
                  </a:lnTo>
                </a:path>
              </a:pathLst>
            </a:custGeom>
            <a:ln w="27101" cap="flat">
              <a:solidFill>
                <a:srgbClr val="6F4E37">
                  <a:alpha val="69803"/>
                </a:srgbClr>
              </a:solidFill>
              <a:prstDash val="solid"/>
              <a:round/>
            </a:ln>
          </p:spPr>
          <p:txBody>
            <a:bodyPr/>
            <a:lstStyle/>
            <a:p/>
          </p:txBody>
        </p:sp>
        <p:sp>
          <p:nvSpPr>
            <p:cNvPr id="62" name="pl62"/>
            <p:cNvSpPr/>
            <p:nvPr/>
          </p:nvSpPr>
          <p:spPr>
            <a:xfrm>
              <a:off x="5415636" y="1761009"/>
              <a:ext cx="3418272" cy="1000983"/>
            </a:xfrm>
            <a:custGeom>
              <a:avLst/>
              <a:pathLst>
                <a:path w="3418272" h="1000983">
                  <a:moveTo>
                    <a:pt x="0" y="250245"/>
                  </a:moveTo>
                  <a:lnTo>
                    <a:pt x="488324" y="0"/>
                  </a:lnTo>
                  <a:lnTo>
                    <a:pt x="976649" y="250245"/>
                  </a:lnTo>
                  <a:lnTo>
                    <a:pt x="1464973" y="1000983"/>
                  </a:lnTo>
                  <a:lnTo>
                    <a:pt x="1953298" y="1000983"/>
                  </a:lnTo>
                  <a:lnTo>
                    <a:pt x="2441622" y="500491"/>
                  </a:lnTo>
                  <a:lnTo>
                    <a:pt x="2929947" y="500491"/>
                  </a:lnTo>
                  <a:lnTo>
                    <a:pt x="3418272" y="250245"/>
                  </a:lnTo>
                </a:path>
              </a:pathLst>
            </a:custGeom>
            <a:ln w="27101" cap="flat">
              <a:solidFill>
                <a:srgbClr val="007F5F">
                  <a:alpha val="69803"/>
                </a:srgbClr>
              </a:solidFill>
              <a:prstDash val="solid"/>
              <a:round/>
            </a:ln>
          </p:spPr>
          <p:txBody>
            <a:bodyPr/>
            <a:lstStyle/>
            <a:p/>
          </p:txBody>
        </p:sp>
        <p:sp>
          <p:nvSpPr>
            <p:cNvPr id="63" name="pl63"/>
            <p:cNvSpPr/>
            <p:nvPr/>
          </p:nvSpPr>
          <p:spPr>
            <a:xfrm>
              <a:off x="5415636" y="1761009"/>
              <a:ext cx="3418272" cy="2252212"/>
            </a:xfrm>
            <a:custGeom>
              <a:avLst/>
              <a:pathLst>
                <a:path w="3418272" h="2252212">
                  <a:moveTo>
                    <a:pt x="0" y="500491"/>
                  </a:moveTo>
                  <a:lnTo>
                    <a:pt x="488324" y="0"/>
                  </a:lnTo>
                  <a:lnTo>
                    <a:pt x="976649" y="1000983"/>
                  </a:lnTo>
                  <a:lnTo>
                    <a:pt x="1464973" y="2252212"/>
                  </a:lnTo>
                  <a:lnTo>
                    <a:pt x="1953298" y="1501475"/>
                  </a:lnTo>
                  <a:lnTo>
                    <a:pt x="2441622" y="250245"/>
                  </a:lnTo>
                  <a:lnTo>
                    <a:pt x="2929947" y="250245"/>
                  </a:lnTo>
                  <a:lnTo>
                    <a:pt x="3418272" y="250245"/>
                  </a:lnTo>
                </a:path>
              </a:pathLst>
            </a:custGeom>
            <a:ln w="27101" cap="flat">
              <a:solidFill>
                <a:srgbClr val="C44E52">
                  <a:alpha val="69803"/>
                </a:srgbClr>
              </a:solidFill>
              <a:prstDash val="solid"/>
              <a:round/>
            </a:ln>
          </p:spPr>
          <p:txBody>
            <a:bodyPr/>
            <a:lstStyle/>
            <a:p/>
          </p:txBody>
        </p:sp>
        <p:sp>
          <p:nvSpPr>
            <p:cNvPr id="64" name="pl64"/>
            <p:cNvSpPr/>
            <p:nvPr/>
          </p:nvSpPr>
          <p:spPr>
            <a:xfrm>
              <a:off x="5415636" y="1761009"/>
              <a:ext cx="3418272" cy="0"/>
            </a:xfrm>
            <a:custGeom>
              <a:avLst/>
              <a:pathLst>
                <a:path w="3418272" h="0">
                  <a:moveTo>
                    <a:pt x="0" y="0"/>
                  </a:moveTo>
                  <a:lnTo>
                    <a:pt x="0" y="0"/>
                  </a:lnTo>
                  <a:lnTo>
                    <a:pt x="0" y="0"/>
                  </a:lnTo>
                  <a:lnTo>
                    <a:pt x="488324" y="0"/>
                  </a:lnTo>
                  <a:lnTo>
                    <a:pt x="488324" y="0"/>
                  </a:lnTo>
                  <a:lnTo>
                    <a:pt x="488324" y="0"/>
                  </a:lnTo>
                  <a:lnTo>
                    <a:pt x="976649" y="0"/>
                  </a:lnTo>
                  <a:lnTo>
                    <a:pt x="976649" y="0"/>
                  </a:lnTo>
                  <a:lnTo>
                    <a:pt x="976649" y="0"/>
                  </a:lnTo>
                  <a:lnTo>
                    <a:pt x="1464973" y="0"/>
                  </a:lnTo>
                  <a:lnTo>
                    <a:pt x="1464973" y="0"/>
                  </a:lnTo>
                  <a:lnTo>
                    <a:pt x="1464973" y="0"/>
                  </a:lnTo>
                  <a:lnTo>
                    <a:pt x="1953298" y="0"/>
                  </a:lnTo>
                  <a:lnTo>
                    <a:pt x="1953298" y="0"/>
                  </a:lnTo>
                  <a:lnTo>
                    <a:pt x="1953298" y="0"/>
                  </a:lnTo>
                  <a:lnTo>
                    <a:pt x="2441622" y="0"/>
                  </a:lnTo>
                  <a:lnTo>
                    <a:pt x="2441622" y="0"/>
                  </a:lnTo>
                  <a:lnTo>
                    <a:pt x="2441622" y="0"/>
                  </a:lnTo>
                  <a:lnTo>
                    <a:pt x="2929947" y="0"/>
                  </a:lnTo>
                  <a:lnTo>
                    <a:pt x="2929947" y="0"/>
                  </a:lnTo>
                  <a:lnTo>
                    <a:pt x="2929947" y="0"/>
                  </a:lnTo>
                  <a:lnTo>
                    <a:pt x="3418272" y="0"/>
                  </a:lnTo>
                  <a:lnTo>
                    <a:pt x="3418272" y="0"/>
                  </a:lnTo>
                  <a:lnTo>
                    <a:pt x="3418272" y="0"/>
                  </a:lnTo>
                </a:path>
              </a:pathLst>
            </a:custGeom>
            <a:ln w="13550" cap="flat">
              <a:solidFill>
                <a:srgbClr val="000000">
                  <a:alpha val="100000"/>
                </a:srgbClr>
              </a:solidFill>
              <a:prstDash val="dash"/>
              <a:round/>
            </a:ln>
          </p:spPr>
          <p:txBody>
            <a:bodyPr/>
            <a:lstStyle/>
            <a:p/>
          </p:txBody>
        </p:sp>
        <p:sp>
          <p:nvSpPr>
            <p:cNvPr id="65" name="pl65"/>
            <p:cNvSpPr/>
            <p:nvPr/>
          </p:nvSpPr>
          <p:spPr>
            <a:xfrm>
              <a:off x="5415636" y="1761009"/>
              <a:ext cx="3418272" cy="2252212"/>
            </a:xfrm>
            <a:custGeom>
              <a:avLst/>
              <a:pathLst>
                <a:path w="3418272" h="2252212">
                  <a:moveTo>
                    <a:pt x="0" y="500491"/>
                  </a:moveTo>
                  <a:lnTo>
                    <a:pt x="488324" y="0"/>
                  </a:lnTo>
                  <a:lnTo>
                    <a:pt x="976649" y="1000983"/>
                  </a:lnTo>
                  <a:lnTo>
                    <a:pt x="1464973" y="2252212"/>
                  </a:lnTo>
                  <a:lnTo>
                    <a:pt x="1953298" y="1501475"/>
                  </a:lnTo>
                  <a:lnTo>
                    <a:pt x="2441622" y="250245"/>
                  </a:lnTo>
                  <a:lnTo>
                    <a:pt x="2929947" y="250245"/>
                  </a:lnTo>
                  <a:lnTo>
                    <a:pt x="3418272" y="250245"/>
                  </a:lnTo>
                </a:path>
              </a:pathLst>
            </a:custGeom>
            <a:ln w="65043" cap="flat">
              <a:solidFill>
                <a:srgbClr val="000000">
                  <a:alpha val="100000"/>
                </a:srgbClr>
              </a:solidFill>
              <a:prstDash val="solid"/>
              <a:round/>
            </a:ln>
          </p:spPr>
          <p:txBody>
            <a:bodyPr/>
            <a:lstStyle/>
            <a:p/>
          </p:txBody>
        </p:sp>
        <p:sp>
          <p:nvSpPr>
            <p:cNvPr id="66" name="pl66"/>
            <p:cNvSpPr/>
            <p:nvPr/>
          </p:nvSpPr>
          <p:spPr>
            <a:xfrm>
              <a:off x="5415636" y="1761009"/>
              <a:ext cx="3418272" cy="2252212"/>
            </a:xfrm>
            <a:custGeom>
              <a:avLst/>
              <a:pathLst>
                <a:path w="3418272" h="2252212">
                  <a:moveTo>
                    <a:pt x="0" y="500491"/>
                  </a:moveTo>
                  <a:lnTo>
                    <a:pt x="488324" y="0"/>
                  </a:lnTo>
                  <a:lnTo>
                    <a:pt x="976649" y="1000983"/>
                  </a:lnTo>
                  <a:lnTo>
                    <a:pt x="1464973" y="2252212"/>
                  </a:lnTo>
                  <a:lnTo>
                    <a:pt x="1953298" y="1501475"/>
                  </a:lnTo>
                  <a:lnTo>
                    <a:pt x="2441622" y="250245"/>
                  </a:lnTo>
                  <a:lnTo>
                    <a:pt x="2929947" y="250245"/>
                  </a:lnTo>
                  <a:lnTo>
                    <a:pt x="3418272" y="250245"/>
                  </a:lnTo>
                </a:path>
              </a:pathLst>
            </a:custGeom>
            <a:ln w="40651" cap="flat">
              <a:solidFill>
                <a:srgbClr val="C44E52">
                  <a:alpha val="100000"/>
                </a:srgbClr>
              </a:solidFill>
              <a:prstDash val="solid"/>
              <a:round/>
            </a:ln>
          </p:spPr>
          <p:txBody>
            <a:bodyPr/>
            <a:lstStyle/>
            <a:p/>
          </p:txBody>
        </p:sp>
        <p:sp>
          <p:nvSpPr>
            <p:cNvPr id="67" name="tx67"/>
            <p:cNvSpPr/>
            <p:nvPr/>
          </p:nvSpPr>
          <p:spPr>
            <a:xfrm>
              <a:off x="5367447" y="20829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8" name="tx68"/>
            <p:cNvSpPr/>
            <p:nvPr/>
          </p:nvSpPr>
          <p:spPr>
            <a:xfrm>
              <a:off x="5873831" y="15824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9" name="tx69"/>
            <p:cNvSpPr/>
            <p:nvPr/>
          </p:nvSpPr>
          <p:spPr>
            <a:xfrm>
              <a:off x="6344096" y="258343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0" name="tx70"/>
            <p:cNvSpPr/>
            <p:nvPr/>
          </p:nvSpPr>
          <p:spPr>
            <a:xfrm>
              <a:off x="6832421" y="383466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71" name="tx71"/>
            <p:cNvSpPr/>
            <p:nvPr/>
          </p:nvSpPr>
          <p:spPr>
            <a:xfrm>
              <a:off x="7320745" y="30839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72" name="tx72"/>
            <p:cNvSpPr/>
            <p:nvPr/>
          </p:nvSpPr>
          <p:spPr>
            <a:xfrm>
              <a:off x="7809070" y="18327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3" name="tx73"/>
            <p:cNvSpPr/>
            <p:nvPr/>
          </p:nvSpPr>
          <p:spPr>
            <a:xfrm>
              <a:off x="8297394" y="18327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4" name="tx74"/>
            <p:cNvSpPr/>
            <p:nvPr/>
          </p:nvSpPr>
          <p:spPr>
            <a:xfrm>
              <a:off x="8785719" y="18327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5" name="tx75"/>
            <p:cNvSpPr/>
            <p:nvPr/>
          </p:nvSpPr>
          <p:spPr>
            <a:xfrm>
              <a:off x="4963093" y="3592361"/>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-7.5</a:t>
              </a:r>
            </a:p>
          </p:txBody>
        </p:sp>
        <p:sp>
          <p:nvSpPr>
            <p:cNvPr id="76" name="tx76"/>
            <p:cNvSpPr/>
            <p:nvPr/>
          </p:nvSpPr>
          <p:spPr>
            <a:xfrm>
              <a:off x="4963093" y="2966746"/>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77" name="tx77"/>
            <p:cNvSpPr/>
            <p:nvPr/>
          </p:nvSpPr>
          <p:spPr>
            <a:xfrm>
              <a:off x="4963093" y="2341132"/>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-2.5</a:t>
              </a:r>
            </a:p>
          </p:txBody>
        </p:sp>
        <p:sp>
          <p:nvSpPr>
            <p:cNvPr id="78" name="tx78"/>
            <p:cNvSpPr/>
            <p:nvPr/>
          </p:nvSpPr>
          <p:spPr>
            <a:xfrm>
              <a:off x="5005430" y="1715517"/>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79" name="tx79"/>
            <p:cNvSpPr/>
            <p:nvPr/>
          </p:nvSpPr>
          <p:spPr>
            <a:xfrm rot="-5400000">
              <a:off x="527426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80" name="tx80"/>
            <p:cNvSpPr/>
            <p:nvPr/>
          </p:nvSpPr>
          <p:spPr>
            <a:xfrm rot="-5400000">
              <a:off x="625091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81" name="tx81"/>
            <p:cNvSpPr/>
            <p:nvPr/>
          </p:nvSpPr>
          <p:spPr>
            <a:xfrm rot="-5400000">
              <a:off x="7227568"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82" name="tx82"/>
            <p:cNvSpPr/>
            <p:nvPr/>
          </p:nvSpPr>
          <p:spPr>
            <a:xfrm rot="-5400000">
              <a:off x="820421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83" name="tx83"/>
            <p:cNvSpPr/>
            <p:nvPr/>
          </p:nvSpPr>
          <p:spPr>
            <a:xfrm rot="-5400000">
              <a:off x="4263987" y="284162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4" name="pl84"/>
            <p:cNvSpPr/>
            <p:nvPr/>
          </p:nvSpPr>
          <p:spPr>
            <a:xfrm>
              <a:off x="5331900" y="4942167"/>
              <a:ext cx="175564" cy="0"/>
            </a:xfrm>
            <a:custGeom>
              <a:avLst/>
              <a:pathLst>
                <a:path w="175564" h="0">
                  <a:moveTo>
                    <a:pt x="0" y="0"/>
                  </a:moveTo>
                  <a:lnTo>
                    <a:pt x="175564" y="0"/>
                  </a:lnTo>
                </a:path>
              </a:pathLst>
            </a:custGeom>
            <a:ln w="27101" cap="flat">
              <a:solidFill>
                <a:srgbClr val="6F4E37">
                  <a:alpha val="100000"/>
                </a:srgbClr>
              </a:solidFill>
              <a:prstDash val="solid"/>
              <a:round/>
            </a:ln>
          </p:spPr>
          <p:txBody>
            <a:bodyPr/>
            <a:lstStyle/>
            <a:p/>
          </p:txBody>
        </p:sp>
        <p:sp>
          <p:nvSpPr>
            <p:cNvPr id="85" name="pl85"/>
            <p:cNvSpPr/>
            <p:nvPr/>
          </p:nvSpPr>
          <p:spPr>
            <a:xfrm>
              <a:off x="6495206" y="4942167"/>
              <a:ext cx="175564" cy="0"/>
            </a:xfrm>
            <a:custGeom>
              <a:avLst/>
              <a:pathLst>
                <a:path w="175564" h="0">
                  <a:moveTo>
                    <a:pt x="0" y="0"/>
                  </a:moveTo>
                  <a:lnTo>
                    <a:pt x="175564" y="0"/>
                  </a:lnTo>
                </a:path>
              </a:pathLst>
            </a:custGeom>
            <a:ln w="27101" cap="flat">
              <a:solidFill>
                <a:srgbClr val="007F5F">
                  <a:alpha val="100000"/>
                </a:srgbClr>
              </a:solidFill>
              <a:prstDash val="solid"/>
              <a:round/>
            </a:ln>
          </p:spPr>
          <p:txBody>
            <a:bodyPr/>
            <a:lstStyle/>
            <a:p/>
          </p:txBody>
        </p:sp>
        <p:sp>
          <p:nvSpPr>
            <p:cNvPr id="86" name="pl86"/>
            <p:cNvSpPr/>
            <p:nvPr/>
          </p:nvSpPr>
          <p:spPr>
            <a:xfrm>
              <a:off x="7990348" y="4942167"/>
              <a:ext cx="175564" cy="0"/>
            </a:xfrm>
            <a:custGeom>
              <a:avLst/>
              <a:pathLst>
                <a:path w="175564" h="0">
                  <a:moveTo>
                    <a:pt x="0" y="0"/>
                  </a:moveTo>
                  <a:lnTo>
                    <a:pt x="175564" y="0"/>
                  </a:lnTo>
                </a:path>
              </a:pathLst>
            </a:custGeom>
            <a:ln w="27101" cap="flat">
              <a:solidFill>
                <a:srgbClr val="C44E52">
                  <a:alpha val="100000"/>
                </a:srgbClr>
              </a:solidFill>
              <a:prstDash val="solid"/>
              <a:round/>
            </a:ln>
          </p:spPr>
          <p:txBody>
            <a:bodyPr/>
            <a:lstStyle/>
            <a:p/>
          </p:txBody>
        </p:sp>
        <p:sp>
          <p:nvSpPr>
            <p:cNvPr id="87" name="pl87"/>
            <p:cNvSpPr/>
            <p:nvPr/>
          </p:nvSpPr>
          <p:spPr>
            <a:xfrm>
              <a:off x="7990348" y="4942167"/>
              <a:ext cx="175564" cy="0"/>
            </a:xfrm>
            <a:custGeom>
              <a:avLst/>
              <a:pathLst>
                <a:path w="175564" h="0">
                  <a:moveTo>
                    <a:pt x="0" y="0"/>
                  </a:moveTo>
                  <a:lnTo>
                    <a:pt x="175564" y="0"/>
                  </a:lnTo>
                </a:path>
              </a:pathLst>
            </a:custGeom>
            <a:ln w="40651" cap="flat">
              <a:solidFill>
                <a:srgbClr val="C44E52">
                  <a:alpha val="100000"/>
                </a:srgbClr>
              </a:solidFill>
              <a:prstDash val="solid"/>
              <a:round/>
            </a:ln>
          </p:spPr>
          <p:txBody>
            <a:bodyPr/>
            <a:lstStyle/>
            <a:p/>
          </p:txBody>
        </p:sp>
        <p:sp>
          <p:nvSpPr>
            <p:cNvPr id="88" name="tx88"/>
            <p:cNvSpPr/>
            <p:nvPr/>
          </p:nvSpPr>
          <p:spPr>
            <a:xfrm>
              <a:off x="5598999" y="4896676"/>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AFRO-Central</a:t>
              </a:r>
            </a:p>
          </p:txBody>
        </p:sp>
        <p:sp>
          <p:nvSpPr>
            <p:cNvPr id="89" name="tx89"/>
            <p:cNvSpPr/>
            <p:nvPr/>
          </p:nvSpPr>
          <p:spPr>
            <a:xfrm>
              <a:off x="6762305" y="4896676"/>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AFRO-East &amp; South</a:t>
              </a:r>
            </a:p>
          </p:txBody>
        </p:sp>
        <p:sp>
          <p:nvSpPr>
            <p:cNvPr id="90" name="tx90"/>
            <p:cNvSpPr/>
            <p:nvPr/>
          </p:nvSpPr>
          <p:spPr>
            <a:xfrm>
              <a:off x="8257447" y="4896676"/>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AFRO-West</a:t>
              </a:r>
            </a:p>
          </p:txBody>
        </p:sp>
        <p:sp>
          <p:nvSpPr>
            <p:cNvPr id="91" name="tx91"/>
            <p:cNvSpPr/>
            <p:nvPr/>
          </p:nvSpPr>
          <p:spPr>
            <a:xfrm>
              <a:off x="5605268"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92" name="pl92"/>
            <p:cNvSpPr/>
            <p:nvPr/>
          </p:nvSpPr>
          <p:spPr>
            <a:xfrm>
              <a:off x="2222520"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3" name="pl93"/>
            <p:cNvSpPr/>
            <p:nvPr/>
          </p:nvSpPr>
          <p:spPr>
            <a:xfrm>
              <a:off x="4109113"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4" name="pl94"/>
            <p:cNvSpPr/>
            <p:nvPr/>
          </p:nvSpPr>
          <p:spPr>
            <a:xfrm>
              <a:off x="5995706"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5" name="pl95"/>
            <p:cNvSpPr/>
            <p:nvPr/>
          </p:nvSpPr>
          <p:spPr>
            <a:xfrm>
              <a:off x="7882299"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6" name="pl96"/>
            <p:cNvSpPr/>
            <p:nvPr/>
          </p:nvSpPr>
          <p:spPr>
            <a:xfrm>
              <a:off x="911338" y="583742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7" name="pl97"/>
            <p:cNvSpPr/>
            <p:nvPr/>
          </p:nvSpPr>
          <p:spPr>
            <a:xfrm>
              <a:off x="911338" y="569665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8" name="pl98"/>
            <p:cNvSpPr/>
            <p:nvPr/>
          </p:nvSpPr>
          <p:spPr>
            <a:xfrm>
              <a:off x="911338" y="555589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9" name="pl99"/>
            <p:cNvSpPr/>
            <p:nvPr/>
          </p:nvSpPr>
          <p:spPr>
            <a:xfrm>
              <a:off x="127922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3165816"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5052409"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6939002"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8825595"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4" name="rc104"/>
            <p:cNvSpPr/>
            <p:nvPr/>
          </p:nvSpPr>
          <p:spPr>
            <a:xfrm>
              <a:off x="1279224" y="5781114"/>
              <a:ext cx="6791734" cy="112610"/>
            </a:xfrm>
            <a:prstGeom prst="rect">
              <a:avLst/>
            </a:prstGeom>
            <a:solidFill>
              <a:srgbClr val="C44E52">
                <a:alpha val="80000"/>
              </a:srgbClr>
            </a:solidFill>
          </p:spPr>
          <p:txBody>
            <a:bodyPr/>
            <a:lstStyle/>
            <a:p/>
          </p:txBody>
        </p:sp>
        <p:sp>
          <p:nvSpPr>
            <p:cNvPr id="105" name="rc105"/>
            <p:cNvSpPr/>
            <p:nvPr/>
          </p:nvSpPr>
          <p:spPr>
            <a:xfrm>
              <a:off x="1279224" y="5640351"/>
              <a:ext cx="7357712" cy="112610"/>
            </a:xfrm>
            <a:prstGeom prst="rect">
              <a:avLst/>
            </a:prstGeom>
            <a:solidFill>
              <a:srgbClr val="C44E52">
                <a:alpha val="80000"/>
              </a:srgbClr>
            </a:solidFill>
          </p:spPr>
          <p:txBody>
            <a:bodyPr/>
            <a:lstStyle/>
            <a:p/>
          </p:txBody>
        </p:sp>
        <p:sp>
          <p:nvSpPr>
            <p:cNvPr id="106" name="rc106"/>
            <p:cNvSpPr/>
            <p:nvPr/>
          </p:nvSpPr>
          <p:spPr>
            <a:xfrm>
              <a:off x="1279224" y="5499588"/>
              <a:ext cx="7357712" cy="112610"/>
            </a:xfrm>
            <a:prstGeom prst="rect">
              <a:avLst/>
            </a:prstGeom>
            <a:solidFill>
              <a:srgbClr val="C44E52">
                <a:alpha val="80000"/>
              </a:srgbClr>
            </a:solidFill>
          </p:spPr>
          <p:txBody>
            <a:bodyPr/>
            <a:lstStyle/>
            <a:p/>
          </p:txBody>
        </p:sp>
        <p:sp>
          <p:nvSpPr>
            <p:cNvPr id="107" name="tx107"/>
            <p:cNvSpPr/>
            <p:nvPr/>
          </p:nvSpPr>
          <p:spPr>
            <a:xfrm>
              <a:off x="8146259" y="57986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a:t>
              </a:r>
            </a:p>
          </p:txBody>
        </p:sp>
        <p:sp>
          <p:nvSpPr>
            <p:cNvPr id="108" name="tx108"/>
            <p:cNvSpPr/>
            <p:nvPr/>
          </p:nvSpPr>
          <p:spPr>
            <a:xfrm>
              <a:off x="8712237" y="56578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09" name="tx109"/>
            <p:cNvSpPr/>
            <p:nvPr/>
          </p:nvSpPr>
          <p:spPr>
            <a:xfrm>
              <a:off x="8712237" y="55170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10" name="tx110"/>
            <p:cNvSpPr/>
            <p:nvPr/>
          </p:nvSpPr>
          <p:spPr>
            <a:xfrm>
              <a:off x="565975" y="579192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1" name="tx111"/>
            <p:cNvSpPr/>
            <p:nvPr/>
          </p:nvSpPr>
          <p:spPr>
            <a:xfrm>
              <a:off x="565975" y="565116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2" name="tx112"/>
            <p:cNvSpPr/>
            <p:nvPr/>
          </p:nvSpPr>
          <p:spPr>
            <a:xfrm>
              <a:off x="565975" y="551040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3" name="tx113"/>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14" name="tx114"/>
            <p:cNvSpPr/>
            <p:nvPr/>
          </p:nvSpPr>
          <p:spPr>
            <a:xfrm>
              <a:off x="3095133"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15" name="tx115"/>
            <p:cNvSpPr/>
            <p:nvPr/>
          </p:nvSpPr>
          <p:spPr>
            <a:xfrm>
              <a:off x="4981726"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16" name="tx116"/>
            <p:cNvSpPr/>
            <p:nvPr/>
          </p:nvSpPr>
          <p:spPr>
            <a:xfrm>
              <a:off x="6868319"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a:t>
              </a:r>
            </a:p>
          </p:txBody>
        </p:sp>
        <p:sp>
          <p:nvSpPr>
            <p:cNvPr id="117" name="tx117"/>
            <p:cNvSpPr/>
            <p:nvPr/>
          </p:nvSpPr>
          <p:spPr>
            <a:xfrm>
              <a:off x="8754912"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118" name="tx118"/>
            <p:cNvSpPr/>
            <p:nvPr/>
          </p:nvSpPr>
          <p:spPr>
            <a:xfrm>
              <a:off x="4167352" y="6136985"/>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19" name="tx119"/>
            <p:cNvSpPr/>
            <p:nvPr/>
          </p:nvSpPr>
          <p:spPr>
            <a:xfrm>
              <a:off x="911338" y="5260663"/>
              <a:ext cx="39027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AFRO-West</a:t>
              </a:r>
            </a:p>
          </p:txBody>
        </p:sp>
        <p:sp>
          <p:nvSpPr>
            <p:cNvPr id="120" name="tx120"/>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1" name="tx121"/>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22" name="tx122"/>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AFRO-West ranked number 2 out of 3 WHO_SUBREGION subregions, with DTP3 coverage of 74%.
DTP3 coverage (74%) was 1 percentage point lower than in 2019 (75%).
This equates to 3.9 million undervaccinated children in 2025 compared to 3.6 million undervaccinated children in 2019.</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improved between 2024 and 2025 in some subregions and exceeded pre-pandemic levels in some subregions, but progress is uneven and gaps in undervaccinated children persist.</a:t>
            </a:r>
          </a:p>
        </p:txBody>
      </p:sp>
      <p:grpSp xmlns:pic="http://schemas.openxmlformats.org/drawingml/2006/picture">
        <p:nvGrpSpPr>
          <p:cNvPr id="125" name=""/>
          <p:cNvGrpSpPr/>
          <p:nvPr/>
        </p:nvGrpSpPr>
        <p:grpSpPr>
          <a:xfrm>
            <a:off x="292608" y="1005840"/>
            <a:ext cx="8595360" cy="28575"/>
            <a:chOff x="292608" y="1005840"/>
            <a:chExt cx="8595360" cy="28575"/>
          </a:xfrm>
        </p:grpSpPr>
        <p:sp>
          <p:nvSpPr>
            <p:cNvPr id="12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AFRO-West, 3 out of 17 (18%) countries had DTP3 coverage below 70% in 2025. These are BENIN, GUINEA, and NIGERIA.
These countries account for approximately 8.2 million (54%) of the total annual cohort of surviving infants in the subregion.
There were 7 (41%) countries that achieved DTP3 of 90% or higher, accounting for 3.5 million (23%)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7 countries achieved at least 90% DTP3 coverage, while 3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874964"/>
              <a:ext cx="1607740" cy="1049815"/>
            </a:xfrm>
            <a:prstGeom prst="rect">
              <a:avLst/>
            </a:prstGeom>
            <a:solidFill>
              <a:srgbClr val="EBEBEB">
                <a:alpha val="100000"/>
              </a:srgbClr>
            </a:solidFill>
          </p:spPr>
          <p:txBody>
            <a:bodyPr/>
            <a:lstStyle/>
            <a:p/>
          </p:txBody>
        </p:sp>
        <p:sp>
          <p:nvSpPr>
            <p:cNvPr id="6" name="pl6"/>
            <p:cNvSpPr/>
            <p:nvPr/>
          </p:nvSpPr>
          <p:spPr>
            <a:xfrm>
              <a:off x="757350" y="17179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39987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0817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92268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18770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1" name="pl11"/>
            <p:cNvSpPr/>
            <p:nvPr/>
          </p:nvSpPr>
          <p:spPr>
            <a:xfrm>
              <a:off x="757350" y="15589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24080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 name="pl13"/>
            <p:cNvSpPr/>
            <p:nvPr/>
          </p:nvSpPr>
          <p:spPr>
            <a:xfrm>
              <a:off x="83042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03922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24802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456822"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66561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874417"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08321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292012"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30429" y="1558934"/>
              <a:ext cx="1461582" cy="114525"/>
            </a:xfrm>
            <a:custGeom>
              <a:avLst/>
              <a:pathLst>
                <a:path w="1461582" h="114525">
                  <a:moveTo>
                    <a:pt x="0" y="25450"/>
                  </a:moveTo>
                  <a:lnTo>
                    <a:pt x="208797" y="0"/>
                  </a:lnTo>
                  <a:lnTo>
                    <a:pt x="417595" y="50900"/>
                  </a:lnTo>
                  <a:lnTo>
                    <a:pt x="626392" y="114525"/>
                  </a:lnTo>
                  <a:lnTo>
                    <a:pt x="835190" y="76350"/>
                  </a:lnTo>
                  <a:lnTo>
                    <a:pt x="1043987" y="12725"/>
                  </a:lnTo>
                  <a:lnTo>
                    <a:pt x="1252785" y="12725"/>
                  </a:lnTo>
                  <a:lnTo>
                    <a:pt x="1461582" y="12725"/>
                  </a:lnTo>
                </a:path>
              </a:pathLst>
            </a:custGeom>
            <a:ln w="20325" cap="flat">
              <a:solidFill>
                <a:srgbClr val="BEBEBE">
                  <a:alpha val="69803"/>
                </a:srgbClr>
              </a:solidFill>
              <a:prstDash val="solid"/>
              <a:round/>
            </a:ln>
          </p:spPr>
          <p:txBody>
            <a:bodyPr/>
            <a:lstStyle/>
            <a:p/>
          </p:txBody>
        </p:sp>
        <p:sp>
          <p:nvSpPr>
            <p:cNvPr id="22" name="pl22"/>
            <p:cNvSpPr/>
            <p:nvPr/>
          </p:nvSpPr>
          <p:spPr>
            <a:xfrm>
              <a:off x="830429" y="1317159"/>
              <a:ext cx="1461582" cy="216325"/>
            </a:xfrm>
            <a:custGeom>
              <a:avLst/>
              <a:pathLst>
                <a:path w="1461582" h="216325">
                  <a:moveTo>
                    <a:pt x="0" y="38175"/>
                  </a:moveTo>
                  <a:lnTo>
                    <a:pt x="208797" y="76350"/>
                  </a:lnTo>
                  <a:lnTo>
                    <a:pt x="417595" y="127250"/>
                  </a:lnTo>
                  <a:lnTo>
                    <a:pt x="626392" y="165425"/>
                  </a:lnTo>
                  <a:lnTo>
                    <a:pt x="835190" y="216325"/>
                  </a:lnTo>
                  <a:lnTo>
                    <a:pt x="1043987" y="25450"/>
                  </a:lnTo>
                  <a:lnTo>
                    <a:pt x="1252785" y="25450"/>
                  </a:lnTo>
                  <a:lnTo>
                    <a:pt x="1461582" y="0"/>
                  </a:lnTo>
                </a:path>
              </a:pathLst>
            </a:custGeom>
            <a:ln w="40651" cap="flat">
              <a:solidFill>
                <a:srgbClr val="BEBEBE">
                  <a:alpha val="69803"/>
                </a:srgbClr>
              </a:solidFill>
              <a:prstDash val="solid"/>
              <a:round/>
            </a:ln>
          </p:spPr>
          <p:txBody>
            <a:bodyPr/>
            <a:lstStyle/>
            <a:p/>
          </p:txBody>
        </p:sp>
        <p:sp>
          <p:nvSpPr>
            <p:cNvPr id="23" name="pl23"/>
            <p:cNvSpPr/>
            <p:nvPr/>
          </p:nvSpPr>
          <p:spPr>
            <a:xfrm>
              <a:off x="830429" y="1317159"/>
              <a:ext cx="1461582" cy="216325"/>
            </a:xfrm>
            <a:custGeom>
              <a:avLst/>
              <a:pathLst>
                <a:path w="1461582" h="216325">
                  <a:moveTo>
                    <a:pt x="0" y="38175"/>
                  </a:moveTo>
                  <a:lnTo>
                    <a:pt x="208797" y="76350"/>
                  </a:lnTo>
                  <a:lnTo>
                    <a:pt x="417595" y="127250"/>
                  </a:lnTo>
                  <a:lnTo>
                    <a:pt x="626392" y="165425"/>
                  </a:lnTo>
                  <a:lnTo>
                    <a:pt x="835190" y="216325"/>
                  </a:lnTo>
                  <a:lnTo>
                    <a:pt x="1043987" y="25450"/>
                  </a:lnTo>
                  <a:lnTo>
                    <a:pt x="1252785" y="25450"/>
                  </a:lnTo>
                  <a:lnTo>
                    <a:pt x="1461582" y="0"/>
                  </a:lnTo>
                </a:path>
              </a:pathLst>
            </a:custGeom>
            <a:ln w="35231" cap="flat">
              <a:solidFill>
                <a:srgbClr val="BEBEBE">
                  <a:alpha val="69803"/>
                </a:srgbClr>
              </a:solidFill>
              <a:prstDash val="solid"/>
              <a:round/>
            </a:ln>
          </p:spPr>
          <p:txBody>
            <a:bodyPr/>
            <a:lstStyle/>
            <a:p/>
          </p:txBody>
        </p:sp>
        <p:sp>
          <p:nvSpPr>
            <p:cNvPr id="24" name="pl24"/>
            <p:cNvSpPr/>
            <p:nvPr/>
          </p:nvSpPr>
          <p:spPr>
            <a:xfrm>
              <a:off x="830429" y="1558934"/>
              <a:ext cx="1461582" cy="114525"/>
            </a:xfrm>
            <a:custGeom>
              <a:avLst/>
              <a:pathLst>
                <a:path w="1461582" h="114525">
                  <a:moveTo>
                    <a:pt x="0" y="25450"/>
                  </a:moveTo>
                  <a:lnTo>
                    <a:pt x="208797" y="0"/>
                  </a:lnTo>
                  <a:lnTo>
                    <a:pt x="417595" y="50900"/>
                  </a:lnTo>
                  <a:lnTo>
                    <a:pt x="626392" y="114525"/>
                  </a:lnTo>
                  <a:lnTo>
                    <a:pt x="835190" y="76350"/>
                  </a:lnTo>
                  <a:lnTo>
                    <a:pt x="1043987" y="12725"/>
                  </a:lnTo>
                  <a:lnTo>
                    <a:pt x="1252785" y="12725"/>
                  </a:lnTo>
                  <a:lnTo>
                    <a:pt x="1461582" y="12725"/>
                  </a:lnTo>
                </a:path>
              </a:pathLst>
            </a:custGeom>
            <a:ln w="20325" cap="flat">
              <a:solidFill>
                <a:srgbClr val="6B6B6B">
                  <a:alpha val="100000"/>
                </a:srgbClr>
              </a:solidFill>
              <a:prstDash val="solid"/>
              <a:round/>
            </a:ln>
          </p:spPr>
          <p:txBody>
            <a:bodyPr/>
            <a:lstStyle/>
            <a:p/>
          </p:txBody>
        </p:sp>
        <p:sp>
          <p:nvSpPr>
            <p:cNvPr id="25" name="pl25"/>
            <p:cNvSpPr/>
            <p:nvPr/>
          </p:nvSpPr>
          <p:spPr>
            <a:xfrm>
              <a:off x="830429" y="1317159"/>
              <a:ext cx="1461582" cy="216325"/>
            </a:xfrm>
            <a:custGeom>
              <a:avLst/>
              <a:pathLst>
                <a:path w="1461582" h="216325">
                  <a:moveTo>
                    <a:pt x="0" y="38175"/>
                  </a:moveTo>
                  <a:lnTo>
                    <a:pt x="208797" y="76350"/>
                  </a:lnTo>
                  <a:lnTo>
                    <a:pt x="417595" y="127250"/>
                  </a:lnTo>
                  <a:lnTo>
                    <a:pt x="626392" y="165425"/>
                  </a:lnTo>
                  <a:lnTo>
                    <a:pt x="835190" y="216325"/>
                  </a:lnTo>
                  <a:lnTo>
                    <a:pt x="1043987" y="25450"/>
                  </a:lnTo>
                  <a:lnTo>
                    <a:pt x="1252785" y="25450"/>
                  </a:lnTo>
                  <a:lnTo>
                    <a:pt x="1461582" y="0"/>
                  </a:lnTo>
                </a:path>
              </a:pathLst>
            </a:custGeom>
            <a:ln w="40651" cap="flat">
              <a:solidFill>
                <a:srgbClr val="000000">
                  <a:alpha val="100000"/>
                </a:srgbClr>
              </a:solidFill>
              <a:prstDash val="solid"/>
              <a:round/>
            </a:ln>
          </p:spPr>
          <p:txBody>
            <a:bodyPr/>
            <a:lstStyle/>
            <a:p/>
          </p:txBody>
        </p:sp>
        <p:sp>
          <p:nvSpPr>
            <p:cNvPr id="26" name="pl26"/>
            <p:cNvSpPr/>
            <p:nvPr/>
          </p:nvSpPr>
          <p:spPr>
            <a:xfrm>
              <a:off x="830429" y="1317159"/>
              <a:ext cx="1461582" cy="216325"/>
            </a:xfrm>
            <a:custGeom>
              <a:avLst/>
              <a:pathLst>
                <a:path w="1461582" h="216325">
                  <a:moveTo>
                    <a:pt x="0" y="38175"/>
                  </a:moveTo>
                  <a:lnTo>
                    <a:pt x="208797" y="76350"/>
                  </a:lnTo>
                  <a:lnTo>
                    <a:pt x="417595" y="127250"/>
                  </a:lnTo>
                  <a:lnTo>
                    <a:pt x="626392" y="165425"/>
                  </a:lnTo>
                  <a:lnTo>
                    <a:pt x="835190" y="216325"/>
                  </a:lnTo>
                  <a:lnTo>
                    <a:pt x="1043987" y="25450"/>
                  </a:lnTo>
                  <a:lnTo>
                    <a:pt x="1252785" y="25450"/>
                  </a:lnTo>
                  <a:lnTo>
                    <a:pt x="1461582" y="0"/>
                  </a:lnTo>
                </a:path>
              </a:pathLst>
            </a:custGeom>
            <a:ln w="35231" cap="flat">
              <a:solidFill>
                <a:srgbClr val="1CABE2">
                  <a:alpha val="100000"/>
                </a:srgbClr>
              </a:solidFill>
              <a:prstDash val="solid"/>
              <a:round/>
            </a:ln>
          </p:spPr>
          <p:txBody>
            <a:bodyPr/>
            <a:lstStyle/>
            <a:p/>
          </p:txBody>
        </p:sp>
        <p:sp>
          <p:nvSpPr>
            <p:cNvPr id="27" name="tx27"/>
            <p:cNvSpPr/>
            <p:nvPr/>
          </p:nvSpPr>
          <p:spPr>
            <a:xfrm>
              <a:off x="770170" y="1176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8" name="tx28"/>
            <p:cNvSpPr/>
            <p:nvPr/>
          </p:nvSpPr>
          <p:spPr>
            <a:xfrm>
              <a:off x="978968" y="12149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9" name="tx29"/>
            <p:cNvSpPr/>
            <p:nvPr/>
          </p:nvSpPr>
          <p:spPr>
            <a:xfrm>
              <a:off x="1187765" y="12658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0" name="tx30"/>
            <p:cNvSpPr/>
            <p:nvPr/>
          </p:nvSpPr>
          <p:spPr>
            <a:xfrm>
              <a:off x="1396563" y="13040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1" name="tx31"/>
            <p:cNvSpPr/>
            <p:nvPr/>
          </p:nvSpPr>
          <p:spPr>
            <a:xfrm>
              <a:off x="1605360" y="13549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2" name="tx32"/>
            <p:cNvSpPr/>
            <p:nvPr/>
          </p:nvSpPr>
          <p:spPr>
            <a:xfrm>
              <a:off x="1814158" y="116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3" name="tx33"/>
            <p:cNvSpPr/>
            <p:nvPr/>
          </p:nvSpPr>
          <p:spPr>
            <a:xfrm>
              <a:off x="2022955" y="116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4" name="tx34"/>
            <p:cNvSpPr/>
            <p:nvPr/>
          </p:nvSpPr>
          <p:spPr>
            <a:xfrm>
              <a:off x="2231753" y="11386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5" name="rc35"/>
            <p:cNvSpPr/>
            <p:nvPr/>
          </p:nvSpPr>
          <p:spPr>
            <a:xfrm>
              <a:off x="757350" y="2209221"/>
              <a:ext cx="1607740" cy="1049815"/>
            </a:xfrm>
            <a:prstGeom prst="rect">
              <a:avLst/>
            </a:prstGeom>
            <a:solidFill>
              <a:srgbClr val="EBEBEB">
                <a:alpha val="100000"/>
              </a:srgbClr>
            </a:solidFill>
          </p:spPr>
          <p:txBody>
            <a:bodyPr/>
            <a:lstStyle/>
            <a:p/>
          </p:txBody>
        </p:sp>
        <p:sp>
          <p:nvSpPr>
            <p:cNvPr id="36" name="pl36"/>
            <p:cNvSpPr/>
            <p:nvPr/>
          </p:nvSpPr>
          <p:spPr>
            <a:xfrm>
              <a:off x="757350" y="30522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 name="pl37"/>
            <p:cNvSpPr/>
            <p:nvPr/>
          </p:nvSpPr>
          <p:spPr>
            <a:xfrm>
              <a:off x="757350" y="27341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241600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2569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 name="pl40"/>
            <p:cNvSpPr/>
            <p:nvPr/>
          </p:nvSpPr>
          <p:spPr>
            <a:xfrm>
              <a:off x="757350" y="3211317"/>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 name="pl41"/>
            <p:cNvSpPr/>
            <p:nvPr/>
          </p:nvSpPr>
          <p:spPr>
            <a:xfrm>
              <a:off x="757350" y="289319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2" name="pl42"/>
            <p:cNvSpPr/>
            <p:nvPr/>
          </p:nvSpPr>
          <p:spPr>
            <a:xfrm>
              <a:off x="757350" y="257506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 name="pl43"/>
            <p:cNvSpPr/>
            <p:nvPr/>
          </p:nvSpPr>
          <p:spPr>
            <a:xfrm>
              <a:off x="83042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03922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24802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456822"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66561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874417"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208321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292012"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830429" y="2893191"/>
              <a:ext cx="1461582" cy="114525"/>
            </a:xfrm>
            <a:custGeom>
              <a:avLst/>
              <a:pathLst>
                <a:path w="1461582" h="114525">
                  <a:moveTo>
                    <a:pt x="0" y="25450"/>
                  </a:moveTo>
                  <a:lnTo>
                    <a:pt x="208797" y="0"/>
                  </a:lnTo>
                  <a:lnTo>
                    <a:pt x="417595" y="50900"/>
                  </a:lnTo>
                  <a:lnTo>
                    <a:pt x="626392" y="114525"/>
                  </a:lnTo>
                  <a:lnTo>
                    <a:pt x="835190" y="76350"/>
                  </a:lnTo>
                  <a:lnTo>
                    <a:pt x="1043987" y="12725"/>
                  </a:lnTo>
                  <a:lnTo>
                    <a:pt x="1252785" y="12725"/>
                  </a:lnTo>
                  <a:lnTo>
                    <a:pt x="1461582" y="12725"/>
                  </a:lnTo>
                </a:path>
              </a:pathLst>
            </a:custGeom>
            <a:ln w="20325" cap="flat">
              <a:solidFill>
                <a:srgbClr val="BEBEBE">
                  <a:alpha val="69803"/>
                </a:srgbClr>
              </a:solidFill>
              <a:prstDash val="solid"/>
              <a:round/>
            </a:ln>
          </p:spPr>
          <p:txBody>
            <a:bodyPr/>
            <a:lstStyle/>
            <a:p/>
          </p:txBody>
        </p:sp>
        <p:sp>
          <p:nvSpPr>
            <p:cNvPr id="52" name="pl52"/>
            <p:cNvSpPr/>
            <p:nvPr/>
          </p:nvSpPr>
          <p:spPr>
            <a:xfrm>
              <a:off x="830429" y="2664141"/>
              <a:ext cx="1461582" cy="178150"/>
            </a:xfrm>
            <a:custGeom>
              <a:avLst/>
              <a:pathLst>
                <a:path w="1461582" h="178150">
                  <a:moveTo>
                    <a:pt x="0" y="0"/>
                  </a:moveTo>
                  <a:lnTo>
                    <a:pt x="208797" y="63625"/>
                  </a:lnTo>
                  <a:lnTo>
                    <a:pt x="417595" y="101800"/>
                  </a:lnTo>
                  <a:lnTo>
                    <a:pt x="626392" y="139975"/>
                  </a:lnTo>
                  <a:lnTo>
                    <a:pt x="835190" y="178150"/>
                  </a:lnTo>
                  <a:lnTo>
                    <a:pt x="1043987" y="114525"/>
                  </a:lnTo>
                  <a:lnTo>
                    <a:pt x="1252785" y="165425"/>
                  </a:lnTo>
                  <a:lnTo>
                    <a:pt x="1461582" y="139975"/>
                  </a:lnTo>
                </a:path>
              </a:pathLst>
            </a:custGeom>
            <a:ln w="40651" cap="flat">
              <a:solidFill>
                <a:srgbClr val="BEBEBE">
                  <a:alpha val="69803"/>
                </a:srgbClr>
              </a:solidFill>
              <a:prstDash val="solid"/>
              <a:round/>
            </a:ln>
          </p:spPr>
          <p:txBody>
            <a:bodyPr/>
            <a:lstStyle/>
            <a:p/>
          </p:txBody>
        </p:sp>
        <p:sp>
          <p:nvSpPr>
            <p:cNvPr id="53" name="pl53"/>
            <p:cNvSpPr/>
            <p:nvPr/>
          </p:nvSpPr>
          <p:spPr>
            <a:xfrm>
              <a:off x="830429" y="2664141"/>
              <a:ext cx="1461582" cy="178150"/>
            </a:xfrm>
            <a:custGeom>
              <a:avLst/>
              <a:pathLst>
                <a:path w="1461582" h="178150">
                  <a:moveTo>
                    <a:pt x="0" y="0"/>
                  </a:moveTo>
                  <a:lnTo>
                    <a:pt x="208797" y="63625"/>
                  </a:lnTo>
                  <a:lnTo>
                    <a:pt x="417595" y="101800"/>
                  </a:lnTo>
                  <a:lnTo>
                    <a:pt x="626392" y="139975"/>
                  </a:lnTo>
                  <a:lnTo>
                    <a:pt x="835190" y="178150"/>
                  </a:lnTo>
                  <a:lnTo>
                    <a:pt x="1043987" y="114525"/>
                  </a:lnTo>
                  <a:lnTo>
                    <a:pt x="1252785" y="165425"/>
                  </a:lnTo>
                  <a:lnTo>
                    <a:pt x="1461582" y="139975"/>
                  </a:lnTo>
                </a:path>
              </a:pathLst>
            </a:custGeom>
            <a:ln w="35231" cap="flat">
              <a:solidFill>
                <a:srgbClr val="BEBEBE">
                  <a:alpha val="69803"/>
                </a:srgbClr>
              </a:solidFill>
              <a:prstDash val="solid"/>
              <a:round/>
            </a:ln>
          </p:spPr>
          <p:txBody>
            <a:bodyPr/>
            <a:lstStyle/>
            <a:p/>
          </p:txBody>
        </p:sp>
        <p:sp>
          <p:nvSpPr>
            <p:cNvPr id="54" name="pl54"/>
            <p:cNvSpPr/>
            <p:nvPr/>
          </p:nvSpPr>
          <p:spPr>
            <a:xfrm>
              <a:off x="830429" y="2893191"/>
              <a:ext cx="1461582" cy="114525"/>
            </a:xfrm>
            <a:custGeom>
              <a:avLst/>
              <a:pathLst>
                <a:path w="1461582" h="114525">
                  <a:moveTo>
                    <a:pt x="0" y="25450"/>
                  </a:moveTo>
                  <a:lnTo>
                    <a:pt x="208797" y="0"/>
                  </a:lnTo>
                  <a:lnTo>
                    <a:pt x="417595" y="50900"/>
                  </a:lnTo>
                  <a:lnTo>
                    <a:pt x="626392" y="114525"/>
                  </a:lnTo>
                  <a:lnTo>
                    <a:pt x="835190" y="76350"/>
                  </a:lnTo>
                  <a:lnTo>
                    <a:pt x="1043987" y="12725"/>
                  </a:lnTo>
                  <a:lnTo>
                    <a:pt x="1252785" y="12725"/>
                  </a:lnTo>
                  <a:lnTo>
                    <a:pt x="1461582" y="12725"/>
                  </a:lnTo>
                </a:path>
              </a:pathLst>
            </a:custGeom>
            <a:ln w="20325" cap="flat">
              <a:solidFill>
                <a:srgbClr val="6B6B6B">
                  <a:alpha val="100000"/>
                </a:srgbClr>
              </a:solidFill>
              <a:prstDash val="solid"/>
              <a:round/>
            </a:ln>
          </p:spPr>
          <p:txBody>
            <a:bodyPr/>
            <a:lstStyle/>
            <a:p/>
          </p:txBody>
        </p:sp>
        <p:sp>
          <p:nvSpPr>
            <p:cNvPr id="55" name="pl55"/>
            <p:cNvSpPr/>
            <p:nvPr/>
          </p:nvSpPr>
          <p:spPr>
            <a:xfrm>
              <a:off x="830429" y="2664141"/>
              <a:ext cx="1461582" cy="178150"/>
            </a:xfrm>
            <a:custGeom>
              <a:avLst/>
              <a:pathLst>
                <a:path w="1461582" h="178150">
                  <a:moveTo>
                    <a:pt x="0" y="0"/>
                  </a:moveTo>
                  <a:lnTo>
                    <a:pt x="208797" y="63625"/>
                  </a:lnTo>
                  <a:lnTo>
                    <a:pt x="417595" y="101800"/>
                  </a:lnTo>
                  <a:lnTo>
                    <a:pt x="626392" y="139975"/>
                  </a:lnTo>
                  <a:lnTo>
                    <a:pt x="835190" y="178150"/>
                  </a:lnTo>
                  <a:lnTo>
                    <a:pt x="1043987" y="114525"/>
                  </a:lnTo>
                  <a:lnTo>
                    <a:pt x="1252785" y="165425"/>
                  </a:lnTo>
                  <a:lnTo>
                    <a:pt x="1461582" y="139975"/>
                  </a:lnTo>
                </a:path>
              </a:pathLst>
            </a:custGeom>
            <a:ln w="40651" cap="flat">
              <a:solidFill>
                <a:srgbClr val="000000">
                  <a:alpha val="100000"/>
                </a:srgbClr>
              </a:solidFill>
              <a:prstDash val="solid"/>
              <a:round/>
            </a:ln>
          </p:spPr>
          <p:txBody>
            <a:bodyPr/>
            <a:lstStyle/>
            <a:p/>
          </p:txBody>
        </p:sp>
        <p:sp>
          <p:nvSpPr>
            <p:cNvPr id="56" name="pl56"/>
            <p:cNvSpPr/>
            <p:nvPr/>
          </p:nvSpPr>
          <p:spPr>
            <a:xfrm>
              <a:off x="830429" y="2664141"/>
              <a:ext cx="1461582" cy="178150"/>
            </a:xfrm>
            <a:custGeom>
              <a:avLst/>
              <a:pathLst>
                <a:path w="1461582" h="178150">
                  <a:moveTo>
                    <a:pt x="0" y="0"/>
                  </a:moveTo>
                  <a:lnTo>
                    <a:pt x="208797" y="63625"/>
                  </a:lnTo>
                  <a:lnTo>
                    <a:pt x="417595" y="101800"/>
                  </a:lnTo>
                  <a:lnTo>
                    <a:pt x="626392" y="139975"/>
                  </a:lnTo>
                  <a:lnTo>
                    <a:pt x="835190" y="178150"/>
                  </a:lnTo>
                  <a:lnTo>
                    <a:pt x="1043987" y="114525"/>
                  </a:lnTo>
                  <a:lnTo>
                    <a:pt x="1252785" y="165425"/>
                  </a:lnTo>
                  <a:lnTo>
                    <a:pt x="1461582" y="139975"/>
                  </a:lnTo>
                </a:path>
              </a:pathLst>
            </a:custGeom>
            <a:ln w="35231" cap="flat">
              <a:solidFill>
                <a:srgbClr val="1CABE2">
                  <a:alpha val="100000"/>
                </a:srgbClr>
              </a:solidFill>
              <a:prstDash val="solid"/>
              <a:round/>
            </a:ln>
          </p:spPr>
          <p:txBody>
            <a:bodyPr/>
            <a:lstStyle/>
            <a:p/>
          </p:txBody>
        </p:sp>
        <p:sp>
          <p:nvSpPr>
            <p:cNvPr id="57" name="tx57"/>
            <p:cNvSpPr/>
            <p:nvPr/>
          </p:nvSpPr>
          <p:spPr>
            <a:xfrm>
              <a:off x="770170" y="24855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8" name="tx58"/>
            <p:cNvSpPr/>
            <p:nvPr/>
          </p:nvSpPr>
          <p:spPr>
            <a:xfrm>
              <a:off x="978968" y="25492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9" name="tx59"/>
            <p:cNvSpPr/>
            <p:nvPr/>
          </p:nvSpPr>
          <p:spPr>
            <a:xfrm>
              <a:off x="1187765" y="25873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0" name="tx60"/>
            <p:cNvSpPr/>
            <p:nvPr/>
          </p:nvSpPr>
          <p:spPr>
            <a:xfrm>
              <a:off x="1396563" y="2625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1" name="tx61"/>
            <p:cNvSpPr/>
            <p:nvPr/>
          </p:nvSpPr>
          <p:spPr>
            <a:xfrm>
              <a:off x="1605360" y="26637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2" name="tx62"/>
            <p:cNvSpPr/>
            <p:nvPr/>
          </p:nvSpPr>
          <p:spPr>
            <a:xfrm>
              <a:off x="1814158" y="26001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3" name="tx63"/>
            <p:cNvSpPr/>
            <p:nvPr/>
          </p:nvSpPr>
          <p:spPr>
            <a:xfrm>
              <a:off x="2022955" y="26510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4" name="tx64"/>
            <p:cNvSpPr/>
            <p:nvPr/>
          </p:nvSpPr>
          <p:spPr>
            <a:xfrm>
              <a:off x="2231753" y="2625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5" name="rc65"/>
            <p:cNvSpPr/>
            <p:nvPr/>
          </p:nvSpPr>
          <p:spPr>
            <a:xfrm>
              <a:off x="757350" y="3543478"/>
              <a:ext cx="1607740" cy="1049815"/>
            </a:xfrm>
            <a:prstGeom prst="rect">
              <a:avLst/>
            </a:prstGeom>
            <a:solidFill>
              <a:srgbClr val="EBEBEB">
                <a:alpha val="100000"/>
              </a:srgbClr>
            </a:solidFill>
          </p:spPr>
          <p:txBody>
            <a:bodyPr/>
            <a:lstStyle/>
            <a:p/>
          </p:txBody>
        </p:sp>
        <p:sp>
          <p:nvSpPr>
            <p:cNvPr id="66" name="pl66"/>
            <p:cNvSpPr/>
            <p:nvPr/>
          </p:nvSpPr>
          <p:spPr>
            <a:xfrm>
              <a:off x="757350" y="438651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7" name="pl67"/>
            <p:cNvSpPr/>
            <p:nvPr/>
          </p:nvSpPr>
          <p:spPr>
            <a:xfrm>
              <a:off x="757350" y="406838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8" name="pl68"/>
            <p:cNvSpPr/>
            <p:nvPr/>
          </p:nvSpPr>
          <p:spPr>
            <a:xfrm>
              <a:off x="757350" y="375026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9" name="pl69"/>
            <p:cNvSpPr/>
            <p:nvPr/>
          </p:nvSpPr>
          <p:spPr>
            <a:xfrm>
              <a:off x="757350" y="3591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0" name="pl70"/>
            <p:cNvSpPr/>
            <p:nvPr/>
          </p:nvSpPr>
          <p:spPr>
            <a:xfrm>
              <a:off x="757350" y="454557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1" name="pl71"/>
            <p:cNvSpPr/>
            <p:nvPr/>
          </p:nvSpPr>
          <p:spPr>
            <a:xfrm>
              <a:off x="757350" y="422744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2" name="pl72"/>
            <p:cNvSpPr/>
            <p:nvPr/>
          </p:nvSpPr>
          <p:spPr>
            <a:xfrm>
              <a:off x="757350" y="390932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3" name="pl73"/>
            <p:cNvSpPr/>
            <p:nvPr/>
          </p:nvSpPr>
          <p:spPr>
            <a:xfrm>
              <a:off x="83042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03922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124802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456822"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66561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874417"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208321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2292012"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830429" y="4227448"/>
              <a:ext cx="1461582" cy="114525"/>
            </a:xfrm>
            <a:custGeom>
              <a:avLst/>
              <a:pathLst>
                <a:path w="1461582" h="114525">
                  <a:moveTo>
                    <a:pt x="0" y="25450"/>
                  </a:moveTo>
                  <a:lnTo>
                    <a:pt x="208797" y="0"/>
                  </a:lnTo>
                  <a:lnTo>
                    <a:pt x="417595" y="50900"/>
                  </a:lnTo>
                  <a:lnTo>
                    <a:pt x="626392" y="114525"/>
                  </a:lnTo>
                  <a:lnTo>
                    <a:pt x="835190" y="76350"/>
                  </a:lnTo>
                  <a:lnTo>
                    <a:pt x="1043987" y="12725"/>
                  </a:lnTo>
                  <a:lnTo>
                    <a:pt x="1252785" y="12725"/>
                  </a:lnTo>
                  <a:lnTo>
                    <a:pt x="1461582" y="12725"/>
                  </a:lnTo>
                </a:path>
              </a:pathLst>
            </a:custGeom>
            <a:ln w="20325" cap="flat">
              <a:solidFill>
                <a:srgbClr val="BEBEBE">
                  <a:alpha val="69803"/>
                </a:srgbClr>
              </a:solidFill>
              <a:prstDash val="solid"/>
              <a:round/>
            </a:ln>
          </p:spPr>
          <p:txBody>
            <a:bodyPr/>
            <a:lstStyle/>
            <a:p/>
          </p:txBody>
        </p:sp>
        <p:sp>
          <p:nvSpPr>
            <p:cNvPr id="82" name="pl82"/>
            <p:cNvSpPr/>
            <p:nvPr/>
          </p:nvSpPr>
          <p:spPr>
            <a:xfrm>
              <a:off x="830429" y="4112923"/>
              <a:ext cx="1461582" cy="178150"/>
            </a:xfrm>
            <a:custGeom>
              <a:avLst/>
              <a:pathLst>
                <a:path w="1461582" h="178150">
                  <a:moveTo>
                    <a:pt x="0" y="101800"/>
                  </a:moveTo>
                  <a:lnTo>
                    <a:pt x="208797" y="101800"/>
                  </a:lnTo>
                  <a:lnTo>
                    <a:pt x="417595" y="178150"/>
                  </a:lnTo>
                  <a:lnTo>
                    <a:pt x="626392" y="114525"/>
                  </a:lnTo>
                  <a:lnTo>
                    <a:pt x="835190" y="101800"/>
                  </a:lnTo>
                  <a:lnTo>
                    <a:pt x="1043987" y="101800"/>
                  </a:lnTo>
                  <a:lnTo>
                    <a:pt x="1252785" y="12725"/>
                  </a:lnTo>
                  <a:lnTo>
                    <a:pt x="1461582" y="0"/>
                  </a:lnTo>
                </a:path>
              </a:pathLst>
            </a:custGeom>
            <a:ln w="40651" cap="flat">
              <a:solidFill>
                <a:srgbClr val="BEBEBE">
                  <a:alpha val="69803"/>
                </a:srgbClr>
              </a:solidFill>
              <a:prstDash val="solid"/>
              <a:round/>
            </a:ln>
          </p:spPr>
          <p:txBody>
            <a:bodyPr/>
            <a:lstStyle/>
            <a:p/>
          </p:txBody>
        </p:sp>
        <p:sp>
          <p:nvSpPr>
            <p:cNvPr id="83" name="pl83"/>
            <p:cNvSpPr/>
            <p:nvPr/>
          </p:nvSpPr>
          <p:spPr>
            <a:xfrm>
              <a:off x="830429" y="4112923"/>
              <a:ext cx="1461582" cy="178150"/>
            </a:xfrm>
            <a:custGeom>
              <a:avLst/>
              <a:pathLst>
                <a:path w="1461582" h="178150">
                  <a:moveTo>
                    <a:pt x="0" y="101800"/>
                  </a:moveTo>
                  <a:lnTo>
                    <a:pt x="208797" y="101800"/>
                  </a:lnTo>
                  <a:lnTo>
                    <a:pt x="417595" y="178150"/>
                  </a:lnTo>
                  <a:lnTo>
                    <a:pt x="626392" y="114525"/>
                  </a:lnTo>
                  <a:lnTo>
                    <a:pt x="835190" y="101800"/>
                  </a:lnTo>
                  <a:lnTo>
                    <a:pt x="1043987" y="101800"/>
                  </a:lnTo>
                  <a:lnTo>
                    <a:pt x="1252785" y="12725"/>
                  </a:lnTo>
                  <a:lnTo>
                    <a:pt x="1461582" y="0"/>
                  </a:lnTo>
                </a:path>
              </a:pathLst>
            </a:custGeom>
            <a:ln w="35231" cap="flat">
              <a:solidFill>
                <a:srgbClr val="BEBEBE">
                  <a:alpha val="69803"/>
                </a:srgbClr>
              </a:solidFill>
              <a:prstDash val="solid"/>
              <a:round/>
            </a:ln>
          </p:spPr>
          <p:txBody>
            <a:bodyPr/>
            <a:lstStyle/>
            <a:p/>
          </p:txBody>
        </p:sp>
        <p:sp>
          <p:nvSpPr>
            <p:cNvPr id="84" name="pl84"/>
            <p:cNvSpPr/>
            <p:nvPr/>
          </p:nvSpPr>
          <p:spPr>
            <a:xfrm>
              <a:off x="830429" y="4227448"/>
              <a:ext cx="1461582" cy="114525"/>
            </a:xfrm>
            <a:custGeom>
              <a:avLst/>
              <a:pathLst>
                <a:path w="1461582" h="114525">
                  <a:moveTo>
                    <a:pt x="0" y="25450"/>
                  </a:moveTo>
                  <a:lnTo>
                    <a:pt x="208797" y="0"/>
                  </a:lnTo>
                  <a:lnTo>
                    <a:pt x="417595" y="50900"/>
                  </a:lnTo>
                  <a:lnTo>
                    <a:pt x="626392" y="114525"/>
                  </a:lnTo>
                  <a:lnTo>
                    <a:pt x="835190" y="76350"/>
                  </a:lnTo>
                  <a:lnTo>
                    <a:pt x="1043987" y="12725"/>
                  </a:lnTo>
                  <a:lnTo>
                    <a:pt x="1252785" y="12725"/>
                  </a:lnTo>
                  <a:lnTo>
                    <a:pt x="1461582" y="12725"/>
                  </a:lnTo>
                </a:path>
              </a:pathLst>
            </a:custGeom>
            <a:ln w="20325" cap="flat">
              <a:solidFill>
                <a:srgbClr val="6B6B6B">
                  <a:alpha val="100000"/>
                </a:srgbClr>
              </a:solidFill>
              <a:prstDash val="solid"/>
              <a:round/>
            </a:ln>
          </p:spPr>
          <p:txBody>
            <a:bodyPr/>
            <a:lstStyle/>
            <a:p/>
          </p:txBody>
        </p:sp>
        <p:sp>
          <p:nvSpPr>
            <p:cNvPr id="85" name="pl85"/>
            <p:cNvSpPr/>
            <p:nvPr/>
          </p:nvSpPr>
          <p:spPr>
            <a:xfrm>
              <a:off x="830429" y="4112923"/>
              <a:ext cx="1461582" cy="178150"/>
            </a:xfrm>
            <a:custGeom>
              <a:avLst/>
              <a:pathLst>
                <a:path w="1461582" h="178150">
                  <a:moveTo>
                    <a:pt x="0" y="101800"/>
                  </a:moveTo>
                  <a:lnTo>
                    <a:pt x="208797" y="101800"/>
                  </a:lnTo>
                  <a:lnTo>
                    <a:pt x="417595" y="178150"/>
                  </a:lnTo>
                  <a:lnTo>
                    <a:pt x="626392" y="114525"/>
                  </a:lnTo>
                  <a:lnTo>
                    <a:pt x="835190" y="101800"/>
                  </a:lnTo>
                  <a:lnTo>
                    <a:pt x="1043987" y="101800"/>
                  </a:lnTo>
                  <a:lnTo>
                    <a:pt x="1252785" y="12725"/>
                  </a:lnTo>
                  <a:lnTo>
                    <a:pt x="1461582" y="0"/>
                  </a:lnTo>
                </a:path>
              </a:pathLst>
            </a:custGeom>
            <a:ln w="40651" cap="flat">
              <a:solidFill>
                <a:srgbClr val="000000">
                  <a:alpha val="100000"/>
                </a:srgbClr>
              </a:solidFill>
              <a:prstDash val="solid"/>
              <a:round/>
            </a:ln>
          </p:spPr>
          <p:txBody>
            <a:bodyPr/>
            <a:lstStyle/>
            <a:p/>
          </p:txBody>
        </p:sp>
        <p:sp>
          <p:nvSpPr>
            <p:cNvPr id="86" name="pl86"/>
            <p:cNvSpPr/>
            <p:nvPr/>
          </p:nvSpPr>
          <p:spPr>
            <a:xfrm>
              <a:off x="830429" y="4112923"/>
              <a:ext cx="1461582" cy="178150"/>
            </a:xfrm>
            <a:custGeom>
              <a:avLst/>
              <a:pathLst>
                <a:path w="1461582" h="178150">
                  <a:moveTo>
                    <a:pt x="0" y="101800"/>
                  </a:moveTo>
                  <a:lnTo>
                    <a:pt x="208797" y="101800"/>
                  </a:lnTo>
                  <a:lnTo>
                    <a:pt x="417595" y="178150"/>
                  </a:lnTo>
                  <a:lnTo>
                    <a:pt x="626392" y="114525"/>
                  </a:lnTo>
                  <a:lnTo>
                    <a:pt x="835190" y="101800"/>
                  </a:lnTo>
                  <a:lnTo>
                    <a:pt x="1043987" y="101800"/>
                  </a:lnTo>
                  <a:lnTo>
                    <a:pt x="1252785" y="12725"/>
                  </a:lnTo>
                  <a:lnTo>
                    <a:pt x="1461582" y="0"/>
                  </a:lnTo>
                </a:path>
              </a:pathLst>
            </a:custGeom>
            <a:ln w="35231" cap="flat">
              <a:solidFill>
                <a:srgbClr val="1CABE2">
                  <a:alpha val="100000"/>
                </a:srgbClr>
              </a:solidFill>
              <a:prstDash val="solid"/>
              <a:round/>
            </a:ln>
          </p:spPr>
          <p:txBody>
            <a:bodyPr/>
            <a:lstStyle/>
            <a:p/>
          </p:txBody>
        </p:sp>
        <p:sp>
          <p:nvSpPr>
            <p:cNvPr id="87" name="tx87"/>
            <p:cNvSpPr/>
            <p:nvPr/>
          </p:nvSpPr>
          <p:spPr>
            <a:xfrm>
              <a:off x="770170" y="403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8" name="tx88"/>
            <p:cNvSpPr/>
            <p:nvPr/>
          </p:nvSpPr>
          <p:spPr>
            <a:xfrm>
              <a:off x="978968" y="403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9" name="tx89"/>
            <p:cNvSpPr/>
            <p:nvPr/>
          </p:nvSpPr>
          <p:spPr>
            <a:xfrm>
              <a:off x="1187765" y="4112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0" name="tx90"/>
            <p:cNvSpPr/>
            <p:nvPr/>
          </p:nvSpPr>
          <p:spPr>
            <a:xfrm>
              <a:off x="1396563" y="40488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1" name="tx91"/>
            <p:cNvSpPr/>
            <p:nvPr/>
          </p:nvSpPr>
          <p:spPr>
            <a:xfrm>
              <a:off x="1605360" y="403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2" name="tx92"/>
            <p:cNvSpPr/>
            <p:nvPr/>
          </p:nvSpPr>
          <p:spPr>
            <a:xfrm>
              <a:off x="1814158" y="4036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3" name="tx93"/>
            <p:cNvSpPr/>
            <p:nvPr/>
          </p:nvSpPr>
          <p:spPr>
            <a:xfrm>
              <a:off x="2022955" y="39470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4" name="tx94"/>
            <p:cNvSpPr/>
            <p:nvPr/>
          </p:nvSpPr>
          <p:spPr>
            <a:xfrm>
              <a:off x="2231753" y="39343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5" name="rc95"/>
            <p:cNvSpPr/>
            <p:nvPr/>
          </p:nvSpPr>
          <p:spPr>
            <a:xfrm>
              <a:off x="757350" y="4877735"/>
              <a:ext cx="1607740" cy="1049815"/>
            </a:xfrm>
            <a:prstGeom prst="rect">
              <a:avLst/>
            </a:prstGeom>
            <a:solidFill>
              <a:srgbClr val="EBEBEB">
                <a:alpha val="100000"/>
              </a:srgbClr>
            </a:solidFill>
          </p:spPr>
          <p:txBody>
            <a:bodyPr/>
            <a:lstStyle/>
            <a:p/>
          </p:txBody>
        </p:sp>
        <p:sp>
          <p:nvSpPr>
            <p:cNvPr id="96" name="pl96"/>
            <p:cNvSpPr/>
            <p:nvPr/>
          </p:nvSpPr>
          <p:spPr>
            <a:xfrm>
              <a:off x="757350" y="572076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7" name="pl97"/>
            <p:cNvSpPr/>
            <p:nvPr/>
          </p:nvSpPr>
          <p:spPr>
            <a:xfrm>
              <a:off x="757350" y="54026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8" name="pl98"/>
            <p:cNvSpPr/>
            <p:nvPr/>
          </p:nvSpPr>
          <p:spPr>
            <a:xfrm>
              <a:off x="757350" y="508451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9" name="pl99"/>
            <p:cNvSpPr/>
            <p:nvPr/>
          </p:nvSpPr>
          <p:spPr>
            <a:xfrm>
              <a:off x="757350" y="49254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0" name="pl100"/>
            <p:cNvSpPr/>
            <p:nvPr/>
          </p:nvSpPr>
          <p:spPr>
            <a:xfrm>
              <a:off x="757350" y="587983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1" name="pl101"/>
            <p:cNvSpPr/>
            <p:nvPr/>
          </p:nvSpPr>
          <p:spPr>
            <a:xfrm>
              <a:off x="757350" y="556170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2" name="pl102"/>
            <p:cNvSpPr/>
            <p:nvPr/>
          </p:nvSpPr>
          <p:spPr>
            <a:xfrm>
              <a:off x="757350" y="524357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3" name="pl103"/>
            <p:cNvSpPr/>
            <p:nvPr/>
          </p:nvSpPr>
          <p:spPr>
            <a:xfrm>
              <a:off x="83042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103922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124802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1456822"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66561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874417"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208321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2292012"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830429" y="5561705"/>
              <a:ext cx="1461582" cy="114525"/>
            </a:xfrm>
            <a:custGeom>
              <a:avLst/>
              <a:pathLst>
                <a:path w="1461582" h="114525">
                  <a:moveTo>
                    <a:pt x="0" y="25450"/>
                  </a:moveTo>
                  <a:lnTo>
                    <a:pt x="208797" y="0"/>
                  </a:lnTo>
                  <a:lnTo>
                    <a:pt x="417595" y="50900"/>
                  </a:lnTo>
                  <a:lnTo>
                    <a:pt x="626392" y="114525"/>
                  </a:lnTo>
                  <a:lnTo>
                    <a:pt x="835190" y="76350"/>
                  </a:lnTo>
                  <a:lnTo>
                    <a:pt x="1043987" y="12725"/>
                  </a:lnTo>
                  <a:lnTo>
                    <a:pt x="1252785" y="12725"/>
                  </a:lnTo>
                  <a:lnTo>
                    <a:pt x="1461582" y="12725"/>
                  </a:lnTo>
                </a:path>
              </a:pathLst>
            </a:custGeom>
            <a:ln w="20325" cap="flat">
              <a:solidFill>
                <a:srgbClr val="BEBEBE">
                  <a:alpha val="69803"/>
                </a:srgbClr>
              </a:solidFill>
              <a:prstDash val="solid"/>
              <a:round/>
            </a:ln>
          </p:spPr>
          <p:txBody>
            <a:bodyPr/>
            <a:lstStyle/>
            <a:p/>
          </p:txBody>
        </p:sp>
        <p:sp>
          <p:nvSpPr>
            <p:cNvPr id="112" name="pl112"/>
            <p:cNvSpPr/>
            <p:nvPr/>
          </p:nvSpPr>
          <p:spPr>
            <a:xfrm>
              <a:off x="830429" y="5307205"/>
              <a:ext cx="1461582" cy="50900"/>
            </a:xfrm>
            <a:custGeom>
              <a:avLst/>
              <a:pathLst>
                <a:path w="1461582" h="50900">
                  <a:moveTo>
                    <a:pt x="0" y="25450"/>
                  </a:moveTo>
                  <a:lnTo>
                    <a:pt x="208797" y="0"/>
                  </a:lnTo>
                  <a:lnTo>
                    <a:pt x="417595" y="50900"/>
                  </a:lnTo>
                  <a:lnTo>
                    <a:pt x="626392" y="38175"/>
                  </a:lnTo>
                  <a:lnTo>
                    <a:pt x="835190" y="50900"/>
                  </a:lnTo>
                  <a:lnTo>
                    <a:pt x="1043987" y="50900"/>
                  </a:lnTo>
                  <a:lnTo>
                    <a:pt x="1252785" y="50900"/>
                  </a:lnTo>
                  <a:lnTo>
                    <a:pt x="1461582" y="50900"/>
                  </a:lnTo>
                </a:path>
              </a:pathLst>
            </a:custGeom>
            <a:ln w="40651" cap="flat">
              <a:solidFill>
                <a:srgbClr val="BEBEBE">
                  <a:alpha val="69803"/>
                </a:srgbClr>
              </a:solidFill>
              <a:prstDash val="solid"/>
              <a:round/>
            </a:ln>
          </p:spPr>
          <p:txBody>
            <a:bodyPr/>
            <a:lstStyle/>
            <a:p/>
          </p:txBody>
        </p:sp>
        <p:sp>
          <p:nvSpPr>
            <p:cNvPr id="113" name="pl113"/>
            <p:cNvSpPr/>
            <p:nvPr/>
          </p:nvSpPr>
          <p:spPr>
            <a:xfrm>
              <a:off x="830429" y="5307205"/>
              <a:ext cx="1461582" cy="50900"/>
            </a:xfrm>
            <a:custGeom>
              <a:avLst/>
              <a:pathLst>
                <a:path w="1461582" h="50900">
                  <a:moveTo>
                    <a:pt x="0" y="25450"/>
                  </a:moveTo>
                  <a:lnTo>
                    <a:pt x="208797" y="0"/>
                  </a:lnTo>
                  <a:lnTo>
                    <a:pt x="417595" y="50900"/>
                  </a:lnTo>
                  <a:lnTo>
                    <a:pt x="626392" y="38175"/>
                  </a:lnTo>
                  <a:lnTo>
                    <a:pt x="835190" y="50900"/>
                  </a:lnTo>
                  <a:lnTo>
                    <a:pt x="1043987" y="50900"/>
                  </a:lnTo>
                  <a:lnTo>
                    <a:pt x="1252785" y="50900"/>
                  </a:lnTo>
                  <a:lnTo>
                    <a:pt x="1461582" y="50900"/>
                  </a:lnTo>
                </a:path>
              </a:pathLst>
            </a:custGeom>
            <a:ln w="35231" cap="flat">
              <a:solidFill>
                <a:srgbClr val="BEBEBE">
                  <a:alpha val="69803"/>
                </a:srgbClr>
              </a:solidFill>
              <a:prstDash val="solid"/>
              <a:round/>
            </a:ln>
          </p:spPr>
          <p:txBody>
            <a:bodyPr/>
            <a:lstStyle/>
            <a:p/>
          </p:txBody>
        </p:sp>
        <p:sp>
          <p:nvSpPr>
            <p:cNvPr id="114" name="pl114"/>
            <p:cNvSpPr/>
            <p:nvPr/>
          </p:nvSpPr>
          <p:spPr>
            <a:xfrm>
              <a:off x="830429" y="5561705"/>
              <a:ext cx="1461582" cy="114525"/>
            </a:xfrm>
            <a:custGeom>
              <a:avLst/>
              <a:pathLst>
                <a:path w="1461582" h="114525">
                  <a:moveTo>
                    <a:pt x="0" y="25450"/>
                  </a:moveTo>
                  <a:lnTo>
                    <a:pt x="208797" y="0"/>
                  </a:lnTo>
                  <a:lnTo>
                    <a:pt x="417595" y="50900"/>
                  </a:lnTo>
                  <a:lnTo>
                    <a:pt x="626392" y="114525"/>
                  </a:lnTo>
                  <a:lnTo>
                    <a:pt x="835190" y="76350"/>
                  </a:lnTo>
                  <a:lnTo>
                    <a:pt x="1043987" y="12725"/>
                  </a:lnTo>
                  <a:lnTo>
                    <a:pt x="1252785" y="12725"/>
                  </a:lnTo>
                  <a:lnTo>
                    <a:pt x="1461582" y="12725"/>
                  </a:lnTo>
                </a:path>
              </a:pathLst>
            </a:custGeom>
            <a:ln w="20325" cap="flat">
              <a:solidFill>
                <a:srgbClr val="6B6B6B">
                  <a:alpha val="100000"/>
                </a:srgbClr>
              </a:solidFill>
              <a:prstDash val="solid"/>
              <a:round/>
            </a:ln>
          </p:spPr>
          <p:txBody>
            <a:bodyPr/>
            <a:lstStyle/>
            <a:p/>
          </p:txBody>
        </p:sp>
        <p:sp>
          <p:nvSpPr>
            <p:cNvPr id="115" name="pl115"/>
            <p:cNvSpPr/>
            <p:nvPr/>
          </p:nvSpPr>
          <p:spPr>
            <a:xfrm>
              <a:off x="830429" y="5307205"/>
              <a:ext cx="1461582" cy="50900"/>
            </a:xfrm>
            <a:custGeom>
              <a:avLst/>
              <a:pathLst>
                <a:path w="1461582" h="50900">
                  <a:moveTo>
                    <a:pt x="0" y="25450"/>
                  </a:moveTo>
                  <a:lnTo>
                    <a:pt x="208797" y="0"/>
                  </a:lnTo>
                  <a:lnTo>
                    <a:pt x="417595" y="50900"/>
                  </a:lnTo>
                  <a:lnTo>
                    <a:pt x="626392" y="38175"/>
                  </a:lnTo>
                  <a:lnTo>
                    <a:pt x="835190" y="50900"/>
                  </a:lnTo>
                  <a:lnTo>
                    <a:pt x="1043987" y="50900"/>
                  </a:lnTo>
                  <a:lnTo>
                    <a:pt x="1252785" y="50900"/>
                  </a:lnTo>
                  <a:lnTo>
                    <a:pt x="1461582" y="50900"/>
                  </a:lnTo>
                </a:path>
              </a:pathLst>
            </a:custGeom>
            <a:ln w="40651" cap="flat">
              <a:solidFill>
                <a:srgbClr val="000000">
                  <a:alpha val="100000"/>
                </a:srgbClr>
              </a:solidFill>
              <a:prstDash val="solid"/>
              <a:round/>
            </a:ln>
          </p:spPr>
          <p:txBody>
            <a:bodyPr/>
            <a:lstStyle/>
            <a:p/>
          </p:txBody>
        </p:sp>
        <p:sp>
          <p:nvSpPr>
            <p:cNvPr id="116" name="pl116"/>
            <p:cNvSpPr/>
            <p:nvPr/>
          </p:nvSpPr>
          <p:spPr>
            <a:xfrm>
              <a:off x="830429" y="5307205"/>
              <a:ext cx="1461582" cy="50900"/>
            </a:xfrm>
            <a:custGeom>
              <a:avLst/>
              <a:pathLst>
                <a:path w="1461582" h="50900">
                  <a:moveTo>
                    <a:pt x="0" y="25450"/>
                  </a:moveTo>
                  <a:lnTo>
                    <a:pt x="208797" y="0"/>
                  </a:lnTo>
                  <a:lnTo>
                    <a:pt x="417595" y="50900"/>
                  </a:lnTo>
                  <a:lnTo>
                    <a:pt x="626392" y="38175"/>
                  </a:lnTo>
                  <a:lnTo>
                    <a:pt x="835190" y="50900"/>
                  </a:lnTo>
                  <a:lnTo>
                    <a:pt x="1043987" y="50900"/>
                  </a:lnTo>
                  <a:lnTo>
                    <a:pt x="1252785" y="50900"/>
                  </a:lnTo>
                  <a:lnTo>
                    <a:pt x="1461582" y="50900"/>
                  </a:lnTo>
                </a:path>
              </a:pathLst>
            </a:custGeom>
            <a:ln w="35231" cap="flat">
              <a:solidFill>
                <a:srgbClr val="1CABE2">
                  <a:alpha val="100000"/>
                </a:srgbClr>
              </a:solidFill>
              <a:prstDash val="solid"/>
              <a:round/>
            </a:ln>
          </p:spPr>
          <p:txBody>
            <a:bodyPr/>
            <a:lstStyle/>
            <a:p/>
          </p:txBody>
        </p:sp>
        <p:sp>
          <p:nvSpPr>
            <p:cNvPr id="117" name="tx117"/>
            <p:cNvSpPr/>
            <p:nvPr/>
          </p:nvSpPr>
          <p:spPr>
            <a:xfrm>
              <a:off x="770170" y="5154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8" name="tx118"/>
            <p:cNvSpPr/>
            <p:nvPr/>
          </p:nvSpPr>
          <p:spPr>
            <a:xfrm>
              <a:off x="978968" y="51286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9" name="tx119"/>
            <p:cNvSpPr/>
            <p:nvPr/>
          </p:nvSpPr>
          <p:spPr>
            <a:xfrm>
              <a:off x="1187765" y="5179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0" name="tx120"/>
            <p:cNvSpPr/>
            <p:nvPr/>
          </p:nvSpPr>
          <p:spPr>
            <a:xfrm>
              <a:off x="1396563" y="51668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1" name="tx121"/>
            <p:cNvSpPr/>
            <p:nvPr/>
          </p:nvSpPr>
          <p:spPr>
            <a:xfrm>
              <a:off x="1605360" y="5179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2" name="tx122"/>
            <p:cNvSpPr/>
            <p:nvPr/>
          </p:nvSpPr>
          <p:spPr>
            <a:xfrm>
              <a:off x="1814158" y="5179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3" name="tx123"/>
            <p:cNvSpPr/>
            <p:nvPr/>
          </p:nvSpPr>
          <p:spPr>
            <a:xfrm>
              <a:off x="2022955" y="5179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4" name="tx124"/>
            <p:cNvSpPr/>
            <p:nvPr/>
          </p:nvSpPr>
          <p:spPr>
            <a:xfrm>
              <a:off x="2231753" y="5179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5" name="rc125"/>
            <p:cNvSpPr/>
            <p:nvPr/>
          </p:nvSpPr>
          <p:spPr>
            <a:xfrm>
              <a:off x="2434680" y="874964"/>
              <a:ext cx="1607740" cy="1049815"/>
            </a:xfrm>
            <a:prstGeom prst="rect">
              <a:avLst/>
            </a:prstGeom>
            <a:solidFill>
              <a:srgbClr val="EBEBEB">
                <a:alpha val="100000"/>
              </a:srgbClr>
            </a:solidFill>
          </p:spPr>
          <p:txBody>
            <a:bodyPr/>
            <a:lstStyle/>
            <a:p/>
          </p:txBody>
        </p:sp>
        <p:sp>
          <p:nvSpPr>
            <p:cNvPr id="126" name="pl126"/>
            <p:cNvSpPr/>
            <p:nvPr/>
          </p:nvSpPr>
          <p:spPr>
            <a:xfrm>
              <a:off x="2434680" y="17179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7" name="pl127"/>
            <p:cNvSpPr/>
            <p:nvPr/>
          </p:nvSpPr>
          <p:spPr>
            <a:xfrm>
              <a:off x="2434680" y="139987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8" name="pl128"/>
            <p:cNvSpPr/>
            <p:nvPr/>
          </p:nvSpPr>
          <p:spPr>
            <a:xfrm>
              <a:off x="2434680" y="10817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9" name="pl129"/>
            <p:cNvSpPr/>
            <p:nvPr/>
          </p:nvSpPr>
          <p:spPr>
            <a:xfrm>
              <a:off x="2434680" y="92268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0" name="pl130"/>
            <p:cNvSpPr/>
            <p:nvPr/>
          </p:nvSpPr>
          <p:spPr>
            <a:xfrm>
              <a:off x="2434680" y="18770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1" name="pl131"/>
            <p:cNvSpPr/>
            <p:nvPr/>
          </p:nvSpPr>
          <p:spPr>
            <a:xfrm>
              <a:off x="2434680" y="15589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2" name="pl132"/>
            <p:cNvSpPr/>
            <p:nvPr/>
          </p:nvSpPr>
          <p:spPr>
            <a:xfrm>
              <a:off x="2434680" y="124080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3" name="pl133"/>
            <p:cNvSpPr/>
            <p:nvPr/>
          </p:nvSpPr>
          <p:spPr>
            <a:xfrm>
              <a:off x="250775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271655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292535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6" name="pl136"/>
            <p:cNvSpPr/>
            <p:nvPr/>
          </p:nvSpPr>
          <p:spPr>
            <a:xfrm>
              <a:off x="313415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7" name="pl137"/>
            <p:cNvSpPr/>
            <p:nvPr/>
          </p:nvSpPr>
          <p:spPr>
            <a:xfrm>
              <a:off x="334294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355174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376054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3969342"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2507759" y="1558934"/>
              <a:ext cx="1461582" cy="114525"/>
            </a:xfrm>
            <a:custGeom>
              <a:avLst/>
              <a:pathLst>
                <a:path w="1461582" h="114525">
                  <a:moveTo>
                    <a:pt x="0" y="25450"/>
                  </a:moveTo>
                  <a:lnTo>
                    <a:pt x="208797" y="0"/>
                  </a:lnTo>
                  <a:lnTo>
                    <a:pt x="417595" y="50900"/>
                  </a:lnTo>
                  <a:lnTo>
                    <a:pt x="626392" y="114525"/>
                  </a:lnTo>
                  <a:lnTo>
                    <a:pt x="835190" y="76350"/>
                  </a:lnTo>
                  <a:lnTo>
                    <a:pt x="1043987" y="12725"/>
                  </a:lnTo>
                  <a:lnTo>
                    <a:pt x="1252785" y="12725"/>
                  </a:lnTo>
                  <a:lnTo>
                    <a:pt x="1461582" y="12725"/>
                  </a:lnTo>
                </a:path>
              </a:pathLst>
            </a:custGeom>
            <a:ln w="20325" cap="flat">
              <a:solidFill>
                <a:srgbClr val="BEBEBE">
                  <a:alpha val="69803"/>
                </a:srgbClr>
              </a:solidFill>
              <a:prstDash val="solid"/>
              <a:round/>
            </a:ln>
          </p:spPr>
          <p:txBody>
            <a:bodyPr/>
            <a:lstStyle/>
            <a:p/>
          </p:txBody>
        </p:sp>
        <p:sp>
          <p:nvSpPr>
            <p:cNvPr id="142" name="pl142"/>
            <p:cNvSpPr/>
            <p:nvPr/>
          </p:nvSpPr>
          <p:spPr>
            <a:xfrm>
              <a:off x="2507759" y="1571659"/>
              <a:ext cx="1461582" cy="63625"/>
            </a:xfrm>
            <a:custGeom>
              <a:avLst/>
              <a:pathLst>
                <a:path w="1461582" h="63625">
                  <a:moveTo>
                    <a:pt x="0" y="0"/>
                  </a:moveTo>
                  <a:lnTo>
                    <a:pt x="208797" y="25450"/>
                  </a:lnTo>
                  <a:lnTo>
                    <a:pt x="417595" y="50900"/>
                  </a:lnTo>
                  <a:lnTo>
                    <a:pt x="626392" y="50900"/>
                  </a:lnTo>
                  <a:lnTo>
                    <a:pt x="835190" y="63625"/>
                  </a:lnTo>
                  <a:lnTo>
                    <a:pt x="1043987" y="63625"/>
                  </a:lnTo>
                  <a:lnTo>
                    <a:pt x="1252785" y="63625"/>
                  </a:lnTo>
                  <a:lnTo>
                    <a:pt x="1461582" y="63625"/>
                  </a:lnTo>
                </a:path>
              </a:pathLst>
            </a:custGeom>
            <a:ln w="40651" cap="flat">
              <a:solidFill>
                <a:srgbClr val="BEBEBE">
                  <a:alpha val="69803"/>
                </a:srgbClr>
              </a:solidFill>
              <a:prstDash val="solid"/>
              <a:round/>
            </a:ln>
          </p:spPr>
          <p:txBody>
            <a:bodyPr/>
            <a:lstStyle/>
            <a:p/>
          </p:txBody>
        </p:sp>
        <p:sp>
          <p:nvSpPr>
            <p:cNvPr id="143" name="pl143"/>
            <p:cNvSpPr/>
            <p:nvPr/>
          </p:nvSpPr>
          <p:spPr>
            <a:xfrm>
              <a:off x="2507759" y="1571659"/>
              <a:ext cx="1461582" cy="63625"/>
            </a:xfrm>
            <a:custGeom>
              <a:avLst/>
              <a:pathLst>
                <a:path w="1461582" h="63625">
                  <a:moveTo>
                    <a:pt x="0" y="0"/>
                  </a:moveTo>
                  <a:lnTo>
                    <a:pt x="208797" y="25450"/>
                  </a:lnTo>
                  <a:lnTo>
                    <a:pt x="417595" y="50900"/>
                  </a:lnTo>
                  <a:lnTo>
                    <a:pt x="626392" y="50900"/>
                  </a:lnTo>
                  <a:lnTo>
                    <a:pt x="835190" y="63625"/>
                  </a:lnTo>
                  <a:lnTo>
                    <a:pt x="1043987" y="63625"/>
                  </a:lnTo>
                  <a:lnTo>
                    <a:pt x="1252785" y="63625"/>
                  </a:lnTo>
                  <a:lnTo>
                    <a:pt x="1461582" y="63625"/>
                  </a:lnTo>
                </a:path>
              </a:pathLst>
            </a:custGeom>
            <a:ln w="35231" cap="flat">
              <a:solidFill>
                <a:srgbClr val="BEBEBE">
                  <a:alpha val="69803"/>
                </a:srgbClr>
              </a:solidFill>
              <a:prstDash val="solid"/>
              <a:round/>
            </a:ln>
          </p:spPr>
          <p:txBody>
            <a:bodyPr/>
            <a:lstStyle/>
            <a:p/>
          </p:txBody>
        </p:sp>
        <p:sp>
          <p:nvSpPr>
            <p:cNvPr id="144" name="pl144"/>
            <p:cNvSpPr/>
            <p:nvPr/>
          </p:nvSpPr>
          <p:spPr>
            <a:xfrm>
              <a:off x="2507759" y="1558934"/>
              <a:ext cx="1461582" cy="114525"/>
            </a:xfrm>
            <a:custGeom>
              <a:avLst/>
              <a:pathLst>
                <a:path w="1461582" h="114525">
                  <a:moveTo>
                    <a:pt x="0" y="25450"/>
                  </a:moveTo>
                  <a:lnTo>
                    <a:pt x="208797" y="0"/>
                  </a:lnTo>
                  <a:lnTo>
                    <a:pt x="417595" y="50900"/>
                  </a:lnTo>
                  <a:lnTo>
                    <a:pt x="626392" y="114525"/>
                  </a:lnTo>
                  <a:lnTo>
                    <a:pt x="835190" y="76350"/>
                  </a:lnTo>
                  <a:lnTo>
                    <a:pt x="1043987" y="12725"/>
                  </a:lnTo>
                  <a:lnTo>
                    <a:pt x="1252785" y="12725"/>
                  </a:lnTo>
                  <a:lnTo>
                    <a:pt x="1461582" y="12725"/>
                  </a:lnTo>
                </a:path>
              </a:pathLst>
            </a:custGeom>
            <a:ln w="20325" cap="flat">
              <a:solidFill>
                <a:srgbClr val="6B6B6B">
                  <a:alpha val="100000"/>
                </a:srgbClr>
              </a:solidFill>
              <a:prstDash val="solid"/>
              <a:round/>
            </a:ln>
          </p:spPr>
          <p:txBody>
            <a:bodyPr/>
            <a:lstStyle/>
            <a:p/>
          </p:txBody>
        </p:sp>
        <p:sp>
          <p:nvSpPr>
            <p:cNvPr id="145" name="pl145"/>
            <p:cNvSpPr/>
            <p:nvPr/>
          </p:nvSpPr>
          <p:spPr>
            <a:xfrm>
              <a:off x="2507759" y="1571659"/>
              <a:ext cx="1461582" cy="63625"/>
            </a:xfrm>
            <a:custGeom>
              <a:avLst/>
              <a:pathLst>
                <a:path w="1461582" h="63625">
                  <a:moveTo>
                    <a:pt x="0" y="0"/>
                  </a:moveTo>
                  <a:lnTo>
                    <a:pt x="208797" y="25450"/>
                  </a:lnTo>
                  <a:lnTo>
                    <a:pt x="417595" y="50900"/>
                  </a:lnTo>
                  <a:lnTo>
                    <a:pt x="626392" y="50900"/>
                  </a:lnTo>
                  <a:lnTo>
                    <a:pt x="835190" y="63625"/>
                  </a:lnTo>
                  <a:lnTo>
                    <a:pt x="1043987" y="63625"/>
                  </a:lnTo>
                  <a:lnTo>
                    <a:pt x="1252785" y="63625"/>
                  </a:lnTo>
                  <a:lnTo>
                    <a:pt x="1461582" y="63625"/>
                  </a:lnTo>
                </a:path>
              </a:pathLst>
            </a:custGeom>
            <a:ln w="40651" cap="flat">
              <a:solidFill>
                <a:srgbClr val="000000">
                  <a:alpha val="100000"/>
                </a:srgbClr>
              </a:solidFill>
              <a:prstDash val="solid"/>
              <a:round/>
            </a:ln>
          </p:spPr>
          <p:txBody>
            <a:bodyPr/>
            <a:lstStyle/>
            <a:p/>
          </p:txBody>
        </p:sp>
        <p:sp>
          <p:nvSpPr>
            <p:cNvPr id="146" name="pl146"/>
            <p:cNvSpPr/>
            <p:nvPr/>
          </p:nvSpPr>
          <p:spPr>
            <a:xfrm>
              <a:off x="2507759" y="1571659"/>
              <a:ext cx="1461582" cy="63625"/>
            </a:xfrm>
            <a:custGeom>
              <a:avLst/>
              <a:pathLst>
                <a:path w="1461582" h="63625">
                  <a:moveTo>
                    <a:pt x="0" y="0"/>
                  </a:moveTo>
                  <a:lnTo>
                    <a:pt x="208797" y="25450"/>
                  </a:lnTo>
                  <a:lnTo>
                    <a:pt x="417595" y="50900"/>
                  </a:lnTo>
                  <a:lnTo>
                    <a:pt x="626392" y="50900"/>
                  </a:lnTo>
                  <a:lnTo>
                    <a:pt x="835190" y="63625"/>
                  </a:lnTo>
                  <a:lnTo>
                    <a:pt x="1043987" y="63625"/>
                  </a:lnTo>
                  <a:lnTo>
                    <a:pt x="1252785" y="63625"/>
                  </a:lnTo>
                  <a:lnTo>
                    <a:pt x="1461582" y="63625"/>
                  </a:lnTo>
                </a:path>
              </a:pathLst>
            </a:custGeom>
            <a:ln w="35231" cap="flat">
              <a:solidFill>
                <a:srgbClr val="1CABE2">
                  <a:alpha val="100000"/>
                </a:srgbClr>
              </a:solidFill>
              <a:prstDash val="solid"/>
              <a:round/>
            </a:ln>
          </p:spPr>
          <p:txBody>
            <a:bodyPr/>
            <a:lstStyle/>
            <a:p/>
          </p:txBody>
        </p:sp>
        <p:sp>
          <p:nvSpPr>
            <p:cNvPr id="147" name="tx147"/>
            <p:cNvSpPr/>
            <p:nvPr/>
          </p:nvSpPr>
          <p:spPr>
            <a:xfrm>
              <a:off x="2447500" y="13931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48" name="tx148"/>
            <p:cNvSpPr/>
            <p:nvPr/>
          </p:nvSpPr>
          <p:spPr>
            <a:xfrm>
              <a:off x="2656297" y="14185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49" name="tx149"/>
            <p:cNvSpPr/>
            <p:nvPr/>
          </p:nvSpPr>
          <p:spPr>
            <a:xfrm>
              <a:off x="2865095" y="1444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50" name="tx150"/>
            <p:cNvSpPr/>
            <p:nvPr/>
          </p:nvSpPr>
          <p:spPr>
            <a:xfrm>
              <a:off x="3073892" y="1444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51" name="tx151"/>
            <p:cNvSpPr/>
            <p:nvPr/>
          </p:nvSpPr>
          <p:spPr>
            <a:xfrm>
              <a:off x="3282690" y="14567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52" name="tx152"/>
            <p:cNvSpPr/>
            <p:nvPr/>
          </p:nvSpPr>
          <p:spPr>
            <a:xfrm>
              <a:off x="3491488" y="14567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53" name="tx153"/>
            <p:cNvSpPr/>
            <p:nvPr/>
          </p:nvSpPr>
          <p:spPr>
            <a:xfrm>
              <a:off x="3700285" y="14567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54" name="tx154"/>
            <p:cNvSpPr/>
            <p:nvPr/>
          </p:nvSpPr>
          <p:spPr>
            <a:xfrm>
              <a:off x="3909083" y="14567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55" name="rc155"/>
            <p:cNvSpPr/>
            <p:nvPr/>
          </p:nvSpPr>
          <p:spPr>
            <a:xfrm>
              <a:off x="2434680" y="2209221"/>
              <a:ext cx="1607740" cy="1049815"/>
            </a:xfrm>
            <a:prstGeom prst="rect">
              <a:avLst/>
            </a:prstGeom>
            <a:solidFill>
              <a:srgbClr val="EBEBEB">
                <a:alpha val="100000"/>
              </a:srgbClr>
            </a:solidFill>
          </p:spPr>
          <p:txBody>
            <a:bodyPr/>
            <a:lstStyle/>
            <a:p/>
          </p:txBody>
        </p:sp>
        <p:sp>
          <p:nvSpPr>
            <p:cNvPr id="156" name="pl156"/>
            <p:cNvSpPr/>
            <p:nvPr/>
          </p:nvSpPr>
          <p:spPr>
            <a:xfrm>
              <a:off x="2434680" y="30522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7" name="pl157"/>
            <p:cNvSpPr/>
            <p:nvPr/>
          </p:nvSpPr>
          <p:spPr>
            <a:xfrm>
              <a:off x="2434680" y="27341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8" name="pl158"/>
            <p:cNvSpPr/>
            <p:nvPr/>
          </p:nvSpPr>
          <p:spPr>
            <a:xfrm>
              <a:off x="2434680" y="241600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9" name="pl159"/>
            <p:cNvSpPr/>
            <p:nvPr/>
          </p:nvSpPr>
          <p:spPr>
            <a:xfrm>
              <a:off x="2434680" y="22569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0" name="pl160"/>
            <p:cNvSpPr/>
            <p:nvPr/>
          </p:nvSpPr>
          <p:spPr>
            <a:xfrm>
              <a:off x="2434680" y="3211317"/>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1" name="pl161"/>
            <p:cNvSpPr/>
            <p:nvPr/>
          </p:nvSpPr>
          <p:spPr>
            <a:xfrm>
              <a:off x="2434680" y="289319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2" name="pl162"/>
            <p:cNvSpPr/>
            <p:nvPr/>
          </p:nvSpPr>
          <p:spPr>
            <a:xfrm>
              <a:off x="2434680" y="257506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3" name="pl163"/>
            <p:cNvSpPr/>
            <p:nvPr/>
          </p:nvSpPr>
          <p:spPr>
            <a:xfrm>
              <a:off x="250775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71655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292535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6" name="pl166"/>
            <p:cNvSpPr/>
            <p:nvPr/>
          </p:nvSpPr>
          <p:spPr>
            <a:xfrm>
              <a:off x="313415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7" name="pl167"/>
            <p:cNvSpPr/>
            <p:nvPr/>
          </p:nvSpPr>
          <p:spPr>
            <a:xfrm>
              <a:off x="334294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8" name="pl168"/>
            <p:cNvSpPr/>
            <p:nvPr/>
          </p:nvSpPr>
          <p:spPr>
            <a:xfrm>
              <a:off x="355174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376054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3969342"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2507759" y="2893191"/>
              <a:ext cx="1461582" cy="114525"/>
            </a:xfrm>
            <a:custGeom>
              <a:avLst/>
              <a:pathLst>
                <a:path w="1461582" h="114525">
                  <a:moveTo>
                    <a:pt x="0" y="25450"/>
                  </a:moveTo>
                  <a:lnTo>
                    <a:pt x="208797" y="0"/>
                  </a:lnTo>
                  <a:lnTo>
                    <a:pt x="417595" y="50900"/>
                  </a:lnTo>
                  <a:lnTo>
                    <a:pt x="626392" y="114525"/>
                  </a:lnTo>
                  <a:lnTo>
                    <a:pt x="835190" y="76350"/>
                  </a:lnTo>
                  <a:lnTo>
                    <a:pt x="1043987" y="12725"/>
                  </a:lnTo>
                  <a:lnTo>
                    <a:pt x="1252785" y="12725"/>
                  </a:lnTo>
                  <a:lnTo>
                    <a:pt x="1461582" y="12725"/>
                  </a:lnTo>
                </a:path>
              </a:pathLst>
            </a:custGeom>
            <a:ln w="20325" cap="flat">
              <a:solidFill>
                <a:srgbClr val="BEBEBE">
                  <a:alpha val="69803"/>
                </a:srgbClr>
              </a:solidFill>
              <a:prstDash val="solid"/>
              <a:round/>
            </a:ln>
          </p:spPr>
          <p:txBody>
            <a:bodyPr/>
            <a:lstStyle/>
            <a:p/>
          </p:txBody>
        </p:sp>
        <p:sp>
          <p:nvSpPr>
            <p:cNvPr id="172" name="pl172"/>
            <p:cNvSpPr/>
            <p:nvPr/>
          </p:nvSpPr>
          <p:spPr>
            <a:xfrm>
              <a:off x="2507759" y="2587791"/>
              <a:ext cx="1461582" cy="63625"/>
            </a:xfrm>
            <a:custGeom>
              <a:avLst/>
              <a:pathLst>
                <a:path w="1461582" h="63625">
                  <a:moveTo>
                    <a:pt x="0" y="25450"/>
                  </a:moveTo>
                  <a:lnTo>
                    <a:pt x="208797" y="25450"/>
                  </a:lnTo>
                  <a:lnTo>
                    <a:pt x="417595" y="63625"/>
                  </a:lnTo>
                  <a:lnTo>
                    <a:pt x="626392" y="12725"/>
                  </a:lnTo>
                  <a:lnTo>
                    <a:pt x="835190" y="0"/>
                  </a:lnTo>
                  <a:lnTo>
                    <a:pt x="1043987" y="50900"/>
                  </a:lnTo>
                  <a:lnTo>
                    <a:pt x="1252785" y="50900"/>
                  </a:lnTo>
                  <a:lnTo>
                    <a:pt x="1461582" y="0"/>
                  </a:lnTo>
                </a:path>
              </a:pathLst>
            </a:custGeom>
            <a:ln w="40651" cap="flat">
              <a:solidFill>
                <a:srgbClr val="BEBEBE">
                  <a:alpha val="69803"/>
                </a:srgbClr>
              </a:solidFill>
              <a:prstDash val="solid"/>
              <a:round/>
            </a:ln>
          </p:spPr>
          <p:txBody>
            <a:bodyPr/>
            <a:lstStyle/>
            <a:p/>
          </p:txBody>
        </p:sp>
        <p:sp>
          <p:nvSpPr>
            <p:cNvPr id="173" name="pl173"/>
            <p:cNvSpPr/>
            <p:nvPr/>
          </p:nvSpPr>
          <p:spPr>
            <a:xfrm>
              <a:off x="2507759" y="2587791"/>
              <a:ext cx="1461582" cy="63625"/>
            </a:xfrm>
            <a:custGeom>
              <a:avLst/>
              <a:pathLst>
                <a:path w="1461582" h="63625">
                  <a:moveTo>
                    <a:pt x="0" y="25450"/>
                  </a:moveTo>
                  <a:lnTo>
                    <a:pt x="208797" y="25450"/>
                  </a:lnTo>
                  <a:lnTo>
                    <a:pt x="417595" y="63625"/>
                  </a:lnTo>
                  <a:lnTo>
                    <a:pt x="626392" y="12725"/>
                  </a:lnTo>
                  <a:lnTo>
                    <a:pt x="835190" y="0"/>
                  </a:lnTo>
                  <a:lnTo>
                    <a:pt x="1043987" y="50900"/>
                  </a:lnTo>
                  <a:lnTo>
                    <a:pt x="1252785" y="50900"/>
                  </a:lnTo>
                  <a:lnTo>
                    <a:pt x="1461582" y="0"/>
                  </a:lnTo>
                </a:path>
              </a:pathLst>
            </a:custGeom>
            <a:ln w="35231" cap="flat">
              <a:solidFill>
                <a:srgbClr val="BEBEBE">
                  <a:alpha val="69803"/>
                </a:srgbClr>
              </a:solidFill>
              <a:prstDash val="solid"/>
              <a:round/>
            </a:ln>
          </p:spPr>
          <p:txBody>
            <a:bodyPr/>
            <a:lstStyle/>
            <a:p/>
          </p:txBody>
        </p:sp>
        <p:sp>
          <p:nvSpPr>
            <p:cNvPr id="174" name="pl174"/>
            <p:cNvSpPr/>
            <p:nvPr/>
          </p:nvSpPr>
          <p:spPr>
            <a:xfrm>
              <a:off x="2507759" y="2893191"/>
              <a:ext cx="1461582" cy="114525"/>
            </a:xfrm>
            <a:custGeom>
              <a:avLst/>
              <a:pathLst>
                <a:path w="1461582" h="114525">
                  <a:moveTo>
                    <a:pt x="0" y="25450"/>
                  </a:moveTo>
                  <a:lnTo>
                    <a:pt x="208797" y="0"/>
                  </a:lnTo>
                  <a:lnTo>
                    <a:pt x="417595" y="50900"/>
                  </a:lnTo>
                  <a:lnTo>
                    <a:pt x="626392" y="114525"/>
                  </a:lnTo>
                  <a:lnTo>
                    <a:pt x="835190" y="76350"/>
                  </a:lnTo>
                  <a:lnTo>
                    <a:pt x="1043987" y="12725"/>
                  </a:lnTo>
                  <a:lnTo>
                    <a:pt x="1252785" y="12725"/>
                  </a:lnTo>
                  <a:lnTo>
                    <a:pt x="1461582" y="12725"/>
                  </a:lnTo>
                </a:path>
              </a:pathLst>
            </a:custGeom>
            <a:ln w="20325" cap="flat">
              <a:solidFill>
                <a:srgbClr val="6B6B6B">
                  <a:alpha val="100000"/>
                </a:srgbClr>
              </a:solidFill>
              <a:prstDash val="solid"/>
              <a:round/>
            </a:ln>
          </p:spPr>
          <p:txBody>
            <a:bodyPr/>
            <a:lstStyle/>
            <a:p/>
          </p:txBody>
        </p:sp>
        <p:sp>
          <p:nvSpPr>
            <p:cNvPr id="175" name="pl175"/>
            <p:cNvSpPr/>
            <p:nvPr/>
          </p:nvSpPr>
          <p:spPr>
            <a:xfrm>
              <a:off x="2507759" y="2587791"/>
              <a:ext cx="1461582" cy="63625"/>
            </a:xfrm>
            <a:custGeom>
              <a:avLst/>
              <a:pathLst>
                <a:path w="1461582" h="63625">
                  <a:moveTo>
                    <a:pt x="0" y="25450"/>
                  </a:moveTo>
                  <a:lnTo>
                    <a:pt x="208797" y="25450"/>
                  </a:lnTo>
                  <a:lnTo>
                    <a:pt x="417595" y="63625"/>
                  </a:lnTo>
                  <a:lnTo>
                    <a:pt x="626392" y="12725"/>
                  </a:lnTo>
                  <a:lnTo>
                    <a:pt x="835190" y="0"/>
                  </a:lnTo>
                  <a:lnTo>
                    <a:pt x="1043987" y="50900"/>
                  </a:lnTo>
                  <a:lnTo>
                    <a:pt x="1252785" y="50900"/>
                  </a:lnTo>
                  <a:lnTo>
                    <a:pt x="1461582" y="0"/>
                  </a:lnTo>
                </a:path>
              </a:pathLst>
            </a:custGeom>
            <a:ln w="40651" cap="flat">
              <a:solidFill>
                <a:srgbClr val="000000">
                  <a:alpha val="100000"/>
                </a:srgbClr>
              </a:solidFill>
              <a:prstDash val="solid"/>
              <a:round/>
            </a:ln>
          </p:spPr>
          <p:txBody>
            <a:bodyPr/>
            <a:lstStyle/>
            <a:p/>
          </p:txBody>
        </p:sp>
        <p:sp>
          <p:nvSpPr>
            <p:cNvPr id="176" name="pl176"/>
            <p:cNvSpPr/>
            <p:nvPr/>
          </p:nvSpPr>
          <p:spPr>
            <a:xfrm>
              <a:off x="2507759" y="2587791"/>
              <a:ext cx="1461582" cy="63625"/>
            </a:xfrm>
            <a:custGeom>
              <a:avLst/>
              <a:pathLst>
                <a:path w="1461582" h="63625">
                  <a:moveTo>
                    <a:pt x="0" y="25450"/>
                  </a:moveTo>
                  <a:lnTo>
                    <a:pt x="208797" y="25450"/>
                  </a:lnTo>
                  <a:lnTo>
                    <a:pt x="417595" y="63625"/>
                  </a:lnTo>
                  <a:lnTo>
                    <a:pt x="626392" y="12725"/>
                  </a:lnTo>
                  <a:lnTo>
                    <a:pt x="835190" y="0"/>
                  </a:lnTo>
                  <a:lnTo>
                    <a:pt x="1043987" y="50900"/>
                  </a:lnTo>
                  <a:lnTo>
                    <a:pt x="1252785" y="50900"/>
                  </a:lnTo>
                  <a:lnTo>
                    <a:pt x="1461582" y="0"/>
                  </a:lnTo>
                </a:path>
              </a:pathLst>
            </a:custGeom>
            <a:ln w="35231" cap="flat">
              <a:solidFill>
                <a:srgbClr val="1CABE2">
                  <a:alpha val="100000"/>
                </a:srgbClr>
              </a:solidFill>
              <a:prstDash val="solid"/>
              <a:round/>
            </a:ln>
          </p:spPr>
          <p:txBody>
            <a:bodyPr/>
            <a:lstStyle/>
            <a:p/>
          </p:txBody>
        </p:sp>
        <p:sp>
          <p:nvSpPr>
            <p:cNvPr id="177" name="tx177"/>
            <p:cNvSpPr/>
            <p:nvPr/>
          </p:nvSpPr>
          <p:spPr>
            <a:xfrm>
              <a:off x="2447500" y="24346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78" name="tx178"/>
            <p:cNvSpPr/>
            <p:nvPr/>
          </p:nvSpPr>
          <p:spPr>
            <a:xfrm>
              <a:off x="2656297" y="24346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79" name="tx179"/>
            <p:cNvSpPr/>
            <p:nvPr/>
          </p:nvSpPr>
          <p:spPr>
            <a:xfrm>
              <a:off x="2865095" y="24728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80" name="tx180"/>
            <p:cNvSpPr/>
            <p:nvPr/>
          </p:nvSpPr>
          <p:spPr>
            <a:xfrm>
              <a:off x="3073892" y="242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81" name="tx181"/>
            <p:cNvSpPr/>
            <p:nvPr/>
          </p:nvSpPr>
          <p:spPr>
            <a:xfrm>
              <a:off x="3282690" y="24092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82" name="tx182"/>
            <p:cNvSpPr/>
            <p:nvPr/>
          </p:nvSpPr>
          <p:spPr>
            <a:xfrm>
              <a:off x="3491488" y="2460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83" name="tx183"/>
            <p:cNvSpPr/>
            <p:nvPr/>
          </p:nvSpPr>
          <p:spPr>
            <a:xfrm>
              <a:off x="3700285" y="2460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84" name="tx184"/>
            <p:cNvSpPr/>
            <p:nvPr/>
          </p:nvSpPr>
          <p:spPr>
            <a:xfrm>
              <a:off x="3909083" y="24092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85" name="rc185"/>
            <p:cNvSpPr/>
            <p:nvPr/>
          </p:nvSpPr>
          <p:spPr>
            <a:xfrm>
              <a:off x="2434680" y="3543478"/>
              <a:ext cx="1607740" cy="1049815"/>
            </a:xfrm>
            <a:prstGeom prst="rect">
              <a:avLst/>
            </a:prstGeom>
            <a:solidFill>
              <a:srgbClr val="EBEBEB">
                <a:alpha val="100000"/>
              </a:srgbClr>
            </a:solidFill>
          </p:spPr>
          <p:txBody>
            <a:bodyPr/>
            <a:lstStyle/>
            <a:p/>
          </p:txBody>
        </p:sp>
        <p:sp>
          <p:nvSpPr>
            <p:cNvPr id="186" name="pl186"/>
            <p:cNvSpPr/>
            <p:nvPr/>
          </p:nvSpPr>
          <p:spPr>
            <a:xfrm>
              <a:off x="2434680" y="438651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7" name="pl187"/>
            <p:cNvSpPr/>
            <p:nvPr/>
          </p:nvSpPr>
          <p:spPr>
            <a:xfrm>
              <a:off x="2434680" y="406838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8" name="pl188"/>
            <p:cNvSpPr/>
            <p:nvPr/>
          </p:nvSpPr>
          <p:spPr>
            <a:xfrm>
              <a:off x="2434680" y="375026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9" name="pl189"/>
            <p:cNvSpPr/>
            <p:nvPr/>
          </p:nvSpPr>
          <p:spPr>
            <a:xfrm>
              <a:off x="2434680" y="3591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0" name="pl190"/>
            <p:cNvSpPr/>
            <p:nvPr/>
          </p:nvSpPr>
          <p:spPr>
            <a:xfrm>
              <a:off x="2434680" y="454557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1" name="pl191"/>
            <p:cNvSpPr/>
            <p:nvPr/>
          </p:nvSpPr>
          <p:spPr>
            <a:xfrm>
              <a:off x="2434680" y="422744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2" name="pl192"/>
            <p:cNvSpPr/>
            <p:nvPr/>
          </p:nvSpPr>
          <p:spPr>
            <a:xfrm>
              <a:off x="2434680" y="390932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3" name="pl193"/>
            <p:cNvSpPr/>
            <p:nvPr/>
          </p:nvSpPr>
          <p:spPr>
            <a:xfrm>
              <a:off x="250775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4" name="pl194"/>
            <p:cNvSpPr/>
            <p:nvPr/>
          </p:nvSpPr>
          <p:spPr>
            <a:xfrm>
              <a:off x="271655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5" name="pl195"/>
            <p:cNvSpPr/>
            <p:nvPr/>
          </p:nvSpPr>
          <p:spPr>
            <a:xfrm>
              <a:off x="292535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6" name="pl196"/>
            <p:cNvSpPr/>
            <p:nvPr/>
          </p:nvSpPr>
          <p:spPr>
            <a:xfrm>
              <a:off x="313415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7" name="pl197"/>
            <p:cNvSpPr/>
            <p:nvPr/>
          </p:nvSpPr>
          <p:spPr>
            <a:xfrm>
              <a:off x="334294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8" name="pl198"/>
            <p:cNvSpPr/>
            <p:nvPr/>
          </p:nvSpPr>
          <p:spPr>
            <a:xfrm>
              <a:off x="355174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9" name="pl199"/>
            <p:cNvSpPr/>
            <p:nvPr/>
          </p:nvSpPr>
          <p:spPr>
            <a:xfrm>
              <a:off x="376054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3969342"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507759" y="4227448"/>
              <a:ext cx="1461582" cy="114525"/>
            </a:xfrm>
            <a:custGeom>
              <a:avLst/>
              <a:pathLst>
                <a:path w="1461582" h="114525">
                  <a:moveTo>
                    <a:pt x="0" y="25450"/>
                  </a:moveTo>
                  <a:lnTo>
                    <a:pt x="208797" y="0"/>
                  </a:lnTo>
                  <a:lnTo>
                    <a:pt x="417595" y="50900"/>
                  </a:lnTo>
                  <a:lnTo>
                    <a:pt x="626392" y="114525"/>
                  </a:lnTo>
                  <a:lnTo>
                    <a:pt x="835190" y="76350"/>
                  </a:lnTo>
                  <a:lnTo>
                    <a:pt x="1043987" y="12725"/>
                  </a:lnTo>
                  <a:lnTo>
                    <a:pt x="1252785" y="12725"/>
                  </a:lnTo>
                  <a:lnTo>
                    <a:pt x="1461582" y="12725"/>
                  </a:lnTo>
                </a:path>
              </a:pathLst>
            </a:custGeom>
            <a:ln w="20325" cap="flat">
              <a:solidFill>
                <a:srgbClr val="BEBEBE">
                  <a:alpha val="69803"/>
                </a:srgbClr>
              </a:solidFill>
              <a:prstDash val="solid"/>
              <a:round/>
            </a:ln>
          </p:spPr>
          <p:txBody>
            <a:bodyPr/>
            <a:lstStyle/>
            <a:p/>
          </p:txBody>
        </p:sp>
        <p:sp>
          <p:nvSpPr>
            <p:cNvPr id="202" name="pl202"/>
            <p:cNvSpPr/>
            <p:nvPr/>
          </p:nvSpPr>
          <p:spPr>
            <a:xfrm>
              <a:off x="2507759" y="4036573"/>
              <a:ext cx="1461582" cy="165425"/>
            </a:xfrm>
            <a:custGeom>
              <a:avLst/>
              <a:pathLst>
                <a:path w="1461582" h="165425">
                  <a:moveTo>
                    <a:pt x="0" y="165425"/>
                  </a:moveTo>
                  <a:lnTo>
                    <a:pt x="208797" y="127250"/>
                  </a:lnTo>
                  <a:lnTo>
                    <a:pt x="417595" y="114525"/>
                  </a:lnTo>
                  <a:lnTo>
                    <a:pt x="626392" y="165425"/>
                  </a:lnTo>
                  <a:lnTo>
                    <a:pt x="835190" y="63625"/>
                  </a:lnTo>
                  <a:lnTo>
                    <a:pt x="1043987" y="0"/>
                  </a:lnTo>
                  <a:lnTo>
                    <a:pt x="1252785" y="50900"/>
                  </a:lnTo>
                  <a:lnTo>
                    <a:pt x="1461582" y="50900"/>
                  </a:lnTo>
                </a:path>
              </a:pathLst>
            </a:custGeom>
            <a:ln w="40651" cap="flat">
              <a:solidFill>
                <a:srgbClr val="BEBEBE">
                  <a:alpha val="69803"/>
                </a:srgbClr>
              </a:solidFill>
              <a:prstDash val="solid"/>
              <a:round/>
            </a:ln>
          </p:spPr>
          <p:txBody>
            <a:bodyPr/>
            <a:lstStyle/>
            <a:p/>
          </p:txBody>
        </p:sp>
        <p:sp>
          <p:nvSpPr>
            <p:cNvPr id="203" name="pl203"/>
            <p:cNvSpPr/>
            <p:nvPr/>
          </p:nvSpPr>
          <p:spPr>
            <a:xfrm>
              <a:off x="2507759" y="4036573"/>
              <a:ext cx="1461582" cy="165425"/>
            </a:xfrm>
            <a:custGeom>
              <a:avLst/>
              <a:pathLst>
                <a:path w="1461582" h="165425">
                  <a:moveTo>
                    <a:pt x="0" y="165425"/>
                  </a:moveTo>
                  <a:lnTo>
                    <a:pt x="208797" y="127250"/>
                  </a:lnTo>
                  <a:lnTo>
                    <a:pt x="417595" y="114525"/>
                  </a:lnTo>
                  <a:lnTo>
                    <a:pt x="626392" y="165425"/>
                  </a:lnTo>
                  <a:lnTo>
                    <a:pt x="835190" y="63625"/>
                  </a:lnTo>
                  <a:lnTo>
                    <a:pt x="1043987" y="0"/>
                  </a:lnTo>
                  <a:lnTo>
                    <a:pt x="1252785" y="50900"/>
                  </a:lnTo>
                  <a:lnTo>
                    <a:pt x="1461582" y="50900"/>
                  </a:lnTo>
                </a:path>
              </a:pathLst>
            </a:custGeom>
            <a:ln w="35231" cap="flat">
              <a:solidFill>
                <a:srgbClr val="BEBEBE">
                  <a:alpha val="69803"/>
                </a:srgbClr>
              </a:solidFill>
              <a:prstDash val="solid"/>
              <a:round/>
            </a:ln>
          </p:spPr>
          <p:txBody>
            <a:bodyPr/>
            <a:lstStyle/>
            <a:p/>
          </p:txBody>
        </p:sp>
        <p:sp>
          <p:nvSpPr>
            <p:cNvPr id="204" name="pl204"/>
            <p:cNvSpPr/>
            <p:nvPr/>
          </p:nvSpPr>
          <p:spPr>
            <a:xfrm>
              <a:off x="2507759" y="4227448"/>
              <a:ext cx="1461582" cy="114525"/>
            </a:xfrm>
            <a:custGeom>
              <a:avLst/>
              <a:pathLst>
                <a:path w="1461582" h="114525">
                  <a:moveTo>
                    <a:pt x="0" y="25450"/>
                  </a:moveTo>
                  <a:lnTo>
                    <a:pt x="208797" y="0"/>
                  </a:lnTo>
                  <a:lnTo>
                    <a:pt x="417595" y="50900"/>
                  </a:lnTo>
                  <a:lnTo>
                    <a:pt x="626392" y="114525"/>
                  </a:lnTo>
                  <a:lnTo>
                    <a:pt x="835190" y="76350"/>
                  </a:lnTo>
                  <a:lnTo>
                    <a:pt x="1043987" y="12725"/>
                  </a:lnTo>
                  <a:lnTo>
                    <a:pt x="1252785" y="12725"/>
                  </a:lnTo>
                  <a:lnTo>
                    <a:pt x="1461582" y="12725"/>
                  </a:lnTo>
                </a:path>
              </a:pathLst>
            </a:custGeom>
            <a:ln w="20325" cap="flat">
              <a:solidFill>
                <a:srgbClr val="6B6B6B">
                  <a:alpha val="100000"/>
                </a:srgbClr>
              </a:solidFill>
              <a:prstDash val="solid"/>
              <a:round/>
            </a:ln>
          </p:spPr>
          <p:txBody>
            <a:bodyPr/>
            <a:lstStyle/>
            <a:p/>
          </p:txBody>
        </p:sp>
        <p:sp>
          <p:nvSpPr>
            <p:cNvPr id="205" name="pl205"/>
            <p:cNvSpPr/>
            <p:nvPr/>
          </p:nvSpPr>
          <p:spPr>
            <a:xfrm>
              <a:off x="2507759" y="4036573"/>
              <a:ext cx="1461582" cy="165425"/>
            </a:xfrm>
            <a:custGeom>
              <a:avLst/>
              <a:pathLst>
                <a:path w="1461582" h="165425">
                  <a:moveTo>
                    <a:pt x="0" y="165425"/>
                  </a:moveTo>
                  <a:lnTo>
                    <a:pt x="208797" y="127250"/>
                  </a:lnTo>
                  <a:lnTo>
                    <a:pt x="417595" y="114525"/>
                  </a:lnTo>
                  <a:lnTo>
                    <a:pt x="626392" y="165425"/>
                  </a:lnTo>
                  <a:lnTo>
                    <a:pt x="835190" y="63625"/>
                  </a:lnTo>
                  <a:lnTo>
                    <a:pt x="1043987" y="0"/>
                  </a:lnTo>
                  <a:lnTo>
                    <a:pt x="1252785" y="50900"/>
                  </a:lnTo>
                  <a:lnTo>
                    <a:pt x="1461582" y="50900"/>
                  </a:lnTo>
                </a:path>
              </a:pathLst>
            </a:custGeom>
            <a:ln w="40651" cap="flat">
              <a:solidFill>
                <a:srgbClr val="000000">
                  <a:alpha val="100000"/>
                </a:srgbClr>
              </a:solidFill>
              <a:prstDash val="solid"/>
              <a:round/>
            </a:ln>
          </p:spPr>
          <p:txBody>
            <a:bodyPr/>
            <a:lstStyle/>
            <a:p/>
          </p:txBody>
        </p:sp>
        <p:sp>
          <p:nvSpPr>
            <p:cNvPr id="206" name="pl206"/>
            <p:cNvSpPr/>
            <p:nvPr/>
          </p:nvSpPr>
          <p:spPr>
            <a:xfrm>
              <a:off x="2507759" y="4036573"/>
              <a:ext cx="1461582" cy="165425"/>
            </a:xfrm>
            <a:custGeom>
              <a:avLst/>
              <a:pathLst>
                <a:path w="1461582" h="165425">
                  <a:moveTo>
                    <a:pt x="0" y="165425"/>
                  </a:moveTo>
                  <a:lnTo>
                    <a:pt x="208797" y="127250"/>
                  </a:lnTo>
                  <a:lnTo>
                    <a:pt x="417595" y="114525"/>
                  </a:lnTo>
                  <a:lnTo>
                    <a:pt x="626392" y="165425"/>
                  </a:lnTo>
                  <a:lnTo>
                    <a:pt x="835190" y="63625"/>
                  </a:lnTo>
                  <a:lnTo>
                    <a:pt x="1043987" y="0"/>
                  </a:lnTo>
                  <a:lnTo>
                    <a:pt x="1252785" y="50900"/>
                  </a:lnTo>
                  <a:lnTo>
                    <a:pt x="1461582" y="50900"/>
                  </a:lnTo>
                </a:path>
              </a:pathLst>
            </a:custGeom>
            <a:ln w="35231" cap="flat">
              <a:solidFill>
                <a:srgbClr val="1CABE2">
                  <a:alpha val="100000"/>
                </a:srgbClr>
              </a:solidFill>
              <a:prstDash val="solid"/>
              <a:round/>
            </a:ln>
          </p:spPr>
          <p:txBody>
            <a:bodyPr/>
            <a:lstStyle/>
            <a:p/>
          </p:txBody>
        </p:sp>
        <p:sp>
          <p:nvSpPr>
            <p:cNvPr id="207" name="tx207"/>
            <p:cNvSpPr/>
            <p:nvPr/>
          </p:nvSpPr>
          <p:spPr>
            <a:xfrm>
              <a:off x="2447500" y="40234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08" name="tx208"/>
            <p:cNvSpPr/>
            <p:nvPr/>
          </p:nvSpPr>
          <p:spPr>
            <a:xfrm>
              <a:off x="2656297" y="39852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09" name="tx209"/>
            <p:cNvSpPr/>
            <p:nvPr/>
          </p:nvSpPr>
          <p:spPr>
            <a:xfrm>
              <a:off x="2865095" y="39725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10" name="tx210"/>
            <p:cNvSpPr/>
            <p:nvPr/>
          </p:nvSpPr>
          <p:spPr>
            <a:xfrm>
              <a:off x="3073892" y="40234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11" name="tx211"/>
            <p:cNvSpPr/>
            <p:nvPr/>
          </p:nvSpPr>
          <p:spPr>
            <a:xfrm>
              <a:off x="3282690" y="39216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12" name="tx212"/>
            <p:cNvSpPr/>
            <p:nvPr/>
          </p:nvSpPr>
          <p:spPr>
            <a:xfrm>
              <a:off x="3491488" y="38580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13" name="tx213"/>
            <p:cNvSpPr/>
            <p:nvPr/>
          </p:nvSpPr>
          <p:spPr>
            <a:xfrm>
              <a:off x="3700285" y="39089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14" name="tx214"/>
            <p:cNvSpPr/>
            <p:nvPr/>
          </p:nvSpPr>
          <p:spPr>
            <a:xfrm>
              <a:off x="3909083" y="39089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15" name="rc215"/>
            <p:cNvSpPr/>
            <p:nvPr/>
          </p:nvSpPr>
          <p:spPr>
            <a:xfrm>
              <a:off x="2434680" y="4877735"/>
              <a:ext cx="1607740" cy="1049815"/>
            </a:xfrm>
            <a:prstGeom prst="rect">
              <a:avLst/>
            </a:prstGeom>
            <a:solidFill>
              <a:srgbClr val="EBEBEB">
                <a:alpha val="100000"/>
              </a:srgbClr>
            </a:solidFill>
          </p:spPr>
          <p:txBody>
            <a:bodyPr/>
            <a:lstStyle/>
            <a:p/>
          </p:txBody>
        </p:sp>
        <p:sp>
          <p:nvSpPr>
            <p:cNvPr id="216" name="pl216"/>
            <p:cNvSpPr/>
            <p:nvPr/>
          </p:nvSpPr>
          <p:spPr>
            <a:xfrm>
              <a:off x="2434680" y="572076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7" name="pl217"/>
            <p:cNvSpPr/>
            <p:nvPr/>
          </p:nvSpPr>
          <p:spPr>
            <a:xfrm>
              <a:off x="2434680" y="54026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8" name="pl218"/>
            <p:cNvSpPr/>
            <p:nvPr/>
          </p:nvSpPr>
          <p:spPr>
            <a:xfrm>
              <a:off x="2434680" y="508451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9" name="pl219"/>
            <p:cNvSpPr/>
            <p:nvPr/>
          </p:nvSpPr>
          <p:spPr>
            <a:xfrm>
              <a:off x="2434680" y="49254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0" name="pl220"/>
            <p:cNvSpPr/>
            <p:nvPr/>
          </p:nvSpPr>
          <p:spPr>
            <a:xfrm>
              <a:off x="2434680" y="587983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1" name="pl221"/>
            <p:cNvSpPr/>
            <p:nvPr/>
          </p:nvSpPr>
          <p:spPr>
            <a:xfrm>
              <a:off x="2434680" y="556170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2" name="pl222"/>
            <p:cNvSpPr/>
            <p:nvPr/>
          </p:nvSpPr>
          <p:spPr>
            <a:xfrm>
              <a:off x="2434680" y="524357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3" name="pl223"/>
            <p:cNvSpPr/>
            <p:nvPr/>
          </p:nvSpPr>
          <p:spPr>
            <a:xfrm>
              <a:off x="250775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4" name="pl224"/>
            <p:cNvSpPr/>
            <p:nvPr/>
          </p:nvSpPr>
          <p:spPr>
            <a:xfrm>
              <a:off x="271655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5" name="pl225"/>
            <p:cNvSpPr/>
            <p:nvPr/>
          </p:nvSpPr>
          <p:spPr>
            <a:xfrm>
              <a:off x="292535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6" name="pl226"/>
            <p:cNvSpPr/>
            <p:nvPr/>
          </p:nvSpPr>
          <p:spPr>
            <a:xfrm>
              <a:off x="3134151"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7" name="pl227"/>
            <p:cNvSpPr/>
            <p:nvPr/>
          </p:nvSpPr>
          <p:spPr>
            <a:xfrm>
              <a:off x="334294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8" name="pl228"/>
            <p:cNvSpPr/>
            <p:nvPr/>
          </p:nvSpPr>
          <p:spPr>
            <a:xfrm>
              <a:off x="355174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9" name="pl229"/>
            <p:cNvSpPr/>
            <p:nvPr/>
          </p:nvSpPr>
          <p:spPr>
            <a:xfrm>
              <a:off x="376054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30" name="pl230"/>
            <p:cNvSpPr/>
            <p:nvPr/>
          </p:nvSpPr>
          <p:spPr>
            <a:xfrm>
              <a:off x="3969342"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2507759" y="5561705"/>
              <a:ext cx="1461582" cy="114525"/>
            </a:xfrm>
            <a:custGeom>
              <a:avLst/>
              <a:pathLst>
                <a:path w="1461582" h="114525">
                  <a:moveTo>
                    <a:pt x="0" y="25450"/>
                  </a:moveTo>
                  <a:lnTo>
                    <a:pt x="208797" y="0"/>
                  </a:lnTo>
                  <a:lnTo>
                    <a:pt x="417595" y="50900"/>
                  </a:lnTo>
                  <a:lnTo>
                    <a:pt x="626392" y="114525"/>
                  </a:lnTo>
                  <a:lnTo>
                    <a:pt x="835190" y="76350"/>
                  </a:lnTo>
                  <a:lnTo>
                    <a:pt x="1043987" y="12725"/>
                  </a:lnTo>
                  <a:lnTo>
                    <a:pt x="1252785" y="12725"/>
                  </a:lnTo>
                  <a:lnTo>
                    <a:pt x="1461582" y="12725"/>
                  </a:lnTo>
                </a:path>
              </a:pathLst>
            </a:custGeom>
            <a:ln w="20325" cap="flat">
              <a:solidFill>
                <a:srgbClr val="BEBEBE">
                  <a:alpha val="69803"/>
                </a:srgbClr>
              </a:solidFill>
              <a:prstDash val="solid"/>
              <a:round/>
            </a:ln>
          </p:spPr>
          <p:txBody>
            <a:bodyPr/>
            <a:lstStyle/>
            <a:p/>
          </p:txBody>
        </p:sp>
        <p:sp>
          <p:nvSpPr>
            <p:cNvPr id="232" name="pl232"/>
            <p:cNvSpPr/>
            <p:nvPr/>
          </p:nvSpPr>
          <p:spPr>
            <a:xfrm>
              <a:off x="2507759" y="5370830"/>
              <a:ext cx="1461582" cy="76350"/>
            </a:xfrm>
            <a:custGeom>
              <a:avLst/>
              <a:pathLst>
                <a:path w="1461582" h="76350">
                  <a:moveTo>
                    <a:pt x="0" y="76350"/>
                  </a:moveTo>
                  <a:lnTo>
                    <a:pt x="208797" y="25450"/>
                  </a:lnTo>
                  <a:lnTo>
                    <a:pt x="417595" y="38175"/>
                  </a:lnTo>
                  <a:lnTo>
                    <a:pt x="626392" y="0"/>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233" name="pl233"/>
            <p:cNvSpPr/>
            <p:nvPr/>
          </p:nvSpPr>
          <p:spPr>
            <a:xfrm>
              <a:off x="2507759" y="5370830"/>
              <a:ext cx="1461582" cy="76350"/>
            </a:xfrm>
            <a:custGeom>
              <a:avLst/>
              <a:pathLst>
                <a:path w="1461582" h="76350">
                  <a:moveTo>
                    <a:pt x="0" y="76350"/>
                  </a:moveTo>
                  <a:lnTo>
                    <a:pt x="208797" y="25450"/>
                  </a:lnTo>
                  <a:lnTo>
                    <a:pt x="417595" y="38175"/>
                  </a:lnTo>
                  <a:lnTo>
                    <a:pt x="626392" y="0"/>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234" name="pl234"/>
            <p:cNvSpPr/>
            <p:nvPr/>
          </p:nvSpPr>
          <p:spPr>
            <a:xfrm>
              <a:off x="2507759" y="5561705"/>
              <a:ext cx="1461582" cy="114525"/>
            </a:xfrm>
            <a:custGeom>
              <a:avLst/>
              <a:pathLst>
                <a:path w="1461582" h="114525">
                  <a:moveTo>
                    <a:pt x="0" y="25450"/>
                  </a:moveTo>
                  <a:lnTo>
                    <a:pt x="208797" y="0"/>
                  </a:lnTo>
                  <a:lnTo>
                    <a:pt x="417595" y="50900"/>
                  </a:lnTo>
                  <a:lnTo>
                    <a:pt x="626392" y="114525"/>
                  </a:lnTo>
                  <a:lnTo>
                    <a:pt x="835190" y="76350"/>
                  </a:lnTo>
                  <a:lnTo>
                    <a:pt x="1043987" y="12725"/>
                  </a:lnTo>
                  <a:lnTo>
                    <a:pt x="1252785" y="12725"/>
                  </a:lnTo>
                  <a:lnTo>
                    <a:pt x="1461582" y="12725"/>
                  </a:lnTo>
                </a:path>
              </a:pathLst>
            </a:custGeom>
            <a:ln w="20325" cap="flat">
              <a:solidFill>
                <a:srgbClr val="6B6B6B">
                  <a:alpha val="100000"/>
                </a:srgbClr>
              </a:solidFill>
              <a:prstDash val="solid"/>
              <a:round/>
            </a:ln>
          </p:spPr>
          <p:txBody>
            <a:bodyPr/>
            <a:lstStyle/>
            <a:p/>
          </p:txBody>
        </p:sp>
        <p:sp>
          <p:nvSpPr>
            <p:cNvPr id="235" name="pl235"/>
            <p:cNvSpPr/>
            <p:nvPr/>
          </p:nvSpPr>
          <p:spPr>
            <a:xfrm>
              <a:off x="2507759" y="5370830"/>
              <a:ext cx="1461582" cy="76350"/>
            </a:xfrm>
            <a:custGeom>
              <a:avLst/>
              <a:pathLst>
                <a:path w="1461582" h="76350">
                  <a:moveTo>
                    <a:pt x="0" y="76350"/>
                  </a:moveTo>
                  <a:lnTo>
                    <a:pt x="208797" y="25450"/>
                  </a:lnTo>
                  <a:lnTo>
                    <a:pt x="417595" y="38175"/>
                  </a:lnTo>
                  <a:lnTo>
                    <a:pt x="626392" y="0"/>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236" name="pl236"/>
            <p:cNvSpPr/>
            <p:nvPr/>
          </p:nvSpPr>
          <p:spPr>
            <a:xfrm>
              <a:off x="2507759" y="5370830"/>
              <a:ext cx="1461582" cy="76350"/>
            </a:xfrm>
            <a:custGeom>
              <a:avLst/>
              <a:pathLst>
                <a:path w="1461582" h="76350">
                  <a:moveTo>
                    <a:pt x="0" y="76350"/>
                  </a:moveTo>
                  <a:lnTo>
                    <a:pt x="208797" y="25450"/>
                  </a:lnTo>
                  <a:lnTo>
                    <a:pt x="417595" y="38175"/>
                  </a:lnTo>
                  <a:lnTo>
                    <a:pt x="626392" y="0"/>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237" name="tx237"/>
            <p:cNvSpPr/>
            <p:nvPr/>
          </p:nvSpPr>
          <p:spPr>
            <a:xfrm>
              <a:off x="2447500" y="52686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38" name="tx238"/>
            <p:cNvSpPr/>
            <p:nvPr/>
          </p:nvSpPr>
          <p:spPr>
            <a:xfrm>
              <a:off x="2656297" y="52177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39" name="tx239"/>
            <p:cNvSpPr/>
            <p:nvPr/>
          </p:nvSpPr>
          <p:spPr>
            <a:xfrm>
              <a:off x="2865095" y="52304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40" name="tx240"/>
            <p:cNvSpPr/>
            <p:nvPr/>
          </p:nvSpPr>
          <p:spPr>
            <a:xfrm>
              <a:off x="3073892" y="5192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41" name="tx241"/>
            <p:cNvSpPr/>
            <p:nvPr/>
          </p:nvSpPr>
          <p:spPr>
            <a:xfrm>
              <a:off x="3282690" y="5192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42" name="tx242"/>
            <p:cNvSpPr/>
            <p:nvPr/>
          </p:nvSpPr>
          <p:spPr>
            <a:xfrm>
              <a:off x="3491488" y="5192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43" name="tx243"/>
            <p:cNvSpPr/>
            <p:nvPr/>
          </p:nvSpPr>
          <p:spPr>
            <a:xfrm>
              <a:off x="3700285" y="5192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44" name="tx244"/>
            <p:cNvSpPr/>
            <p:nvPr/>
          </p:nvSpPr>
          <p:spPr>
            <a:xfrm>
              <a:off x="3909083" y="5192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45" name="rc245"/>
            <p:cNvSpPr/>
            <p:nvPr/>
          </p:nvSpPr>
          <p:spPr>
            <a:xfrm>
              <a:off x="4112010" y="874964"/>
              <a:ext cx="1607740" cy="1049815"/>
            </a:xfrm>
            <a:prstGeom prst="rect">
              <a:avLst/>
            </a:prstGeom>
            <a:solidFill>
              <a:srgbClr val="EBEBEB">
                <a:alpha val="100000"/>
              </a:srgbClr>
            </a:solidFill>
          </p:spPr>
          <p:txBody>
            <a:bodyPr/>
            <a:lstStyle/>
            <a:p/>
          </p:txBody>
        </p:sp>
        <p:sp>
          <p:nvSpPr>
            <p:cNvPr id="246" name="pl246"/>
            <p:cNvSpPr/>
            <p:nvPr/>
          </p:nvSpPr>
          <p:spPr>
            <a:xfrm>
              <a:off x="4112010" y="17179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7" name="pl247"/>
            <p:cNvSpPr/>
            <p:nvPr/>
          </p:nvSpPr>
          <p:spPr>
            <a:xfrm>
              <a:off x="4112010" y="139987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8" name="pl248"/>
            <p:cNvSpPr/>
            <p:nvPr/>
          </p:nvSpPr>
          <p:spPr>
            <a:xfrm>
              <a:off x="4112010" y="10817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9" name="pl249"/>
            <p:cNvSpPr/>
            <p:nvPr/>
          </p:nvSpPr>
          <p:spPr>
            <a:xfrm>
              <a:off x="4112010" y="92268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0" name="pl250"/>
            <p:cNvSpPr/>
            <p:nvPr/>
          </p:nvSpPr>
          <p:spPr>
            <a:xfrm>
              <a:off x="4112010" y="18770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51" name="pl251"/>
            <p:cNvSpPr/>
            <p:nvPr/>
          </p:nvSpPr>
          <p:spPr>
            <a:xfrm>
              <a:off x="4112010" y="15589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52" name="pl252"/>
            <p:cNvSpPr/>
            <p:nvPr/>
          </p:nvSpPr>
          <p:spPr>
            <a:xfrm>
              <a:off x="4112010" y="124080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53" name="pl253"/>
            <p:cNvSpPr/>
            <p:nvPr/>
          </p:nvSpPr>
          <p:spPr>
            <a:xfrm>
              <a:off x="418508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4" name="pl254"/>
            <p:cNvSpPr/>
            <p:nvPr/>
          </p:nvSpPr>
          <p:spPr>
            <a:xfrm>
              <a:off x="439388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5" name="pl255"/>
            <p:cNvSpPr/>
            <p:nvPr/>
          </p:nvSpPr>
          <p:spPr>
            <a:xfrm>
              <a:off x="460268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6" name="pl256"/>
            <p:cNvSpPr/>
            <p:nvPr/>
          </p:nvSpPr>
          <p:spPr>
            <a:xfrm>
              <a:off x="481148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7" name="pl257"/>
            <p:cNvSpPr/>
            <p:nvPr/>
          </p:nvSpPr>
          <p:spPr>
            <a:xfrm>
              <a:off x="502027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8" name="pl258"/>
            <p:cNvSpPr/>
            <p:nvPr/>
          </p:nvSpPr>
          <p:spPr>
            <a:xfrm>
              <a:off x="522907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9" name="pl259"/>
            <p:cNvSpPr/>
            <p:nvPr/>
          </p:nvSpPr>
          <p:spPr>
            <a:xfrm>
              <a:off x="543787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60" name="pl260"/>
            <p:cNvSpPr/>
            <p:nvPr/>
          </p:nvSpPr>
          <p:spPr>
            <a:xfrm>
              <a:off x="564667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61" name="pl261"/>
            <p:cNvSpPr/>
            <p:nvPr/>
          </p:nvSpPr>
          <p:spPr>
            <a:xfrm>
              <a:off x="4185089" y="1558934"/>
              <a:ext cx="1461582" cy="114525"/>
            </a:xfrm>
            <a:custGeom>
              <a:avLst/>
              <a:pathLst>
                <a:path w="1461582" h="114525">
                  <a:moveTo>
                    <a:pt x="0" y="25450"/>
                  </a:moveTo>
                  <a:lnTo>
                    <a:pt x="208797" y="0"/>
                  </a:lnTo>
                  <a:lnTo>
                    <a:pt x="417595" y="50900"/>
                  </a:lnTo>
                  <a:lnTo>
                    <a:pt x="626392" y="114525"/>
                  </a:lnTo>
                  <a:lnTo>
                    <a:pt x="835190" y="76350"/>
                  </a:lnTo>
                  <a:lnTo>
                    <a:pt x="1043987" y="12725"/>
                  </a:lnTo>
                  <a:lnTo>
                    <a:pt x="1252785" y="12725"/>
                  </a:lnTo>
                  <a:lnTo>
                    <a:pt x="1461582" y="12725"/>
                  </a:lnTo>
                </a:path>
              </a:pathLst>
            </a:custGeom>
            <a:ln w="20325" cap="flat">
              <a:solidFill>
                <a:srgbClr val="BEBEBE">
                  <a:alpha val="69803"/>
                </a:srgbClr>
              </a:solidFill>
              <a:prstDash val="solid"/>
              <a:round/>
            </a:ln>
          </p:spPr>
          <p:txBody>
            <a:bodyPr/>
            <a:lstStyle/>
            <a:p/>
          </p:txBody>
        </p:sp>
        <p:sp>
          <p:nvSpPr>
            <p:cNvPr id="262" name="pl262"/>
            <p:cNvSpPr/>
            <p:nvPr/>
          </p:nvSpPr>
          <p:spPr>
            <a:xfrm>
              <a:off x="4185089" y="1355334"/>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263" name="pl263"/>
            <p:cNvSpPr/>
            <p:nvPr/>
          </p:nvSpPr>
          <p:spPr>
            <a:xfrm>
              <a:off x="4185089" y="1355334"/>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264" name="pl264"/>
            <p:cNvSpPr/>
            <p:nvPr/>
          </p:nvSpPr>
          <p:spPr>
            <a:xfrm>
              <a:off x="4185089" y="1558934"/>
              <a:ext cx="1461582" cy="114525"/>
            </a:xfrm>
            <a:custGeom>
              <a:avLst/>
              <a:pathLst>
                <a:path w="1461582" h="114525">
                  <a:moveTo>
                    <a:pt x="0" y="25450"/>
                  </a:moveTo>
                  <a:lnTo>
                    <a:pt x="208797" y="0"/>
                  </a:lnTo>
                  <a:lnTo>
                    <a:pt x="417595" y="50900"/>
                  </a:lnTo>
                  <a:lnTo>
                    <a:pt x="626392" y="114525"/>
                  </a:lnTo>
                  <a:lnTo>
                    <a:pt x="835190" y="76350"/>
                  </a:lnTo>
                  <a:lnTo>
                    <a:pt x="1043987" y="12725"/>
                  </a:lnTo>
                  <a:lnTo>
                    <a:pt x="1252785" y="12725"/>
                  </a:lnTo>
                  <a:lnTo>
                    <a:pt x="1461582" y="12725"/>
                  </a:lnTo>
                </a:path>
              </a:pathLst>
            </a:custGeom>
            <a:ln w="20325" cap="flat">
              <a:solidFill>
                <a:srgbClr val="6B6B6B">
                  <a:alpha val="100000"/>
                </a:srgbClr>
              </a:solidFill>
              <a:prstDash val="solid"/>
              <a:round/>
            </a:ln>
          </p:spPr>
          <p:txBody>
            <a:bodyPr/>
            <a:lstStyle/>
            <a:p/>
          </p:txBody>
        </p:sp>
        <p:sp>
          <p:nvSpPr>
            <p:cNvPr id="265" name="pl265"/>
            <p:cNvSpPr/>
            <p:nvPr/>
          </p:nvSpPr>
          <p:spPr>
            <a:xfrm>
              <a:off x="4185089" y="1355334"/>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266" name="pl266"/>
            <p:cNvSpPr/>
            <p:nvPr/>
          </p:nvSpPr>
          <p:spPr>
            <a:xfrm>
              <a:off x="4185089" y="1355334"/>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267" name="tx267"/>
            <p:cNvSpPr/>
            <p:nvPr/>
          </p:nvSpPr>
          <p:spPr>
            <a:xfrm>
              <a:off x="4124830" y="1176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68" name="tx268"/>
            <p:cNvSpPr/>
            <p:nvPr/>
          </p:nvSpPr>
          <p:spPr>
            <a:xfrm>
              <a:off x="4333627" y="1176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69" name="tx269"/>
            <p:cNvSpPr/>
            <p:nvPr/>
          </p:nvSpPr>
          <p:spPr>
            <a:xfrm>
              <a:off x="4542425" y="1176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70" name="tx270"/>
            <p:cNvSpPr/>
            <p:nvPr/>
          </p:nvSpPr>
          <p:spPr>
            <a:xfrm>
              <a:off x="4751222" y="1176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71" name="tx271"/>
            <p:cNvSpPr/>
            <p:nvPr/>
          </p:nvSpPr>
          <p:spPr>
            <a:xfrm>
              <a:off x="4960020" y="1176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72" name="tx272"/>
            <p:cNvSpPr/>
            <p:nvPr/>
          </p:nvSpPr>
          <p:spPr>
            <a:xfrm>
              <a:off x="5168817" y="1176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73" name="tx273"/>
            <p:cNvSpPr/>
            <p:nvPr/>
          </p:nvSpPr>
          <p:spPr>
            <a:xfrm>
              <a:off x="5377615" y="1176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74" name="tx274"/>
            <p:cNvSpPr/>
            <p:nvPr/>
          </p:nvSpPr>
          <p:spPr>
            <a:xfrm>
              <a:off x="5586413" y="1176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75" name="rc275"/>
            <p:cNvSpPr/>
            <p:nvPr/>
          </p:nvSpPr>
          <p:spPr>
            <a:xfrm>
              <a:off x="4112010" y="2209221"/>
              <a:ext cx="1607740" cy="1049815"/>
            </a:xfrm>
            <a:prstGeom prst="rect">
              <a:avLst/>
            </a:prstGeom>
            <a:solidFill>
              <a:srgbClr val="EBEBEB">
                <a:alpha val="100000"/>
              </a:srgbClr>
            </a:solidFill>
          </p:spPr>
          <p:txBody>
            <a:bodyPr/>
            <a:lstStyle/>
            <a:p/>
          </p:txBody>
        </p:sp>
        <p:sp>
          <p:nvSpPr>
            <p:cNvPr id="276" name="pl276"/>
            <p:cNvSpPr/>
            <p:nvPr/>
          </p:nvSpPr>
          <p:spPr>
            <a:xfrm>
              <a:off x="4112010" y="30522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7" name="pl277"/>
            <p:cNvSpPr/>
            <p:nvPr/>
          </p:nvSpPr>
          <p:spPr>
            <a:xfrm>
              <a:off x="4112010" y="27341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8" name="pl278"/>
            <p:cNvSpPr/>
            <p:nvPr/>
          </p:nvSpPr>
          <p:spPr>
            <a:xfrm>
              <a:off x="4112010" y="241600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9" name="pl279"/>
            <p:cNvSpPr/>
            <p:nvPr/>
          </p:nvSpPr>
          <p:spPr>
            <a:xfrm>
              <a:off x="4112010" y="22569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0" name="pl280"/>
            <p:cNvSpPr/>
            <p:nvPr/>
          </p:nvSpPr>
          <p:spPr>
            <a:xfrm>
              <a:off x="4112010" y="3211317"/>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81" name="pl281"/>
            <p:cNvSpPr/>
            <p:nvPr/>
          </p:nvSpPr>
          <p:spPr>
            <a:xfrm>
              <a:off x="4112010" y="289319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82" name="pl282"/>
            <p:cNvSpPr/>
            <p:nvPr/>
          </p:nvSpPr>
          <p:spPr>
            <a:xfrm>
              <a:off x="4112010" y="257506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83" name="pl283"/>
            <p:cNvSpPr/>
            <p:nvPr/>
          </p:nvSpPr>
          <p:spPr>
            <a:xfrm>
              <a:off x="418508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84" name="pl284"/>
            <p:cNvSpPr/>
            <p:nvPr/>
          </p:nvSpPr>
          <p:spPr>
            <a:xfrm>
              <a:off x="439388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85" name="pl285"/>
            <p:cNvSpPr/>
            <p:nvPr/>
          </p:nvSpPr>
          <p:spPr>
            <a:xfrm>
              <a:off x="460268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86" name="pl286"/>
            <p:cNvSpPr/>
            <p:nvPr/>
          </p:nvSpPr>
          <p:spPr>
            <a:xfrm>
              <a:off x="481148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87" name="pl287"/>
            <p:cNvSpPr/>
            <p:nvPr/>
          </p:nvSpPr>
          <p:spPr>
            <a:xfrm>
              <a:off x="502027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88" name="pl288"/>
            <p:cNvSpPr/>
            <p:nvPr/>
          </p:nvSpPr>
          <p:spPr>
            <a:xfrm>
              <a:off x="522907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89" name="pl289"/>
            <p:cNvSpPr/>
            <p:nvPr/>
          </p:nvSpPr>
          <p:spPr>
            <a:xfrm>
              <a:off x="543787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90" name="pl290"/>
            <p:cNvSpPr/>
            <p:nvPr/>
          </p:nvSpPr>
          <p:spPr>
            <a:xfrm>
              <a:off x="564667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91" name="pl291"/>
            <p:cNvSpPr/>
            <p:nvPr/>
          </p:nvSpPr>
          <p:spPr>
            <a:xfrm>
              <a:off x="4185089" y="2893191"/>
              <a:ext cx="1461582" cy="114525"/>
            </a:xfrm>
            <a:custGeom>
              <a:avLst/>
              <a:pathLst>
                <a:path w="1461582" h="114525">
                  <a:moveTo>
                    <a:pt x="0" y="25450"/>
                  </a:moveTo>
                  <a:lnTo>
                    <a:pt x="208797" y="0"/>
                  </a:lnTo>
                  <a:lnTo>
                    <a:pt x="417595" y="50900"/>
                  </a:lnTo>
                  <a:lnTo>
                    <a:pt x="626392" y="114525"/>
                  </a:lnTo>
                  <a:lnTo>
                    <a:pt x="835190" y="76350"/>
                  </a:lnTo>
                  <a:lnTo>
                    <a:pt x="1043987" y="12725"/>
                  </a:lnTo>
                  <a:lnTo>
                    <a:pt x="1252785" y="12725"/>
                  </a:lnTo>
                  <a:lnTo>
                    <a:pt x="1461582" y="12725"/>
                  </a:lnTo>
                </a:path>
              </a:pathLst>
            </a:custGeom>
            <a:ln w="20325" cap="flat">
              <a:solidFill>
                <a:srgbClr val="BEBEBE">
                  <a:alpha val="69803"/>
                </a:srgbClr>
              </a:solidFill>
              <a:prstDash val="solid"/>
              <a:round/>
            </a:ln>
          </p:spPr>
          <p:txBody>
            <a:bodyPr/>
            <a:lstStyle/>
            <a:p/>
          </p:txBody>
        </p:sp>
        <p:sp>
          <p:nvSpPr>
            <p:cNvPr id="292" name="pl292"/>
            <p:cNvSpPr/>
            <p:nvPr/>
          </p:nvSpPr>
          <p:spPr>
            <a:xfrm>
              <a:off x="4185089" y="3020442"/>
              <a:ext cx="1461582" cy="178150"/>
            </a:xfrm>
            <a:custGeom>
              <a:avLst/>
              <a:pathLst>
                <a:path w="1461582" h="178150">
                  <a:moveTo>
                    <a:pt x="0" y="178150"/>
                  </a:moveTo>
                  <a:lnTo>
                    <a:pt x="208797" y="152700"/>
                  </a:lnTo>
                  <a:lnTo>
                    <a:pt x="417595" y="139975"/>
                  </a:lnTo>
                  <a:lnTo>
                    <a:pt x="626392" y="114525"/>
                  </a:lnTo>
                  <a:lnTo>
                    <a:pt x="835190" y="89075"/>
                  </a:lnTo>
                  <a:lnTo>
                    <a:pt x="1043987" y="63625"/>
                  </a:lnTo>
                  <a:lnTo>
                    <a:pt x="1252785" y="25450"/>
                  </a:lnTo>
                  <a:lnTo>
                    <a:pt x="1461582" y="0"/>
                  </a:lnTo>
                </a:path>
              </a:pathLst>
            </a:custGeom>
            <a:ln w="40651" cap="flat">
              <a:solidFill>
                <a:srgbClr val="BEBEBE">
                  <a:alpha val="69803"/>
                </a:srgbClr>
              </a:solidFill>
              <a:prstDash val="solid"/>
              <a:round/>
            </a:ln>
          </p:spPr>
          <p:txBody>
            <a:bodyPr/>
            <a:lstStyle/>
            <a:p/>
          </p:txBody>
        </p:sp>
        <p:sp>
          <p:nvSpPr>
            <p:cNvPr id="293" name="pl293"/>
            <p:cNvSpPr/>
            <p:nvPr/>
          </p:nvSpPr>
          <p:spPr>
            <a:xfrm>
              <a:off x="4185089" y="3020442"/>
              <a:ext cx="1461582" cy="178150"/>
            </a:xfrm>
            <a:custGeom>
              <a:avLst/>
              <a:pathLst>
                <a:path w="1461582" h="178150">
                  <a:moveTo>
                    <a:pt x="0" y="178150"/>
                  </a:moveTo>
                  <a:lnTo>
                    <a:pt x="208797" y="152700"/>
                  </a:lnTo>
                  <a:lnTo>
                    <a:pt x="417595" y="139975"/>
                  </a:lnTo>
                  <a:lnTo>
                    <a:pt x="626392" y="114525"/>
                  </a:lnTo>
                  <a:lnTo>
                    <a:pt x="835190" y="89075"/>
                  </a:lnTo>
                  <a:lnTo>
                    <a:pt x="1043987" y="63625"/>
                  </a:lnTo>
                  <a:lnTo>
                    <a:pt x="1252785" y="25450"/>
                  </a:lnTo>
                  <a:lnTo>
                    <a:pt x="1461582" y="0"/>
                  </a:lnTo>
                </a:path>
              </a:pathLst>
            </a:custGeom>
            <a:ln w="35231" cap="flat">
              <a:solidFill>
                <a:srgbClr val="BEBEBE">
                  <a:alpha val="69803"/>
                </a:srgbClr>
              </a:solidFill>
              <a:prstDash val="solid"/>
              <a:round/>
            </a:ln>
          </p:spPr>
          <p:txBody>
            <a:bodyPr/>
            <a:lstStyle/>
            <a:p/>
          </p:txBody>
        </p:sp>
        <p:sp>
          <p:nvSpPr>
            <p:cNvPr id="294" name="pl294"/>
            <p:cNvSpPr/>
            <p:nvPr/>
          </p:nvSpPr>
          <p:spPr>
            <a:xfrm>
              <a:off x="4185089" y="2893191"/>
              <a:ext cx="1461582" cy="114525"/>
            </a:xfrm>
            <a:custGeom>
              <a:avLst/>
              <a:pathLst>
                <a:path w="1461582" h="114525">
                  <a:moveTo>
                    <a:pt x="0" y="25450"/>
                  </a:moveTo>
                  <a:lnTo>
                    <a:pt x="208797" y="0"/>
                  </a:lnTo>
                  <a:lnTo>
                    <a:pt x="417595" y="50900"/>
                  </a:lnTo>
                  <a:lnTo>
                    <a:pt x="626392" y="114525"/>
                  </a:lnTo>
                  <a:lnTo>
                    <a:pt x="835190" y="76350"/>
                  </a:lnTo>
                  <a:lnTo>
                    <a:pt x="1043987" y="12725"/>
                  </a:lnTo>
                  <a:lnTo>
                    <a:pt x="1252785" y="12725"/>
                  </a:lnTo>
                  <a:lnTo>
                    <a:pt x="1461582" y="12725"/>
                  </a:lnTo>
                </a:path>
              </a:pathLst>
            </a:custGeom>
            <a:ln w="20325" cap="flat">
              <a:solidFill>
                <a:srgbClr val="6B6B6B">
                  <a:alpha val="100000"/>
                </a:srgbClr>
              </a:solidFill>
              <a:prstDash val="solid"/>
              <a:round/>
            </a:ln>
          </p:spPr>
          <p:txBody>
            <a:bodyPr/>
            <a:lstStyle/>
            <a:p/>
          </p:txBody>
        </p:sp>
        <p:sp>
          <p:nvSpPr>
            <p:cNvPr id="295" name="pl295"/>
            <p:cNvSpPr/>
            <p:nvPr/>
          </p:nvSpPr>
          <p:spPr>
            <a:xfrm>
              <a:off x="4185089" y="3020442"/>
              <a:ext cx="1461582" cy="178150"/>
            </a:xfrm>
            <a:custGeom>
              <a:avLst/>
              <a:pathLst>
                <a:path w="1461582" h="178150">
                  <a:moveTo>
                    <a:pt x="0" y="178150"/>
                  </a:moveTo>
                  <a:lnTo>
                    <a:pt x="208797" y="152700"/>
                  </a:lnTo>
                  <a:lnTo>
                    <a:pt x="417595" y="139975"/>
                  </a:lnTo>
                  <a:lnTo>
                    <a:pt x="626392" y="114525"/>
                  </a:lnTo>
                  <a:lnTo>
                    <a:pt x="835190" y="89075"/>
                  </a:lnTo>
                  <a:lnTo>
                    <a:pt x="1043987" y="63625"/>
                  </a:lnTo>
                  <a:lnTo>
                    <a:pt x="1252785" y="25450"/>
                  </a:lnTo>
                  <a:lnTo>
                    <a:pt x="1461582" y="0"/>
                  </a:lnTo>
                </a:path>
              </a:pathLst>
            </a:custGeom>
            <a:ln w="40651" cap="flat">
              <a:solidFill>
                <a:srgbClr val="000000">
                  <a:alpha val="100000"/>
                </a:srgbClr>
              </a:solidFill>
              <a:prstDash val="solid"/>
              <a:round/>
            </a:ln>
          </p:spPr>
          <p:txBody>
            <a:bodyPr/>
            <a:lstStyle/>
            <a:p/>
          </p:txBody>
        </p:sp>
        <p:sp>
          <p:nvSpPr>
            <p:cNvPr id="296" name="pl296"/>
            <p:cNvSpPr/>
            <p:nvPr/>
          </p:nvSpPr>
          <p:spPr>
            <a:xfrm>
              <a:off x="4185089" y="3020442"/>
              <a:ext cx="1461582" cy="178150"/>
            </a:xfrm>
            <a:custGeom>
              <a:avLst/>
              <a:pathLst>
                <a:path w="1461582" h="178150">
                  <a:moveTo>
                    <a:pt x="0" y="178150"/>
                  </a:moveTo>
                  <a:lnTo>
                    <a:pt x="208797" y="152700"/>
                  </a:lnTo>
                  <a:lnTo>
                    <a:pt x="417595" y="139975"/>
                  </a:lnTo>
                  <a:lnTo>
                    <a:pt x="626392" y="114525"/>
                  </a:lnTo>
                  <a:lnTo>
                    <a:pt x="835190" y="89075"/>
                  </a:lnTo>
                  <a:lnTo>
                    <a:pt x="1043987" y="63625"/>
                  </a:lnTo>
                  <a:lnTo>
                    <a:pt x="1252785" y="25450"/>
                  </a:lnTo>
                  <a:lnTo>
                    <a:pt x="1461582" y="0"/>
                  </a:lnTo>
                </a:path>
              </a:pathLst>
            </a:custGeom>
            <a:ln w="35231" cap="flat">
              <a:solidFill>
                <a:srgbClr val="1CABE2">
                  <a:alpha val="100000"/>
                </a:srgbClr>
              </a:solidFill>
              <a:prstDash val="solid"/>
              <a:round/>
            </a:ln>
          </p:spPr>
          <p:txBody>
            <a:bodyPr/>
            <a:lstStyle/>
            <a:p/>
          </p:txBody>
        </p:sp>
        <p:sp>
          <p:nvSpPr>
            <p:cNvPr id="297" name="tx297"/>
            <p:cNvSpPr/>
            <p:nvPr/>
          </p:nvSpPr>
          <p:spPr>
            <a:xfrm>
              <a:off x="4124830" y="30200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298" name="tx298"/>
            <p:cNvSpPr/>
            <p:nvPr/>
          </p:nvSpPr>
          <p:spPr>
            <a:xfrm>
              <a:off x="4333627" y="29945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299" name="tx299"/>
            <p:cNvSpPr/>
            <p:nvPr/>
          </p:nvSpPr>
          <p:spPr>
            <a:xfrm>
              <a:off x="4542425" y="29818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300" name="tx300"/>
            <p:cNvSpPr/>
            <p:nvPr/>
          </p:nvSpPr>
          <p:spPr>
            <a:xfrm>
              <a:off x="4751222" y="2956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301" name="tx301"/>
            <p:cNvSpPr/>
            <p:nvPr/>
          </p:nvSpPr>
          <p:spPr>
            <a:xfrm>
              <a:off x="4960020" y="2930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302" name="tx302"/>
            <p:cNvSpPr/>
            <p:nvPr/>
          </p:nvSpPr>
          <p:spPr>
            <a:xfrm>
              <a:off x="5168817" y="29055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03" name="tx303"/>
            <p:cNvSpPr/>
            <p:nvPr/>
          </p:nvSpPr>
          <p:spPr>
            <a:xfrm>
              <a:off x="5377615" y="2867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04" name="tx304"/>
            <p:cNvSpPr/>
            <p:nvPr/>
          </p:nvSpPr>
          <p:spPr>
            <a:xfrm>
              <a:off x="5586413" y="28418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05" name="rc305"/>
            <p:cNvSpPr/>
            <p:nvPr/>
          </p:nvSpPr>
          <p:spPr>
            <a:xfrm>
              <a:off x="4112010" y="3543478"/>
              <a:ext cx="1607740" cy="1049815"/>
            </a:xfrm>
            <a:prstGeom prst="rect">
              <a:avLst/>
            </a:prstGeom>
            <a:solidFill>
              <a:srgbClr val="EBEBEB">
                <a:alpha val="100000"/>
              </a:srgbClr>
            </a:solidFill>
          </p:spPr>
          <p:txBody>
            <a:bodyPr/>
            <a:lstStyle/>
            <a:p/>
          </p:txBody>
        </p:sp>
        <p:sp>
          <p:nvSpPr>
            <p:cNvPr id="306" name="pl306"/>
            <p:cNvSpPr/>
            <p:nvPr/>
          </p:nvSpPr>
          <p:spPr>
            <a:xfrm>
              <a:off x="4112010" y="438651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07" name="pl307"/>
            <p:cNvSpPr/>
            <p:nvPr/>
          </p:nvSpPr>
          <p:spPr>
            <a:xfrm>
              <a:off x="4112010" y="406838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08" name="pl308"/>
            <p:cNvSpPr/>
            <p:nvPr/>
          </p:nvSpPr>
          <p:spPr>
            <a:xfrm>
              <a:off x="4112010" y="375026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09" name="pl309"/>
            <p:cNvSpPr/>
            <p:nvPr/>
          </p:nvSpPr>
          <p:spPr>
            <a:xfrm>
              <a:off x="4112010" y="3591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0" name="pl310"/>
            <p:cNvSpPr/>
            <p:nvPr/>
          </p:nvSpPr>
          <p:spPr>
            <a:xfrm>
              <a:off x="4112010" y="454557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11" name="pl311"/>
            <p:cNvSpPr/>
            <p:nvPr/>
          </p:nvSpPr>
          <p:spPr>
            <a:xfrm>
              <a:off x="4112010" y="422744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12" name="pl312"/>
            <p:cNvSpPr/>
            <p:nvPr/>
          </p:nvSpPr>
          <p:spPr>
            <a:xfrm>
              <a:off x="4112010" y="390932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13" name="pl313"/>
            <p:cNvSpPr/>
            <p:nvPr/>
          </p:nvSpPr>
          <p:spPr>
            <a:xfrm>
              <a:off x="418508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14" name="pl314"/>
            <p:cNvSpPr/>
            <p:nvPr/>
          </p:nvSpPr>
          <p:spPr>
            <a:xfrm>
              <a:off x="439388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15" name="pl315"/>
            <p:cNvSpPr/>
            <p:nvPr/>
          </p:nvSpPr>
          <p:spPr>
            <a:xfrm>
              <a:off x="460268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16" name="pl316"/>
            <p:cNvSpPr/>
            <p:nvPr/>
          </p:nvSpPr>
          <p:spPr>
            <a:xfrm>
              <a:off x="481148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17" name="pl317"/>
            <p:cNvSpPr/>
            <p:nvPr/>
          </p:nvSpPr>
          <p:spPr>
            <a:xfrm>
              <a:off x="502027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18" name="pl318"/>
            <p:cNvSpPr/>
            <p:nvPr/>
          </p:nvSpPr>
          <p:spPr>
            <a:xfrm>
              <a:off x="522907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543787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564667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21" name="pl321"/>
            <p:cNvSpPr/>
            <p:nvPr/>
          </p:nvSpPr>
          <p:spPr>
            <a:xfrm>
              <a:off x="4185089" y="4227448"/>
              <a:ext cx="1461582" cy="114525"/>
            </a:xfrm>
            <a:custGeom>
              <a:avLst/>
              <a:pathLst>
                <a:path w="1461582" h="114525">
                  <a:moveTo>
                    <a:pt x="0" y="25450"/>
                  </a:moveTo>
                  <a:lnTo>
                    <a:pt x="208797" y="0"/>
                  </a:lnTo>
                  <a:lnTo>
                    <a:pt x="417595" y="50900"/>
                  </a:lnTo>
                  <a:lnTo>
                    <a:pt x="626392" y="114525"/>
                  </a:lnTo>
                  <a:lnTo>
                    <a:pt x="835190" y="76350"/>
                  </a:lnTo>
                  <a:lnTo>
                    <a:pt x="1043987" y="12725"/>
                  </a:lnTo>
                  <a:lnTo>
                    <a:pt x="1252785" y="12725"/>
                  </a:lnTo>
                  <a:lnTo>
                    <a:pt x="1461582" y="12725"/>
                  </a:lnTo>
                </a:path>
              </a:pathLst>
            </a:custGeom>
            <a:ln w="20325" cap="flat">
              <a:solidFill>
                <a:srgbClr val="BEBEBE">
                  <a:alpha val="69803"/>
                </a:srgbClr>
              </a:solidFill>
              <a:prstDash val="solid"/>
              <a:round/>
            </a:ln>
          </p:spPr>
          <p:txBody>
            <a:bodyPr/>
            <a:lstStyle/>
            <a:p/>
          </p:txBody>
        </p:sp>
        <p:sp>
          <p:nvSpPr>
            <p:cNvPr id="322" name="pl322"/>
            <p:cNvSpPr/>
            <p:nvPr/>
          </p:nvSpPr>
          <p:spPr>
            <a:xfrm>
              <a:off x="4185089" y="4074748"/>
              <a:ext cx="1461582" cy="101800"/>
            </a:xfrm>
            <a:custGeom>
              <a:avLst/>
              <a:pathLst>
                <a:path w="1461582" h="101800">
                  <a:moveTo>
                    <a:pt x="0" y="101800"/>
                  </a:moveTo>
                  <a:lnTo>
                    <a:pt x="208797" y="76350"/>
                  </a:lnTo>
                  <a:lnTo>
                    <a:pt x="417595" y="76350"/>
                  </a:lnTo>
                  <a:lnTo>
                    <a:pt x="626392" y="63625"/>
                  </a:lnTo>
                  <a:lnTo>
                    <a:pt x="835190" y="38175"/>
                  </a:lnTo>
                  <a:lnTo>
                    <a:pt x="1043987" y="25450"/>
                  </a:lnTo>
                  <a:lnTo>
                    <a:pt x="1252785" y="12725"/>
                  </a:lnTo>
                  <a:lnTo>
                    <a:pt x="1461582" y="0"/>
                  </a:lnTo>
                </a:path>
              </a:pathLst>
            </a:custGeom>
            <a:ln w="40651" cap="flat">
              <a:solidFill>
                <a:srgbClr val="BEBEBE">
                  <a:alpha val="69803"/>
                </a:srgbClr>
              </a:solidFill>
              <a:prstDash val="solid"/>
              <a:round/>
            </a:ln>
          </p:spPr>
          <p:txBody>
            <a:bodyPr/>
            <a:lstStyle/>
            <a:p/>
          </p:txBody>
        </p:sp>
        <p:sp>
          <p:nvSpPr>
            <p:cNvPr id="323" name="pl323"/>
            <p:cNvSpPr/>
            <p:nvPr/>
          </p:nvSpPr>
          <p:spPr>
            <a:xfrm>
              <a:off x="4185089" y="4074748"/>
              <a:ext cx="1461582" cy="101800"/>
            </a:xfrm>
            <a:custGeom>
              <a:avLst/>
              <a:pathLst>
                <a:path w="1461582" h="101800">
                  <a:moveTo>
                    <a:pt x="0" y="101800"/>
                  </a:moveTo>
                  <a:lnTo>
                    <a:pt x="208797" y="76350"/>
                  </a:lnTo>
                  <a:lnTo>
                    <a:pt x="417595" y="76350"/>
                  </a:lnTo>
                  <a:lnTo>
                    <a:pt x="626392" y="63625"/>
                  </a:lnTo>
                  <a:lnTo>
                    <a:pt x="835190" y="38175"/>
                  </a:lnTo>
                  <a:lnTo>
                    <a:pt x="1043987" y="25450"/>
                  </a:lnTo>
                  <a:lnTo>
                    <a:pt x="1252785" y="12725"/>
                  </a:lnTo>
                  <a:lnTo>
                    <a:pt x="1461582" y="0"/>
                  </a:lnTo>
                </a:path>
              </a:pathLst>
            </a:custGeom>
            <a:ln w="35231" cap="flat">
              <a:solidFill>
                <a:srgbClr val="BEBEBE">
                  <a:alpha val="69803"/>
                </a:srgbClr>
              </a:solidFill>
              <a:prstDash val="solid"/>
              <a:round/>
            </a:ln>
          </p:spPr>
          <p:txBody>
            <a:bodyPr/>
            <a:lstStyle/>
            <a:p/>
          </p:txBody>
        </p:sp>
        <p:sp>
          <p:nvSpPr>
            <p:cNvPr id="324" name="pl324"/>
            <p:cNvSpPr/>
            <p:nvPr/>
          </p:nvSpPr>
          <p:spPr>
            <a:xfrm>
              <a:off x="4185089" y="4227448"/>
              <a:ext cx="1461582" cy="114525"/>
            </a:xfrm>
            <a:custGeom>
              <a:avLst/>
              <a:pathLst>
                <a:path w="1461582" h="114525">
                  <a:moveTo>
                    <a:pt x="0" y="25450"/>
                  </a:moveTo>
                  <a:lnTo>
                    <a:pt x="208797" y="0"/>
                  </a:lnTo>
                  <a:lnTo>
                    <a:pt x="417595" y="50900"/>
                  </a:lnTo>
                  <a:lnTo>
                    <a:pt x="626392" y="114525"/>
                  </a:lnTo>
                  <a:lnTo>
                    <a:pt x="835190" y="76350"/>
                  </a:lnTo>
                  <a:lnTo>
                    <a:pt x="1043987" y="12725"/>
                  </a:lnTo>
                  <a:lnTo>
                    <a:pt x="1252785" y="12725"/>
                  </a:lnTo>
                  <a:lnTo>
                    <a:pt x="1461582" y="12725"/>
                  </a:lnTo>
                </a:path>
              </a:pathLst>
            </a:custGeom>
            <a:ln w="20325" cap="flat">
              <a:solidFill>
                <a:srgbClr val="6B6B6B">
                  <a:alpha val="100000"/>
                </a:srgbClr>
              </a:solidFill>
              <a:prstDash val="solid"/>
              <a:round/>
            </a:ln>
          </p:spPr>
          <p:txBody>
            <a:bodyPr/>
            <a:lstStyle/>
            <a:p/>
          </p:txBody>
        </p:sp>
        <p:sp>
          <p:nvSpPr>
            <p:cNvPr id="325" name="pl325"/>
            <p:cNvSpPr/>
            <p:nvPr/>
          </p:nvSpPr>
          <p:spPr>
            <a:xfrm>
              <a:off x="4185089" y="4074748"/>
              <a:ext cx="1461582" cy="101800"/>
            </a:xfrm>
            <a:custGeom>
              <a:avLst/>
              <a:pathLst>
                <a:path w="1461582" h="101800">
                  <a:moveTo>
                    <a:pt x="0" y="101800"/>
                  </a:moveTo>
                  <a:lnTo>
                    <a:pt x="208797" y="76350"/>
                  </a:lnTo>
                  <a:lnTo>
                    <a:pt x="417595" y="76350"/>
                  </a:lnTo>
                  <a:lnTo>
                    <a:pt x="626392" y="63625"/>
                  </a:lnTo>
                  <a:lnTo>
                    <a:pt x="835190" y="38175"/>
                  </a:lnTo>
                  <a:lnTo>
                    <a:pt x="1043987" y="25450"/>
                  </a:lnTo>
                  <a:lnTo>
                    <a:pt x="1252785" y="12725"/>
                  </a:lnTo>
                  <a:lnTo>
                    <a:pt x="1461582" y="0"/>
                  </a:lnTo>
                </a:path>
              </a:pathLst>
            </a:custGeom>
            <a:ln w="40651" cap="flat">
              <a:solidFill>
                <a:srgbClr val="000000">
                  <a:alpha val="100000"/>
                </a:srgbClr>
              </a:solidFill>
              <a:prstDash val="solid"/>
              <a:round/>
            </a:ln>
          </p:spPr>
          <p:txBody>
            <a:bodyPr/>
            <a:lstStyle/>
            <a:p/>
          </p:txBody>
        </p:sp>
        <p:sp>
          <p:nvSpPr>
            <p:cNvPr id="326" name="pl326"/>
            <p:cNvSpPr/>
            <p:nvPr/>
          </p:nvSpPr>
          <p:spPr>
            <a:xfrm>
              <a:off x="4185089" y="4074748"/>
              <a:ext cx="1461582" cy="101800"/>
            </a:xfrm>
            <a:custGeom>
              <a:avLst/>
              <a:pathLst>
                <a:path w="1461582" h="101800">
                  <a:moveTo>
                    <a:pt x="0" y="101800"/>
                  </a:moveTo>
                  <a:lnTo>
                    <a:pt x="208797" y="76350"/>
                  </a:lnTo>
                  <a:lnTo>
                    <a:pt x="417595" y="76350"/>
                  </a:lnTo>
                  <a:lnTo>
                    <a:pt x="626392" y="63625"/>
                  </a:lnTo>
                  <a:lnTo>
                    <a:pt x="835190" y="38175"/>
                  </a:lnTo>
                  <a:lnTo>
                    <a:pt x="1043987" y="25450"/>
                  </a:lnTo>
                  <a:lnTo>
                    <a:pt x="1252785" y="12725"/>
                  </a:lnTo>
                  <a:lnTo>
                    <a:pt x="1461582" y="0"/>
                  </a:lnTo>
                </a:path>
              </a:pathLst>
            </a:custGeom>
            <a:ln w="35231" cap="flat">
              <a:solidFill>
                <a:srgbClr val="1CABE2">
                  <a:alpha val="100000"/>
                </a:srgbClr>
              </a:solidFill>
              <a:prstDash val="solid"/>
              <a:round/>
            </a:ln>
          </p:spPr>
          <p:txBody>
            <a:bodyPr/>
            <a:lstStyle/>
            <a:p/>
          </p:txBody>
        </p:sp>
        <p:sp>
          <p:nvSpPr>
            <p:cNvPr id="327" name="tx327"/>
            <p:cNvSpPr/>
            <p:nvPr/>
          </p:nvSpPr>
          <p:spPr>
            <a:xfrm>
              <a:off x="4124830" y="39979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28" name="tx328"/>
            <p:cNvSpPr/>
            <p:nvPr/>
          </p:nvSpPr>
          <p:spPr>
            <a:xfrm>
              <a:off x="4333627" y="39725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29" name="tx329"/>
            <p:cNvSpPr/>
            <p:nvPr/>
          </p:nvSpPr>
          <p:spPr>
            <a:xfrm>
              <a:off x="4542425" y="39725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30" name="tx330"/>
            <p:cNvSpPr/>
            <p:nvPr/>
          </p:nvSpPr>
          <p:spPr>
            <a:xfrm>
              <a:off x="4751222" y="39598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31" name="tx331"/>
            <p:cNvSpPr/>
            <p:nvPr/>
          </p:nvSpPr>
          <p:spPr>
            <a:xfrm>
              <a:off x="4960020" y="39343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32" name="tx332"/>
            <p:cNvSpPr/>
            <p:nvPr/>
          </p:nvSpPr>
          <p:spPr>
            <a:xfrm>
              <a:off x="5168817" y="39216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33" name="tx333"/>
            <p:cNvSpPr/>
            <p:nvPr/>
          </p:nvSpPr>
          <p:spPr>
            <a:xfrm>
              <a:off x="5377615" y="39089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34" name="tx334"/>
            <p:cNvSpPr/>
            <p:nvPr/>
          </p:nvSpPr>
          <p:spPr>
            <a:xfrm>
              <a:off x="5586413" y="38961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35" name="rc335"/>
            <p:cNvSpPr/>
            <p:nvPr/>
          </p:nvSpPr>
          <p:spPr>
            <a:xfrm>
              <a:off x="5789340" y="874964"/>
              <a:ext cx="1607740" cy="1049815"/>
            </a:xfrm>
            <a:prstGeom prst="rect">
              <a:avLst/>
            </a:prstGeom>
            <a:solidFill>
              <a:srgbClr val="EBEBEB">
                <a:alpha val="100000"/>
              </a:srgbClr>
            </a:solidFill>
          </p:spPr>
          <p:txBody>
            <a:bodyPr/>
            <a:lstStyle/>
            <a:p/>
          </p:txBody>
        </p:sp>
        <p:sp>
          <p:nvSpPr>
            <p:cNvPr id="336" name="pl336"/>
            <p:cNvSpPr/>
            <p:nvPr/>
          </p:nvSpPr>
          <p:spPr>
            <a:xfrm>
              <a:off x="5789340" y="17179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37" name="pl337"/>
            <p:cNvSpPr/>
            <p:nvPr/>
          </p:nvSpPr>
          <p:spPr>
            <a:xfrm>
              <a:off x="5789340" y="139987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38" name="pl338"/>
            <p:cNvSpPr/>
            <p:nvPr/>
          </p:nvSpPr>
          <p:spPr>
            <a:xfrm>
              <a:off x="5789340" y="10817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39" name="pl339"/>
            <p:cNvSpPr/>
            <p:nvPr/>
          </p:nvSpPr>
          <p:spPr>
            <a:xfrm>
              <a:off x="5789340" y="92268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0" name="pl340"/>
            <p:cNvSpPr/>
            <p:nvPr/>
          </p:nvSpPr>
          <p:spPr>
            <a:xfrm>
              <a:off x="5789340" y="18770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41" name="pl341"/>
            <p:cNvSpPr/>
            <p:nvPr/>
          </p:nvSpPr>
          <p:spPr>
            <a:xfrm>
              <a:off x="5789340" y="15589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42" name="pl342"/>
            <p:cNvSpPr/>
            <p:nvPr/>
          </p:nvSpPr>
          <p:spPr>
            <a:xfrm>
              <a:off x="5789340" y="124080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43" name="pl343"/>
            <p:cNvSpPr/>
            <p:nvPr/>
          </p:nvSpPr>
          <p:spPr>
            <a:xfrm>
              <a:off x="586241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44" name="pl344"/>
            <p:cNvSpPr/>
            <p:nvPr/>
          </p:nvSpPr>
          <p:spPr>
            <a:xfrm>
              <a:off x="607121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45" name="pl345"/>
            <p:cNvSpPr/>
            <p:nvPr/>
          </p:nvSpPr>
          <p:spPr>
            <a:xfrm>
              <a:off x="628001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46" name="pl346"/>
            <p:cNvSpPr/>
            <p:nvPr/>
          </p:nvSpPr>
          <p:spPr>
            <a:xfrm>
              <a:off x="648881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669760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690640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711520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732400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51" name="pl351"/>
            <p:cNvSpPr/>
            <p:nvPr/>
          </p:nvSpPr>
          <p:spPr>
            <a:xfrm>
              <a:off x="5862419" y="1558934"/>
              <a:ext cx="1461582" cy="114525"/>
            </a:xfrm>
            <a:custGeom>
              <a:avLst/>
              <a:pathLst>
                <a:path w="1461582" h="114525">
                  <a:moveTo>
                    <a:pt x="0" y="25450"/>
                  </a:moveTo>
                  <a:lnTo>
                    <a:pt x="208797" y="0"/>
                  </a:lnTo>
                  <a:lnTo>
                    <a:pt x="417595" y="50900"/>
                  </a:lnTo>
                  <a:lnTo>
                    <a:pt x="626392" y="114525"/>
                  </a:lnTo>
                  <a:lnTo>
                    <a:pt x="835190" y="76350"/>
                  </a:lnTo>
                  <a:lnTo>
                    <a:pt x="1043987" y="12725"/>
                  </a:lnTo>
                  <a:lnTo>
                    <a:pt x="1252785" y="12725"/>
                  </a:lnTo>
                  <a:lnTo>
                    <a:pt x="1461582" y="12725"/>
                  </a:lnTo>
                </a:path>
              </a:pathLst>
            </a:custGeom>
            <a:ln w="20325" cap="flat">
              <a:solidFill>
                <a:srgbClr val="BEBEBE">
                  <a:alpha val="69803"/>
                </a:srgbClr>
              </a:solidFill>
              <a:prstDash val="solid"/>
              <a:round/>
            </a:ln>
          </p:spPr>
          <p:txBody>
            <a:bodyPr/>
            <a:lstStyle/>
            <a:p/>
          </p:txBody>
        </p:sp>
        <p:sp>
          <p:nvSpPr>
            <p:cNvPr id="352" name="pl352"/>
            <p:cNvSpPr/>
            <p:nvPr/>
          </p:nvSpPr>
          <p:spPr>
            <a:xfrm>
              <a:off x="5862419" y="1266259"/>
              <a:ext cx="1461582" cy="63625"/>
            </a:xfrm>
            <a:custGeom>
              <a:avLst/>
              <a:pathLst>
                <a:path w="1461582" h="63625">
                  <a:moveTo>
                    <a:pt x="0" y="0"/>
                  </a:moveTo>
                  <a:lnTo>
                    <a:pt x="208797" y="25450"/>
                  </a:lnTo>
                  <a:lnTo>
                    <a:pt x="417595" y="63625"/>
                  </a:lnTo>
                  <a:lnTo>
                    <a:pt x="626392" y="63625"/>
                  </a:lnTo>
                  <a:lnTo>
                    <a:pt x="835190" y="63625"/>
                  </a:lnTo>
                  <a:lnTo>
                    <a:pt x="1043987" y="63625"/>
                  </a:lnTo>
                  <a:lnTo>
                    <a:pt x="1252785" y="63625"/>
                  </a:lnTo>
                  <a:lnTo>
                    <a:pt x="1461582" y="63625"/>
                  </a:lnTo>
                </a:path>
              </a:pathLst>
            </a:custGeom>
            <a:ln w="40651" cap="flat">
              <a:solidFill>
                <a:srgbClr val="BEBEBE">
                  <a:alpha val="69803"/>
                </a:srgbClr>
              </a:solidFill>
              <a:prstDash val="solid"/>
              <a:round/>
            </a:ln>
          </p:spPr>
          <p:txBody>
            <a:bodyPr/>
            <a:lstStyle/>
            <a:p/>
          </p:txBody>
        </p:sp>
        <p:sp>
          <p:nvSpPr>
            <p:cNvPr id="353" name="pl353"/>
            <p:cNvSpPr/>
            <p:nvPr/>
          </p:nvSpPr>
          <p:spPr>
            <a:xfrm>
              <a:off x="5862419" y="1266259"/>
              <a:ext cx="1461582" cy="63625"/>
            </a:xfrm>
            <a:custGeom>
              <a:avLst/>
              <a:pathLst>
                <a:path w="1461582" h="63625">
                  <a:moveTo>
                    <a:pt x="0" y="0"/>
                  </a:moveTo>
                  <a:lnTo>
                    <a:pt x="208797" y="25450"/>
                  </a:lnTo>
                  <a:lnTo>
                    <a:pt x="417595" y="63625"/>
                  </a:lnTo>
                  <a:lnTo>
                    <a:pt x="626392" y="63625"/>
                  </a:lnTo>
                  <a:lnTo>
                    <a:pt x="835190" y="63625"/>
                  </a:lnTo>
                  <a:lnTo>
                    <a:pt x="1043987" y="63625"/>
                  </a:lnTo>
                  <a:lnTo>
                    <a:pt x="1252785" y="63625"/>
                  </a:lnTo>
                  <a:lnTo>
                    <a:pt x="1461582" y="63625"/>
                  </a:lnTo>
                </a:path>
              </a:pathLst>
            </a:custGeom>
            <a:ln w="35231" cap="flat">
              <a:solidFill>
                <a:srgbClr val="BEBEBE">
                  <a:alpha val="69803"/>
                </a:srgbClr>
              </a:solidFill>
              <a:prstDash val="solid"/>
              <a:round/>
            </a:ln>
          </p:spPr>
          <p:txBody>
            <a:bodyPr/>
            <a:lstStyle/>
            <a:p/>
          </p:txBody>
        </p:sp>
        <p:sp>
          <p:nvSpPr>
            <p:cNvPr id="354" name="pl354"/>
            <p:cNvSpPr/>
            <p:nvPr/>
          </p:nvSpPr>
          <p:spPr>
            <a:xfrm>
              <a:off x="5862419" y="1558934"/>
              <a:ext cx="1461582" cy="114525"/>
            </a:xfrm>
            <a:custGeom>
              <a:avLst/>
              <a:pathLst>
                <a:path w="1461582" h="114525">
                  <a:moveTo>
                    <a:pt x="0" y="25450"/>
                  </a:moveTo>
                  <a:lnTo>
                    <a:pt x="208797" y="0"/>
                  </a:lnTo>
                  <a:lnTo>
                    <a:pt x="417595" y="50900"/>
                  </a:lnTo>
                  <a:lnTo>
                    <a:pt x="626392" y="114525"/>
                  </a:lnTo>
                  <a:lnTo>
                    <a:pt x="835190" y="76350"/>
                  </a:lnTo>
                  <a:lnTo>
                    <a:pt x="1043987" y="12725"/>
                  </a:lnTo>
                  <a:lnTo>
                    <a:pt x="1252785" y="12725"/>
                  </a:lnTo>
                  <a:lnTo>
                    <a:pt x="1461582" y="12725"/>
                  </a:lnTo>
                </a:path>
              </a:pathLst>
            </a:custGeom>
            <a:ln w="20325" cap="flat">
              <a:solidFill>
                <a:srgbClr val="6B6B6B">
                  <a:alpha val="100000"/>
                </a:srgbClr>
              </a:solidFill>
              <a:prstDash val="solid"/>
              <a:round/>
            </a:ln>
          </p:spPr>
          <p:txBody>
            <a:bodyPr/>
            <a:lstStyle/>
            <a:p/>
          </p:txBody>
        </p:sp>
        <p:sp>
          <p:nvSpPr>
            <p:cNvPr id="355" name="pl355"/>
            <p:cNvSpPr/>
            <p:nvPr/>
          </p:nvSpPr>
          <p:spPr>
            <a:xfrm>
              <a:off x="5862419" y="1266259"/>
              <a:ext cx="1461582" cy="63625"/>
            </a:xfrm>
            <a:custGeom>
              <a:avLst/>
              <a:pathLst>
                <a:path w="1461582" h="63625">
                  <a:moveTo>
                    <a:pt x="0" y="0"/>
                  </a:moveTo>
                  <a:lnTo>
                    <a:pt x="208797" y="25450"/>
                  </a:lnTo>
                  <a:lnTo>
                    <a:pt x="417595" y="63625"/>
                  </a:lnTo>
                  <a:lnTo>
                    <a:pt x="626392" y="63625"/>
                  </a:lnTo>
                  <a:lnTo>
                    <a:pt x="835190" y="63625"/>
                  </a:lnTo>
                  <a:lnTo>
                    <a:pt x="1043987" y="63625"/>
                  </a:lnTo>
                  <a:lnTo>
                    <a:pt x="1252785" y="63625"/>
                  </a:lnTo>
                  <a:lnTo>
                    <a:pt x="1461582" y="63625"/>
                  </a:lnTo>
                </a:path>
              </a:pathLst>
            </a:custGeom>
            <a:ln w="40651" cap="flat">
              <a:solidFill>
                <a:srgbClr val="000000">
                  <a:alpha val="100000"/>
                </a:srgbClr>
              </a:solidFill>
              <a:prstDash val="solid"/>
              <a:round/>
            </a:ln>
          </p:spPr>
          <p:txBody>
            <a:bodyPr/>
            <a:lstStyle/>
            <a:p/>
          </p:txBody>
        </p:sp>
        <p:sp>
          <p:nvSpPr>
            <p:cNvPr id="356" name="pl356"/>
            <p:cNvSpPr/>
            <p:nvPr/>
          </p:nvSpPr>
          <p:spPr>
            <a:xfrm>
              <a:off x="5862419" y="1266259"/>
              <a:ext cx="1461582" cy="63625"/>
            </a:xfrm>
            <a:custGeom>
              <a:avLst/>
              <a:pathLst>
                <a:path w="1461582" h="63625">
                  <a:moveTo>
                    <a:pt x="0" y="0"/>
                  </a:moveTo>
                  <a:lnTo>
                    <a:pt x="208797" y="25450"/>
                  </a:lnTo>
                  <a:lnTo>
                    <a:pt x="417595" y="63625"/>
                  </a:lnTo>
                  <a:lnTo>
                    <a:pt x="626392" y="63625"/>
                  </a:lnTo>
                  <a:lnTo>
                    <a:pt x="835190" y="63625"/>
                  </a:lnTo>
                  <a:lnTo>
                    <a:pt x="1043987" y="63625"/>
                  </a:lnTo>
                  <a:lnTo>
                    <a:pt x="1252785" y="63625"/>
                  </a:lnTo>
                  <a:lnTo>
                    <a:pt x="1461582" y="63625"/>
                  </a:lnTo>
                </a:path>
              </a:pathLst>
            </a:custGeom>
            <a:ln w="35231" cap="flat">
              <a:solidFill>
                <a:srgbClr val="1CABE2">
                  <a:alpha val="100000"/>
                </a:srgbClr>
              </a:solidFill>
              <a:prstDash val="solid"/>
              <a:round/>
            </a:ln>
          </p:spPr>
          <p:txBody>
            <a:bodyPr/>
            <a:lstStyle/>
            <a:p/>
          </p:txBody>
        </p:sp>
        <p:sp>
          <p:nvSpPr>
            <p:cNvPr id="357" name="tx357"/>
            <p:cNvSpPr/>
            <p:nvPr/>
          </p:nvSpPr>
          <p:spPr>
            <a:xfrm>
              <a:off x="5802160" y="10877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58" name="tx358"/>
            <p:cNvSpPr/>
            <p:nvPr/>
          </p:nvSpPr>
          <p:spPr>
            <a:xfrm>
              <a:off x="6010957" y="11131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59" name="tx359"/>
            <p:cNvSpPr/>
            <p:nvPr/>
          </p:nvSpPr>
          <p:spPr>
            <a:xfrm>
              <a:off x="6219755" y="1151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60" name="tx360"/>
            <p:cNvSpPr/>
            <p:nvPr/>
          </p:nvSpPr>
          <p:spPr>
            <a:xfrm>
              <a:off x="6428552" y="1151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61" name="tx361"/>
            <p:cNvSpPr/>
            <p:nvPr/>
          </p:nvSpPr>
          <p:spPr>
            <a:xfrm>
              <a:off x="6637350" y="1151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62" name="tx362"/>
            <p:cNvSpPr/>
            <p:nvPr/>
          </p:nvSpPr>
          <p:spPr>
            <a:xfrm>
              <a:off x="6846147" y="1151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63" name="tx363"/>
            <p:cNvSpPr/>
            <p:nvPr/>
          </p:nvSpPr>
          <p:spPr>
            <a:xfrm>
              <a:off x="7054945" y="1151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64" name="tx364"/>
            <p:cNvSpPr/>
            <p:nvPr/>
          </p:nvSpPr>
          <p:spPr>
            <a:xfrm>
              <a:off x="7263742" y="1151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65" name="rc365"/>
            <p:cNvSpPr/>
            <p:nvPr/>
          </p:nvSpPr>
          <p:spPr>
            <a:xfrm>
              <a:off x="5789340" y="2209221"/>
              <a:ext cx="1607740" cy="1049815"/>
            </a:xfrm>
            <a:prstGeom prst="rect">
              <a:avLst/>
            </a:prstGeom>
            <a:solidFill>
              <a:srgbClr val="EBEBEB">
                <a:alpha val="100000"/>
              </a:srgbClr>
            </a:solidFill>
          </p:spPr>
          <p:txBody>
            <a:bodyPr/>
            <a:lstStyle/>
            <a:p/>
          </p:txBody>
        </p:sp>
        <p:sp>
          <p:nvSpPr>
            <p:cNvPr id="366" name="pl366"/>
            <p:cNvSpPr/>
            <p:nvPr/>
          </p:nvSpPr>
          <p:spPr>
            <a:xfrm>
              <a:off x="5789340" y="30522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7" name="pl367"/>
            <p:cNvSpPr/>
            <p:nvPr/>
          </p:nvSpPr>
          <p:spPr>
            <a:xfrm>
              <a:off x="5789340" y="27341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8" name="pl368"/>
            <p:cNvSpPr/>
            <p:nvPr/>
          </p:nvSpPr>
          <p:spPr>
            <a:xfrm>
              <a:off x="5789340" y="241600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9" name="pl369"/>
            <p:cNvSpPr/>
            <p:nvPr/>
          </p:nvSpPr>
          <p:spPr>
            <a:xfrm>
              <a:off x="5789340" y="22569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0" name="pl370"/>
            <p:cNvSpPr/>
            <p:nvPr/>
          </p:nvSpPr>
          <p:spPr>
            <a:xfrm>
              <a:off x="5789340" y="3211317"/>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71" name="pl371"/>
            <p:cNvSpPr/>
            <p:nvPr/>
          </p:nvSpPr>
          <p:spPr>
            <a:xfrm>
              <a:off x="5789340" y="289319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72" name="pl372"/>
            <p:cNvSpPr/>
            <p:nvPr/>
          </p:nvSpPr>
          <p:spPr>
            <a:xfrm>
              <a:off x="5789340" y="257506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73" name="pl373"/>
            <p:cNvSpPr/>
            <p:nvPr/>
          </p:nvSpPr>
          <p:spPr>
            <a:xfrm>
              <a:off x="586241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74" name="pl374"/>
            <p:cNvSpPr/>
            <p:nvPr/>
          </p:nvSpPr>
          <p:spPr>
            <a:xfrm>
              <a:off x="607121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628001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648881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669760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690640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711520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732400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81" name="pl381"/>
            <p:cNvSpPr/>
            <p:nvPr/>
          </p:nvSpPr>
          <p:spPr>
            <a:xfrm>
              <a:off x="5862419" y="2893191"/>
              <a:ext cx="1461582" cy="114525"/>
            </a:xfrm>
            <a:custGeom>
              <a:avLst/>
              <a:pathLst>
                <a:path w="1461582" h="114525">
                  <a:moveTo>
                    <a:pt x="0" y="25450"/>
                  </a:moveTo>
                  <a:lnTo>
                    <a:pt x="208797" y="0"/>
                  </a:lnTo>
                  <a:lnTo>
                    <a:pt x="417595" y="50900"/>
                  </a:lnTo>
                  <a:lnTo>
                    <a:pt x="626392" y="114525"/>
                  </a:lnTo>
                  <a:lnTo>
                    <a:pt x="835190" y="76350"/>
                  </a:lnTo>
                  <a:lnTo>
                    <a:pt x="1043987" y="12725"/>
                  </a:lnTo>
                  <a:lnTo>
                    <a:pt x="1252785" y="12725"/>
                  </a:lnTo>
                  <a:lnTo>
                    <a:pt x="1461582" y="12725"/>
                  </a:lnTo>
                </a:path>
              </a:pathLst>
            </a:custGeom>
            <a:ln w="20325" cap="flat">
              <a:solidFill>
                <a:srgbClr val="BEBEBE">
                  <a:alpha val="69803"/>
                </a:srgbClr>
              </a:solidFill>
              <a:prstDash val="solid"/>
              <a:round/>
            </a:ln>
          </p:spPr>
          <p:txBody>
            <a:bodyPr/>
            <a:lstStyle/>
            <a:p/>
          </p:txBody>
        </p:sp>
        <p:sp>
          <p:nvSpPr>
            <p:cNvPr id="382" name="pl382"/>
            <p:cNvSpPr/>
            <p:nvPr/>
          </p:nvSpPr>
          <p:spPr>
            <a:xfrm>
              <a:off x="5862419" y="2689591"/>
              <a:ext cx="1461582" cy="165425"/>
            </a:xfrm>
            <a:custGeom>
              <a:avLst/>
              <a:pathLst>
                <a:path w="1461582" h="165425">
                  <a:moveTo>
                    <a:pt x="0" y="76350"/>
                  </a:moveTo>
                  <a:lnTo>
                    <a:pt x="208797" y="89075"/>
                  </a:lnTo>
                  <a:lnTo>
                    <a:pt x="417595" y="114525"/>
                  </a:lnTo>
                  <a:lnTo>
                    <a:pt x="626392" y="165425"/>
                  </a:lnTo>
                  <a:lnTo>
                    <a:pt x="835190" y="38175"/>
                  </a:lnTo>
                  <a:lnTo>
                    <a:pt x="1043987" y="0"/>
                  </a:lnTo>
                  <a:lnTo>
                    <a:pt x="1252785" y="76350"/>
                  </a:lnTo>
                  <a:lnTo>
                    <a:pt x="1461582" y="89075"/>
                  </a:lnTo>
                </a:path>
              </a:pathLst>
            </a:custGeom>
            <a:ln w="40651" cap="flat">
              <a:solidFill>
                <a:srgbClr val="BEBEBE">
                  <a:alpha val="69803"/>
                </a:srgbClr>
              </a:solidFill>
              <a:prstDash val="solid"/>
              <a:round/>
            </a:ln>
          </p:spPr>
          <p:txBody>
            <a:bodyPr/>
            <a:lstStyle/>
            <a:p/>
          </p:txBody>
        </p:sp>
        <p:sp>
          <p:nvSpPr>
            <p:cNvPr id="383" name="pl383"/>
            <p:cNvSpPr/>
            <p:nvPr/>
          </p:nvSpPr>
          <p:spPr>
            <a:xfrm>
              <a:off x="5862419" y="2689591"/>
              <a:ext cx="1461582" cy="165425"/>
            </a:xfrm>
            <a:custGeom>
              <a:avLst/>
              <a:pathLst>
                <a:path w="1461582" h="165425">
                  <a:moveTo>
                    <a:pt x="0" y="76350"/>
                  </a:moveTo>
                  <a:lnTo>
                    <a:pt x="208797" y="89075"/>
                  </a:lnTo>
                  <a:lnTo>
                    <a:pt x="417595" y="114525"/>
                  </a:lnTo>
                  <a:lnTo>
                    <a:pt x="626392" y="165425"/>
                  </a:lnTo>
                  <a:lnTo>
                    <a:pt x="835190" y="38175"/>
                  </a:lnTo>
                  <a:lnTo>
                    <a:pt x="1043987" y="0"/>
                  </a:lnTo>
                  <a:lnTo>
                    <a:pt x="1252785" y="76350"/>
                  </a:lnTo>
                  <a:lnTo>
                    <a:pt x="1461582" y="89075"/>
                  </a:lnTo>
                </a:path>
              </a:pathLst>
            </a:custGeom>
            <a:ln w="35231" cap="flat">
              <a:solidFill>
                <a:srgbClr val="BEBEBE">
                  <a:alpha val="69803"/>
                </a:srgbClr>
              </a:solidFill>
              <a:prstDash val="solid"/>
              <a:round/>
            </a:ln>
          </p:spPr>
          <p:txBody>
            <a:bodyPr/>
            <a:lstStyle/>
            <a:p/>
          </p:txBody>
        </p:sp>
        <p:sp>
          <p:nvSpPr>
            <p:cNvPr id="384" name="pl384"/>
            <p:cNvSpPr/>
            <p:nvPr/>
          </p:nvSpPr>
          <p:spPr>
            <a:xfrm>
              <a:off x="5862419" y="2893191"/>
              <a:ext cx="1461582" cy="114525"/>
            </a:xfrm>
            <a:custGeom>
              <a:avLst/>
              <a:pathLst>
                <a:path w="1461582" h="114525">
                  <a:moveTo>
                    <a:pt x="0" y="25450"/>
                  </a:moveTo>
                  <a:lnTo>
                    <a:pt x="208797" y="0"/>
                  </a:lnTo>
                  <a:lnTo>
                    <a:pt x="417595" y="50900"/>
                  </a:lnTo>
                  <a:lnTo>
                    <a:pt x="626392" y="114525"/>
                  </a:lnTo>
                  <a:lnTo>
                    <a:pt x="835190" y="76350"/>
                  </a:lnTo>
                  <a:lnTo>
                    <a:pt x="1043987" y="12725"/>
                  </a:lnTo>
                  <a:lnTo>
                    <a:pt x="1252785" y="12725"/>
                  </a:lnTo>
                  <a:lnTo>
                    <a:pt x="1461582" y="12725"/>
                  </a:lnTo>
                </a:path>
              </a:pathLst>
            </a:custGeom>
            <a:ln w="20325" cap="flat">
              <a:solidFill>
                <a:srgbClr val="6B6B6B">
                  <a:alpha val="100000"/>
                </a:srgbClr>
              </a:solidFill>
              <a:prstDash val="solid"/>
              <a:round/>
            </a:ln>
          </p:spPr>
          <p:txBody>
            <a:bodyPr/>
            <a:lstStyle/>
            <a:p/>
          </p:txBody>
        </p:sp>
        <p:sp>
          <p:nvSpPr>
            <p:cNvPr id="385" name="pl385"/>
            <p:cNvSpPr/>
            <p:nvPr/>
          </p:nvSpPr>
          <p:spPr>
            <a:xfrm>
              <a:off x="5862419" y="2689591"/>
              <a:ext cx="1461582" cy="165425"/>
            </a:xfrm>
            <a:custGeom>
              <a:avLst/>
              <a:pathLst>
                <a:path w="1461582" h="165425">
                  <a:moveTo>
                    <a:pt x="0" y="76350"/>
                  </a:moveTo>
                  <a:lnTo>
                    <a:pt x="208797" y="89075"/>
                  </a:lnTo>
                  <a:lnTo>
                    <a:pt x="417595" y="114525"/>
                  </a:lnTo>
                  <a:lnTo>
                    <a:pt x="626392" y="165425"/>
                  </a:lnTo>
                  <a:lnTo>
                    <a:pt x="835190" y="38175"/>
                  </a:lnTo>
                  <a:lnTo>
                    <a:pt x="1043987" y="0"/>
                  </a:lnTo>
                  <a:lnTo>
                    <a:pt x="1252785" y="76350"/>
                  </a:lnTo>
                  <a:lnTo>
                    <a:pt x="1461582" y="89075"/>
                  </a:lnTo>
                </a:path>
              </a:pathLst>
            </a:custGeom>
            <a:ln w="40651" cap="flat">
              <a:solidFill>
                <a:srgbClr val="000000">
                  <a:alpha val="100000"/>
                </a:srgbClr>
              </a:solidFill>
              <a:prstDash val="solid"/>
              <a:round/>
            </a:ln>
          </p:spPr>
          <p:txBody>
            <a:bodyPr/>
            <a:lstStyle/>
            <a:p/>
          </p:txBody>
        </p:sp>
        <p:sp>
          <p:nvSpPr>
            <p:cNvPr id="386" name="pl386"/>
            <p:cNvSpPr/>
            <p:nvPr/>
          </p:nvSpPr>
          <p:spPr>
            <a:xfrm>
              <a:off x="5862419" y="2689591"/>
              <a:ext cx="1461582" cy="165425"/>
            </a:xfrm>
            <a:custGeom>
              <a:avLst/>
              <a:pathLst>
                <a:path w="1461582" h="165425">
                  <a:moveTo>
                    <a:pt x="0" y="76350"/>
                  </a:moveTo>
                  <a:lnTo>
                    <a:pt x="208797" y="89075"/>
                  </a:lnTo>
                  <a:lnTo>
                    <a:pt x="417595" y="114525"/>
                  </a:lnTo>
                  <a:lnTo>
                    <a:pt x="626392" y="165425"/>
                  </a:lnTo>
                  <a:lnTo>
                    <a:pt x="835190" y="38175"/>
                  </a:lnTo>
                  <a:lnTo>
                    <a:pt x="1043987" y="0"/>
                  </a:lnTo>
                  <a:lnTo>
                    <a:pt x="1252785" y="76350"/>
                  </a:lnTo>
                  <a:lnTo>
                    <a:pt x="1461582" y="89075"/>
                  </a:lnTo>
                </a:path>
              </a:pathLst>
            </a:custGeom>
            <a:ln w="35231" cap="flat">
              <a:solidFill>
                <a:srgbClr val="1CABE2">
                  <a:alpha val="100000"/>
                </a:srgbClr>
              </a:solidFill>
              <a:prstDash val="solid"/>
              <a:round/>
            </a:ln>
          </p:spPr>
          <p:txBody>
            <a:bodyPr/>
            <a:lstStyle/>
            <a:p/>
          </p:txBody>
        </p:sp>
        <p:sp>
          <p:nvSpPr>
            <p:cNvPr id="387" name="tx387"/>
            <p:cNvSpPr/>
            <p:nvPr/>
          </p:nvSpPr>
          <p:spPr>
            <a:xfrm>
              <a:off x="5802160" y="25873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88" name="tx388"/>
            <p:cNvSpPr/>
            <p:nvPr/>
          </p:nvSpPr>
          <p:spPr>
            <a:xfrm>
              <a:off x="6010957" y="26001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89" name="tx389"/>
            <p:cNvSpPr/>
            <p:nvPr/>
          </p:nvSpPr>
          <p:spPr>
            <a:xfrm>
              <a:off x="6219755" y="2625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90" name="tx390"/>
            <p:cNvSpPr/>
            <p:nvPr/>
          </p:nvSpPr>
          <p:spPr>
            <a:xfrm>
              <a:off x="6428552" y="2676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91" name="tx391"/>
            <p:cNvSpPr/>
            <p:nvPr/>
          </p:nvSpPr>
          <p:spPr>
            <a:xfrm>
              <a:off x="6637350" y="25492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92" name="tx392"/>
            <p:cNvSpPr/>
            <p:nvPr/>
          </p:nvSpPr>
          <p:spPr>
            <a:xfrm>
              <a:off x="6846147" y="25110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93" name="tx393"/>
            <p:cNvSpPr/>
            <p:nvPr/>
          </p:nvSpPr>
          <p:spPr>
            <a:xfrm>
              <a:off x="7054945" y="25873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94" name="tx394"/>
            <p:cNvSpPr/>
            <p:nvPr/>
          </p:nvSpPr>
          <p:spPr>
            <a:xfrm>
              <a:off x="7263742" y="26001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95" name="rc395"/>
            <p:cNvSpPr/>
            <p:nvPr/>
          </p:nvSpPr>
          <p:spPr>
            <a:xfrm>
              <a:off x="5789340" y="3543478"/>
              <a:ext cx="1607740" cy="1049815"/>
            </a:xfrm>
            <a:prstGeom prst="rect">
              <a:avLst/>
            </a:prstGeom>
            <a:solidFill>
              <a:srgbClr val="EBEBEB">
                <a:alpha val="100000"/>
              </a:srgbClr>
            </a:solidFill>
          </p:spPr>
          <p:txBody>
            <a:bodyPr/>
            <a:lstStyle/>
            <a:p/>
          </p:txBody>
        </p:sp>
        <p:sp>
          <p:nvSpPr>
            <p:cNvPr id="396" name="pl396"/>
            <p:cNvSpPr/>
            <p:nvPr/>
          </p:nvSpPr>
          <p:spPr>
            <a:xfrm>
              <a:off x="5789340" y="438651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7" name="pl397"/>
            <p:cNvSpPr/>
            <p:nvPr/>
          </p:nvSpPr>
          <p:spPr>
            <a:xfrm>
              <a:off x="5789340" y="406838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8" name="pl398"/>
            <p:cNvSpPr/>
            <p:nvPr/>
          </p:nvSpPr>
          <p:spPr>
            <a:xfrm>
              <a:off x="5789340" y="375026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9" name="pl399"/>
            <p:cNvSpPr/>
            <p:nvPr/>
          </p:nvSpPr>
          <p:spPr>
            <a:xfrm>
              <a:off x="5789340" y="3591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0" name="pl400"/>
            <p:cNvSpPr/>
            <p:nvPr/>
          </p:nvSpPr>
          <p:spPr>
            <a:xfrm>
              <a:off x="5789340" y="454557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1" name="pl401"/>
            <p:cNvSpPr/>
            <p:nvPr/>
          </p:nvSpPr>
          <p:spPr>
            <a:xfrm>
              <a:off x="5789340" y="422744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2" name="pl402"/>
            <p:cNvSpPr/>
            <p:nvPr/>
          </p:nvSpPr>
          <p:spPr>
            <a:xfrm>
              <a:off x="5789340" y="390932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3" name="pl403"/>
            <p:cNvSpPr/>
            <p:nvPr/>
          </p:nvSpPr>
          <p:spPr>
            <a:xfrm>
              <a:off x="586241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607121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628001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648881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669760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690640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711520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732400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11" name="pl411"/>
            <p:cNvSpPr/>
            <p:nvPr/>
          </p:nvSpPr>
          <p:spPr>
            <a:xfrm>
              <a:off x="5862419" y="4227448"/>
              <a:ext cx="1461582" cy="114525"/>
            </a:xfrm>
            <a:custGeom>
              <a:avLst/>
              <a:pathLst>
                <a:path w="1461582" h="114525">
                  <a:moveTo>
                    <a:pt x="0" y="25450"/>
                  </a:moveTo>
                  <a:lnTo>
                    <a:pt x="208797" y="0"/>
                  </a:lnTo>
                  <a:lnTo>
                    <a:pt x="417595" y="50900"/>
                  </a:lnTo>
                  <a:lnTo>
                    <a:pt x="626392" y="114525"/>
                  </a:lnTo>
                  <a:lnTo>
                    <a:pt x="835190" y="76350"/>
                  </a:lnTo>
                  <a:lnTo>
                    <a:pt x="1043987" y="12725"/>
                  </a:lnTo>
                  <a:lnTo>
                    <a:pt x="1252785" y="12725"/>
                  </a:lnTo>
                  <a:lnTo>
                    <a:pt x="1461582" y="12725"/>
                  </a:lnTo>
                </a:path>
              </a:pathLst>
            </a:custGeom>
            <a:ln w="20325" cap="flat">
              <a:solidFill>
                <a:srgbClr val="BEBEBE">
                  <a:alpha val="69803"/>
                </a:srgbClr>
              </a:solidFill>
              <a:prstDash val="solid"/>
              <a:round/>
            </a:ln>
          </p:spPr>
          <p:txBody>
            <a:bodyPr/>
            <a:lstStyle/>
            <a:p/>
          </p:txBody>
        </p:sp>
        <p:sp>
          <p:nvSpPr>
            <p:cNvPr id="412" name="pl412"/>
            <p:cNvSpPr/>
            <p:nvPr/>
          </p:nvSpPr>
          <p:spPr>
            <a:xfrm>
              <a:off x="5862419" y="4341974"/>
              <a:ext cx="1461582" cy="203600"/>
            </a:xfrm>
            <a:custGeom>
              <a:avLst/>
              <a:pathLst>
                <a:path w="1461582" h="203600">
                  <a:moveTo>
                    <a:pt x="0" y="63625"/>
                  </a:moveTo>
                  <a:lnTo>
                    <a:pt x="208797" y="0"/>
                  </a:lnTo>
                  <a:lnTo>
                    <a:pt x="417595" y="50900"/>
                  </a:lnTo>
                  <a:lnTo>
                    <a:pt x="626392" y="203600"/>
                  </a:lnTo>
                  <a:lnTo>
                    <a:pt x="835190" y="139975"/>
                  </a:lnTo>
                  <a:lnTo>
                    <a:pt x="1043987" y="38175"/>
                  </a:lnTo>
                  <a:lnTo>
                    <a:pt x="1252785" y="38175"/>
                  </a:lnTo>
                  <a:lnTo>
                    <a:pt x="1461582" y="50900"/>
                  </a:lnTo>
                </a:path>
              </a:pathLst>
            </a:custGeom>
            <a:ln w="40651" cap="flat">
              <a:solidFill>
                <a:srgbClr val="BEBEBE">
                  <a:alpha val="69803"/>
                </a:srgbClr>
              </a:solidFill>
              <a:prstDash val="solid"/>
              <a:round/>
            </a:ln>
          </p:spPr>
          <p:txBody>
            <a:bodyPr/>
            <a:lstStyle/>
            <a:p/>
          </p:txBody>
        </p:sp>
        <p:sp>
          <p:nvSpPr>
            <p:cNvPr id="413" name="pl413"/>
            <p:cNvSpPr/>
            <p:nvPr/>
          </p:nvSpPr>
          <p:spPr>
            <a:xfrm>
              <a:off x="5862419" y="4341974"/>
              <a:ext cx="1461582" cy="203600"/>
            </a:xfrm>
            <a:custGeom>
              <a:avLst/>
              <a:pathLst>
                <a:path w="1461582" h="203600">
                  <a:moveTo>
                    <a:pt x="0" y="63625"/>
                  </a:moveTo>
                  <a:lnTo>
                    <a:pt x="208797" y="0"/>
                  </a:lnTo>
                  <a:lnTo>
                    <a:pt x="417595" y="50900"/>
                  </a:lnTo>
                  <a:lnTo>
                    <a:pt x="626392" y="203600"/>
                  </a:lnTo>
                  <a:lnTo>
                    <a:pt x="835190" y="139975"/>
                  </a:lnTo>
                  <a:lnTo>
                    <a:pt x="1043987" y="38175"/>
                  </a:lnTo>
                  <a:lnTo>
                    <a:pt x="1252785" y="38175"/>
                  </a:lnTo>
                  <a:lnTo>
                    <a:pt x="1461582" y="50900"/>
                  </a:lnTo>
                </a:path>
              </a:pathLst>
            </a:custGeom>
            <a:ln w="35231" cap="flat">
              <a:solidFill>
                <a:srgbClr val="BEBEBE">
                  <a:alpha val="69803"/>
                </a:srgbClr>
              </a:solidFill>
              <a:prstDash val="solid"/>
              <a:round/>
            </a:ln>
          </p:spPr>
          <p:txBody>
            <a:bodyPr/>
            <a:lstStyle/>
            <a:p/>
          </p:txBody>
        </p:sp>
        <p:sp>
          <p:nvSpPr>
            <p:cNvPr id="414" name="pl414"/>
            <p:cNvSpPr/>
            <p:nvPr/>
          </p:nvSpPr>
          <p:spPr>
            <a:xfrm>
              <a:off x="5862419" y="4227448"/>
              <a:ext cx="1461582" cy="114525"/>
            </a:xfrm>
            <a:custGeom>
              <a:avLst/>
              <a:pathLst>
                <a:path w="1461582" h="114525">
                  <a:moveTo>
                    <a:pt x="0" y="25450"/>
                  </a:moveTo>
                  <a:lnTo>
                    <a:pt x="208797" y="0"/>
                  </a:lnTo>
                  <a:lnTo>
                    <a:pt x="417595" y="50900"/>
                  </a:lnTo>
                  <a:lnTo>
                    <a:pt x="626392" y="114525"/>
                  </a:lnTo>
                  <a:lnTo>
                    <a:pt x="835190" y="76350"/>
                  </a:lnTo>
                  <a:lnTo>
                    <a:pt x="1043987" y="12725"/>
                  </a:lnTo>
                  <a:lnTo>
                    <a:pt x="1252785" y="12725"/>
                  </a:lnTo>
                  <a:lnTo>
                    <a:pt x="1461582" y="12725"/>
                  </a:lnTo>
                </a:path>
              </a:pathLst>
            </a:custGeom>
            <a:ln w="20325" cap="flat">
              <a:solidFill>
                <a:srgbClr val="6B6B6B">
                  <a:alpha val="100000"/>
                </a:srgbClr>
              </a:solidFill>
              <a:prstDash val="solid"/>
              <a:round/>
            </a:ln>
          </p:spPr>
          <p:txBody>
            <a:bodyPr/>
            <a:lstStyle/>
            <a:p/>
          </p:txBody>
        </p:sp>
        <p:sp>
          <p:nvSpPr>
            <p:cNvPr id="415" name="pl415"/>
            <p:cNvSpPr/>
            <p:nvPr/>
          </p:nvSpPr>
          <p:spPr>
            <a:xfrm>
              <a:off x="5862419" y="4341974"/>
              <a:ext cx="1461582" cy="203600"/>
            </a:xfrm>
            <a:custGeom>
              <a:avLst/>
              <a:pathLst>
                <a:path w="1461582" h="203600">
                  <a:moveTo>
                    <a:pt x="0" y="63625"/>
                  </a:moveTo>
                  <a:lnTo>
                    <a:pt x="208797" y="0"/>
                  </a:lnTo>
                  <a:lnTo>
                    <a:pt x="417595" y="50900"/>
                  </a:lnTo>
                  <a:lnTo>
                    <a:pt x="626392" y="203600"/>
                  </a:lnTo>
                  <a:lnTo>
                    <a:pt x="835190" y="139975"/>
                  </a:lnTo>
                  <a:lnTo>
                    <a:pt x="1043987" y="38175"/>
                  </a:lnTo>
                  <a:lnTo>
                    <a:pt x="1252785" y="38175"/>
                  </a:lnTo>
                  <a:lnTo>
                    <a:pt x="1461582" y="50900"/>
                  </a:lnTo>
                </a:path>
              </a:pathLst>
            </a:custGeom>
            <a:ln w="40651" cap="flat">
              <a:solidFill>
                <a:srgbClr val="000000">
                  <a:alpha val="100000"/>
                </a:srgbClr>
              </a:solidFill>
              <a:prstDash val="solid"/>
              <a:round/>
            </a:ln>
          </p:spPr>
          <p:txBody>
            <a:bodyPr/>
            <a:lstStyle/>
            <a:p/>
          </p:txBody>
        </p:sp>
        <p:sp>
          <p:nvSpPr>
            <p:cNvPr id="416" name="pl416"/>
            <p:cNvSpPr/>
            <p:nvPr/>
          </p:nvSpPr>
          <p:spPr>
            <a:xfrm>
              <a:off x="5862419" y="4341974"/>
              <a:ext cx="1461582" cy="203600"/>
            </a:xfrm>
            <a:custGeom>
              <a:avLst/>
              <a:pathLst>
                <a:path w="1461582" h="203600">
                  <a:moveTo>
                    <a:pt x="0" y="63625"/>
                  </a:moveTo>
                  <a:lnTo>
                    <a:pt x="208797" y="0"/>
                  </a:lnTo>
                  <a:lnTo>
                    <a:pt x="417595" y="50900"/>
                  </a:lnTo>
                  <a:lnTo>
                    <a:pt x="626392" y="203600"/>
                  </a:lnTo>
                  <a:lnTo>
                    <a:pt x="835190" y="139975"/>
                  </a:lnTo>
                  <a:lnTo>
                    <a:pt x="1043987" y="38175"/>
                  </a:lnTo>
                  <a:lnTo>
                    <a:pt x="1252785" y="38175"/>
                  </a:lnTo>
                  <a:lnTo>
                    <a:pt x="1461582" y="50900"/>
                  </a:lnTo>
                </a:path>
              </a:pathLst>
            </a:custGeom>
            <a:ln w="35231" cap="flat">
              <a:solidFill>
                <a:srgbClr val="1CABE2">
                  <a:alpha val="100000"/>
                </a:srgbClr>
              </a:solidFill>
              <a:prstDash val="solid"/>
              <a:round/>
            </a:ln>
          </p:spPr>
          <p:txBody>
            <a:bodyPr/>
            <a:lstStyle/>
            <a:p/>
          </p:txBody>
        </p:sp>
        <p:sp>
          <p:nvSpPr>
            <p:cNvPr id="417" name="tx417"/>
            <p:cNvSpPr/>
            <p:nvPr/>
          </p:nvSpPr>
          <p:spPr>
            <a:xfrm>
              <a:off x="5802160" y="42270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18" name="tx418"/>
            <p:cNvSpPr/>
            <p:nvPr/>
          </p:nvSpPr>
          <p:spPr>
            <a:xfrm>
              <a:off x="6010957" y="41634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19" name="tx419"/>
            <p:cNvSpPr/>
            <p:nvPr/>
          </p:nvSpPr>
          <p:spPr>
            <a:xfrm>
              <a:off x="6219755" y="42143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20" name="tx420"/>
            <p:cNvSpPr/>
            <p:nvPr/>
          </p:nvSpPr>
          <p:spPr>
            <a:xfrm>
              <a:off x="6428552" y="43670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421" name="tx421"/>
            <p:cNvSpPr/>
            <p:nvPr/>
          </p:nvSpPr>
          <p:spPr>
            <a:xfrm>
              <a:off x="6637350" y="43033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422" name="tx422"/>
            <p:cNvSpPr/>
            <p:nvPr/>
          </p:nvSpPr>
          <p:spPr>
            <a:xfrm>
              <a:off x="6846147" y="42015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23" name="tx423"/>
            <p:cNvSpPr/>
            <p:nvPr/>
          </p:nvSpPr>
          <p:spPr>
            <a:xfrm>
              <a:off x="7054945" y="42015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24" name="tx424"/>
            <p:cNvSpPr/>
            <p:nvPr/>
          </p:nvSpPr>
          <p:spPr>
            <a:xfrm>
              <a:off x="7263742" y="42143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25" name="rc425"/>
            <p:cNvSpPr/>
            <p:nvPr/>
          </p:nvSpPr>
          <p:spPr>
            <a:xfrm>
              <a:off x="7466670" y="874964"/>
              <a:ext cx="1607740" cy="1049815"/>
            </a:xfrm>
            <a:prstGeom prst="rect">
              <a:avLst/>
            </a:prstGeom>
            <a:solidFill>
              <a:srgbClr val="EBEBEB">
                <a:alpha val="100000"/>
              </a:srgbClr>
            </a:solidFill>
          </p:spPr>
          <p:txBody>
            <a:bodyPr/>
            <a:lstStyle/>
            <a:p/>
          </p:txBody>
        </p:sp>
        <p:sp>
          <p:nvSpPr>
            <p:cNvPr id="426" name="pl426"/>
            <p:cNvSpPr/>
            <p:nvPr/>
          </p:nvSpPr>
          <p:spPr>
            <a:xfrm>
              <a:off x="7466670" y="17179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7" name="pl427"/>
            <p:cNvSpPr/>
            <p:nvPr/>
          </p:nvSpPr>
          <p:spPr>
            <a:xfrm>
              <a:off x="7466670" y="139987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8" name="pl428"/>
            <p:cNvSpPr/>
            <p:nvPr/>
          </p:nvSpPr>
          <p:spPr>
            <a:xfrm>
              <a:off x="7466670" y="108174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9" name="pl429"/>
            <p:cNvSpPr/>
            <p:nvPr/>
          </p:nvSpPr>
          <p:spPr>
            <a:xfrm>
              <a:off x="7466670" y="92268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30" name="pl430"/>
            <p:cNvSpPr/>
            <p:nvPr/>
          </p:nvSpPr>
          <p:spPr>
            <a:xfrm>
              <a:off x="7466670" y="18770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1" name="pl431"/>
            <p:cNvSpPr/>
            <p:nvPr/>
          </p:nvSpPr>
          <p:spPr>
            <a:xfrm>
              <a:off x="7466670" y="155893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2" name="pl432"/>
            <p:cNvSpPr/>
            <p:nvPr/>
          </p:nvSpPr>
          <p:spPr>
            <a:xfrm>
              <a:off x="7466670" y="124080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3" name="pl433"/>
            <p:cNvSpPr/>
            <p:nvPr/>
          </p:nvSpPr>
          <p:spPr>
            <a:xfrm>
              <a:off x="753974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774854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795734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816614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837493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858373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39" name="pl439"/>
            <p:cNvSpPr/>
            <p:nvPr/>
          </p:nvSpPr>
          <p:spPr>
            <a:xfrm>
              <a:off x="879253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40" name="pl440"/>
            <p:cNvSpPr/>
            <p:nvPr/>
          </p:nvSpPr>
          <p:spPr>
            <a:xfrm>
              <a:off x="900133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41" name="pl441"/>
            <p:cNvSpPr/>
            <p:nvPr/>
          </p:nvSpPr>
          <p:spPr>
            <a:xfrm>
              <a:off x="7539749" y="1558934"/>
              <a:ext cx="1461582" cy="114525"/>
            </a:xfrm>
            <a:custGeom>
              <a:avLst/>
              <a:pathLst>
                <a:path w="1461582" h="114525">
                  <a:moveTo>
                    <a:pt x="0" y="25450"/>
                  </a:moveTo>
                  <a:lnTo>
                    <a:pt x="208797" y="0"/>
                  </a:lnTo>
                  <a:lnTo>
                    <a:pt x="417595" y="50900"/>
                  </a:lnTo>
                  <a:lnTo>
                    <a:pt x="626392" y="114525"/>
                  </a:lnTo>
                  <a:lnTo>
                    <a:pt x="835190" y="76350"/>
                  </a:lnTo>
                  <a:lnTo>
                    <a:pt x="1043987" y="12725"/>
                  </a:lnTo>
                  <a:lnTo>
                    <a:pt x="1252785" y="12725"/>
                  </a:lnTo>
                  <a:lnTo>
                    <a:pt x="1461582" y="12725"/>
                  </a:lnTo>
                </a:path>
              </a:pathLst>
            </a:custGeom>
            <a:ln w="20325" cap="flat">
              <a:solidFill>
                <a:srgbClr val="BEBEBE">
                  <a:alpha val="69803"/>
                </a:srgbClr>
              </a:solidFill>
              <a:prstDash val="solid"/>
              <a:round/>
            </a:ln>
          </p:spPr>
          <p:txBody>
            <a:bodyPr/>
            <a:lstStyle/>
            <a:p/>
          </p:txBody>
        </p:sp>
        <p:sp>
          <p:nvSpPr>
            <p:cNvPr id="442" name="pl442"/>
            <p:cNvSpPr/>
            <p:nvPr/>
          </p:nvSpPr>
          <p:spPr>
            <a:xfrm>
              <a:off x="7539749" y="1444409"/>
              <a:ext cx="1461582" cy="203600"/>
            </a:xfrm>
            <a:custGeom>
              <a:avLst/>
              <a:pathLst>
                <a:path w="1461582" h="203600">
                  <a:moveTo>
                    <a:pt x="0" y="0"/>
                  </a:moveTo>
                  <a:lnTo>
                    <a:pt x="208797" y="63625"/>
                  </a:lnTo>
                  <a:lnTo>
                    <a:pt x="417595" y="139975"/>
                  </a:lnTo>
                  <a:lnTo>
                    <a:pt x="626392" y="165425"/>
                  </a:lnTo>
                  <a:lnTo>
                    <a:pt x="835190" y="190875"/>
                  </a:lnTo>
                  <a:lnTo>
                    <a:pt x="1043987" y="152700"/>
                  </a:lnTo>
                  <a:lnTo>
                    <a:pt x="1252785" y="203600"/>
                  </a:lnTo>
                  <a:lnTo>
                    <a:pt x="1461582" y="178150"/>
                  </a:lnTo>
                </a:path>
              </a:pathLst>
            </a:custGeom>
            <a:ln w="40651" cap="flat">
              <a:solidFill>
                <a:srgbClr val="BEBEBE">
                  <a:alpha val="69803"/>
                </a:srgbClr>
              </a:solidFill>
              <a:prstDash val="solid"/>
              <a:round/>
            </a:ln>
          </p:spPr>
          <p:txBody>
            <a:bodyPr/>
            <a:lstStyle/>
            <a:p/>
          </p:txBody>
        </p:sp>
        <p:sp>
          <p:nvSpPr>
            <p:cNvPr id="443" name="pl443"/>
            <p:cNvSpPr/>
            <p:nvPr/>
          </p:nvSpPr>
          <p:spPr>
            <a:xfrm>
              <a:off x="7539749" y="1444409"/>
              <a:ext cx="1461582" cy="203600"/>
            </a:xfrm>
            <a:custGeom>
              <a:avLst/>
              <a:pathLst>
                <a:path w="1461582" h="203600">
                  <a:moveTo>
                    <a:pt x="0" y="0"/>
                  </a:moveTo>
                  <a:lnTo>
                    <a:pt x="208797" y="63625"/>
                  </a:lnTo>
                  <a:lnTo>
                    <a:pt x="417595" y="139975"/>
                  </a:lnTo>
                  <a:lnTo>
                    <a:pt x="626392" y="165425"/>
                  </a:lnTo>
                  <a:lnTo>
                    <a:pt x="835190" y="190875"/>
                  </a:lnTo>
                  <a:lnTo>
                    <a:pt x="1043987" y="152700"/>
                  </a:lnTo>
                  <a:lnTo>
                    <a:pt x="1252785" y="203600"/>
                  </a:lnTo>
                  <a:lnTo>
                    <a:pt x="1461582" y="178150"/>
                  </a:lnTo>
                </a:path>
              </a:pathLst>
            </a:custGeom>
            <a:ln w="35231" cap="flat">
              <a:solidFill>
                <a:srgbClr val="BEBEBE">
                  <a:alpha val="69803"/>
                </a:srgbClr>
              </a:solidFill>
              <a:prstDash val="solid"/>
              <a:round/>
            </a:ln>
          </p:spPr>
          <p:txBody>
            <a:bodyPr/>
            <a:lstStyle/>
            <a:p/>
          </p:txBody>
        </p:sp>
        <p:sp>
          <p:nvSpPr>
            <p:cNvPr id="444" name="pl444"/>
            <p:cNvSpPr/>
            <p:nvPr/>
          </p:nvSpPr>
          <p:spPr>
            <a:xfrm>
              <a:off x="7539749" y="1558934"/>
              <a:ext cx="1461582" cy="114525"/>
            </a:xfrm>
            <a:custGeom>
              <a:avLst/>
              <a:pathLst>
                <a:path w="1461582" h="114525">
                  <a:moveTo>
                    <a:pt x="0" y="25450"/>
                  </a:moveTo>
                  <a:lnTo>
                    <a:pt x="208797" y="0"/>
                  </a:lnTo>
                  <a:lnTo>
                    <a:pt x="417595" y="50900"/>
                  </a:lnTo>
                  <a:lnTo>
                    <a:pt x="626392" y="114525"/>
                  </a:lnTo>
                  <a:lnTo>
                    <a:pt x="835190" y="76350"/>
                  </a:lnTo>
                  <a:lnTo>
                    <a:pt x="1043987" y="12725"/>
                  </a:lnTo>
                  <a:lnTo>
                    <a:pt x="1252785" y="12725"/>
                  </a:lnTo>
                  <a:lnTo>
                    <a:pt x="1461582" y="12725"/>
                  </a:lnTo>
                </a:path>
              </a:pathLst>
            </a:custGeom>
            <a:ln w="20325" cap="flat">
              <a:solidFill>
                <a:srgbClr val="6B6B6B">
                  <a:alpha val="100000"/>
                </a:srgbClr>
              </a:solidFill>
              <a:prstDash val="solid"/>
              <a:round/>
            </a:ln>
          </p:spPr>
          <p:txBody>
            <a:bodyPr/>
            <a:lstStyle/>
            <a:p/>
          </p:txBody>
        </p:sp>
        <p:sp>
          <p:nvSpPr>
            <p:cNvPr id="445" name="pl445"/>
            <p:cNvSpPr/>
            <p:nvPr/>
          </p:nvSpPr>
          <p:spPr>
            <a:xfrm>
              <a:off x="7539749" y="1444409"/>
              <a:ext cx="1461582" cy="203600"/>
            </a:xfrm>
            <a:custGeom>
              <a:avLst/>
              <a:pathLst>
                <a:path w="1461582" h="203600">
                  <a:moveTo>
                    <a:pt x="0" y="0"/>
                  </a:moveTo>
                  <a:lnTo>
                    <a:pt x="208797" y="63625"/>
                  </a:lnTo>
                  <a:lnTo>
                    <a:pt x="417595" y="139975"/>
                  </a:lnTo>
                  <a:lnTo>
                    <a:pt x="626392" y="165425"/>
                  </a:lnTo>
                  <a:lnTo>
                    <a:pt x="835190" y="190875"/>
                  </a:lnTo>
                  <a:lnTo>
                    <a:pt x="1043987" y="152700"/>
                  </a:lnTo>
                  <a:lnTo>
                    <a:pt x="1252785" y="203600"/>
                  </a:lnTo>
                  <a:lnTo>
                    <a:pt x="1461582" y="178150"/>
                  </a:lnTo>
                </a:path>
              </a:pathLst>
            </a:custGeom>
            <a:ln w="40651" cap="flat">
              <a:solidFill>
                <a:srgbClr val="000000">
                  <a:alpha val="100000"/>
                </a:srgbClr>
              </a:solidFill>
              <a:prstDash val="solid"/>
              <a:round/>
            </a:ln>
          </p:spPr>
          <p:txBody>
            <a:bodyPr/>
            <a:lstStyle/>
            <a:p/>
          </p:txBody>
        </p:sp>
        <p:sp>
          <p:nvSpPr>
            <p:cNvPr id="446" name="pl446"/>
            <p:cNvSpPr/>
            <p:nvPr/>
          </p:nvSpPr>
          <p:spPr>
            <a:xfrm>
              <a:off x="7539749" y="1444409"/>
              <a:ext cx="1461582" cy="203600"/>
            </a:xfrm>
            <a:custGeom>
              <a:avLst/>
              <a:pathLst>
                <a:path w="1461582" h="203600">
                  <a:moveTo>
                    <a:pt x="0" y="0"/>
                  </a:moveTo>
                  <a:lnTo>
                    <a:pt x="208797" y="63625"/>
                  </a:lnTo>
                  <a:lnTo>
                    <a:pt x="417595" y="139975"/>
                  </a:lnTo>
                  <a:lnTo>
                    <a:pt x="626392" y="165425"/>
                  </a:lnTo>
                  <a:lnTo>
                    <a:pt x="835190" y="190875"/>
                  </a:lnTo>
                  <a:lnTo>
                    <a:pt x="1043987" y="152700"/>
                  </a:lnTo>
                  <a:lnTo>
                    <a:pt x="1252785" y="203600"/>
                  </a:lnTo>
                  <a:lnTo>
                    <a:pt x="1461582" y="178150"/>
                  </a:lnTo>
                </a:path>
              </a:pathLst>
            </a:custGeom>
            <a:ln w="35231" cap="flat">
              <a:solidFill>
                <a:srgbClr val="1CABE2">
                  <a:alpha val="100000"/>
                </a:srgbClr>
              </a:solidFill>
              <a:prstDash val="solid"/>
              <a:round/>
            </a:ln>
          </p:spPr>
          <p:txBody>
            <a:bodyPr/>
            <a:lstStyle/>
            <a:p/>
          </p:txBody>
        </p:sp>
        <p:sp>
          <p:nvSpPr>
            <p:cNvPr id="447" name="tx447"/>
            <p:cNvSpPr/>
            <p:nvPr/>
          </p:nvSpPr>
          <p:spPr>
            <a:xfrm>
              <a:off x="7479490" y="12658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48" name="tx448"/>
            <p:cNvSpPr/>
            <p:nvPr/>
          </p:nvSpPr>
          <p:spPr>
            <a:xfrm>
              <a:off x="7688287" y="13294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49" name="tx449"/>
            <p:cNvSpPr/>
            <p:nvPr/>
          </p:nvSpPr>
          <p:spPr>
            <a:xfrm>
              <a:off x="7897085" y="14058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50" name="tx450"/>
            <p:cNvSpPr/>
            <p:nvPr/>
          </p:nvSpPr>
          <p:spPr>
            <a:xfrm>
              <a:off x="8105882" y="1431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51" name="tx451"/>
            <p:cNvSpPr/>
            <p:nvPr/>
          </p:nvSpPr>
          <p:spPr>
            <a:xfrm>
              <a:off x="8314680" y="14567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52" name="tx452"/>
            <p:cNvSpPr/>
            <p:nvPr/>
          </p:nvSpPr>
          <p:spPr>
            <a:xfrm>
              <a:off x="8523477" y="14185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53" name="tx453"/>
            <p:cNvSpPr/>
            <p:nvPr/>
          </p:nvSpPr>
          <p:spPr>
            <a:xfrm>
              <a:off x="8732275" y="14694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54" name="tx454"/>
            <p:cNvSpPr/>
            <p:nvPr/>
          </p:nvSpPr>
          <p:spPr>
            <a:xfrm>
              <a:off x="8941072" y="14440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55" name="rc455"/>
            <p:cNvSpPr/>
            <p:nvPr/>
          </p:nvSpPr>
          <p:spPr>
            <a:xfrm>
              <a:off x="7466670" y="2209221"/>
              <a:ext cx="1607740" cy="1049815"/>
            </a:xfrm>
            <a:prstGeom prst="rect">
              <a:avLst/>
            </a:prstGeom>
            <a:solidFill>
              <a:srgbClr val="EBEBEB">
                <a:alpha val="100000"/>
              </a:srgbClr>
            </a:solidFill>
          </p:spPr>
          <p:txBody>
            <a:bodyPr/>
            <a:lstStyle/>
            <a:p/>
          </p:txBody>
        </p:sp>
        <p:sp>
          <p:nvSpPr>
            <p:cNvPr id="456" name="pl456"/>
            <p:cNvSpPr/>
            <p:nvPr/>
          </p:nvSpPr>
          <p:spPr>
            <a:xfrm>
              <a:off x="7466670" y="30522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57" name="pl457"/>
            <p:cNvSpPr/>
            <p:nvPr/>
          </p:nvSpPr>
          <p:spPr>
            <a:xfrm>
              <a:off x="7466670" y="273412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58" name="pl458"/>
            <p:cNvSpPr/>
            <p:nvPr/>
          </p:nvSpPr>
          <p:spPr>
            <a:xfrm>
              <a:off x="7466670" y="241600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59" name="pl459"/>
            <p:cNvSpPr/>
            <p:nvPr/>
          </p:nvSpPr>
          <p:spPr>
            <a:xfrm>
              <a:off x="7466670" y="22569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60" name="pl460"/>
            <p:cNvSpPr/>
            <p:nvPr/>
          </p:nvSpPr>
          <p:spPr>
            <a:xfrm>
              <a:off x="7466670" y="3211317"/>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61" name="pl461"/>
            <p:cNvSpPr/>
            <p:nvPr/>
          </p:nvSpPr>
          <p:spPr>
            <a:xfrm>
              <a:off x="7466670" y="289319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62" name="pl462"/>
            <p:cNvSpPr/>
            <p:nvPr/>
          </p:nvSpPr>
          <p:spPr>
            <a:xfrm>
              <a:off x="7466670" y="257506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63" name="pl463"/>
            <p:cNvSpPr/>
            <p:nvPr/>
          </p:nvSpPr>
          <p:spPr>
            <a:xfrm>
              <a:off x="753974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774854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795734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816614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67" name="pl467"/>
            <p:cNvSpPr/>
            <p:nvPr/>
          </p:nvSpPr>
          <p:spPr>
            <a:xfrm>
              <a:off x="837493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68" name="pl468"/>
            <p:cNvSpPr/>
            <p:nvPr/>
          </p:nvSpPr>
          <p:spPr>
            <a:xfrm>
              <a:off x="858373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69" name="pl469"/>
            <p:cNvSpPr/>
            <p:nvPr/>
          </p:nvSpPr>
          <p:spPr>
            <a:xfrm>
              <a:off x="879253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70" name="pl470"/>
            <p:cNvSpPr/>
            <p:nvPr/>
          </p:nvSpPr>
          <p:spPr>
            <a:xfrm>
              <a:off x="900133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71" name="pl471"/>
            <p:cNvSpPr/>
            <p:nvPr/>
          </p:nvSpPr>
          <p:spPr>
            <a:xfrm>
              <a:off x="7539749" y="2893191"/>
              <a:ext cx="1461582" cy="114525"/>
            </a:xfrm>
            <a:custGeom>
              <a:avLst/>
              <a:pathLst>
                <a:path w="1461582" h="114525">
                  <a:moveTo>
                    <a:pt x="0" y="25450"/>
                  </a:moveTo>
                  <a:lnTo>
                    <a:pt x="208797" y="0"/>
                  </a:lnTo>
                  <a:lnTo>
                    <a:pt x="417595" y="50900"/>
                  </a:lnTo>
                  <a:lnTo>
                    <a:pt x="626392" y="114525"/>
                  </a:lnTo>
                  <a:lnTo>
                    <a:pt x="835190" y="76350"/>
                  </a:lnTo>
                  <a:lnTo>
                    <a:pt x="1043987" y="12725"/>
                  </a:lnTo>
                  <a:lnTo>
                    <a:pt x="1252785" y="12725"/>
                  </a:lnTo>
                  <a:lnTo>
                    <a:pt x="1461582" y="12725"/>
                  </a:lnTo>
                </a:path>
              </a:pathLst>
            </a:custGeom>
            <a:ln w="20325" cap="flat">
              <a:solidFill>
                <a:srgbClr val="BEBEBE">
                  <a:alpha val="69803"/>
                </a:srgbClr>
              </a:solidFill>
              <a:prstDash val="solid"/>
              <a:round/>
            </a:ln>
          </p:spPr>
          <p:txBody>
            <a:bodyPr/>
            <a:lstStyle/>
            <a:p/>
          </p:txBody>
        </p:sp>
        <p:sp>
          <p:nvSpPr>
            <p:cNvPr id="472" name="pl472"/>
            <p:cNvSpPr/>
            <p:nvPr/>
          </p:nvSpPr>
          <p:spPr>
            <a:xfrm>
              <a:off x="7539749" y="2791391"/>
              <a:ext cx="1461582" cy="216325"/>
            </a:xfrm>
            <a:custGeom>
              <a:avLst/>
              <a:pathLst>
                <a:path w="1461582" h="216325">
                  <a:moveTo>
                    <a:pt x="0" y="25450"/>
                  </a:moveTo>
                  <a:lnTo>
                    <a:pt x="208797" y="152700"/>
                  </a:lnTo>
                  <a:lnTo>
                    <a:pt x="417595" y="216325"/>
                  </a:lnTo>
                  <a:lnTo>
                    <a:pt x="626392" y="203600"/>
                  </a:lnTo>
                  <a:lnTo>
                    <a:pt x="835190" y="5090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473" name="pl473"/>
            <p:cNvSpPr/>
            <p:nvPr/>
          </p:nvSpPr>
          <p:spPr>
            <a:xfrm>
              <a:off x="7539749" y="2791391"/>
              <a:ext cx="1461582" cy="216325"/>
            </a:xfrm>
            <a:custGeom>
              <a:avLst/>
              <a:pathLst>
                <a:path w="1461582" h="216325">
                  <a:moveTo>
                    <a:pt x="0" y="25450"/>
                  </a:moveTo>
                  <a:lnTo>
                    <a:pt x="208797" y="152700"/>
                  </a:lnTo>
                  <a:lnTo>
                    <a:pt x="417595" y="216325"/>
                  </a:lnTo>
                  <a:lnTo>
                    <a:pt x="626392" y="203600"/>
                  </a:lnTo>
                  <a:lnTo>
                    <a:pt x="835190" y="5090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474" name="pl474"/>
            <p:cNvSpPr/>
            <p:nvPr/>
          </p:nvSpPr>
          <p:spPr>
            <a:xfrm>
              <a:off x="7539749" y="2893191"/>
              <a:ext cx="1461582" cy="114525"/>
            </a:xfrm>
            <a:custGeom>
              <a:avLst/>
              <a:pathLst>
                <a:path w="1461582" h="114525">
                  <a:moveTo>
                    <a:pt x="0" y="25450"/>
                  </a:moveTo>
                  <a:lnTo>
                    <a:pt x="208797" y="0"/>
                  </a:lnTo>
                  <a:lnTo>
                    <a:pt x="417595" y="50900"/>
                  </a:lnTo>
                  <a:lnTo>
                    <a:pt x="626392" y="114525"/>
                  </a:lnTo>
                  <a:lnTo>
                    <a:pt x="835190" y="76350"/>
                  </a:lnTo>
                  <a:lnTo>
                    <a:pt x="1043987" y="12725"/>
                  </a:lnTo>
                  <a:lnTo>
                    <a:pt x="1252785" y="12725"/>
                  </a:lnTo>
                  <a:lnTo>
                    <a:pt x="1461582" y="12725"/>
                  </a:lnTo>
                </a:path>
              </a:pathLst>
            </a:custGeom>
            <a:ln w="20325" cap="flat">
              <a:solidFill>
                <a:srgbClr val="6B6B6B">
                  <a:alpha val="100000"/>
                </a:srgbClr>
              </a:solidFill>
              <a:prstDash val="solid"/>
              <a:round/>
            </a:ln>
          </p:spPr>
          <p:txBody>
            <a:bodyPr/>
            <a:lstStyle/>
            <a:p/>
          </p:txBody>
        </p:sp>
        <p:sp>
          <p:nvSpPr>
            <p:cNvPr id="475" name="pl475"/>
            <p:cNvSpPr/>
            <p:nvPr/>
          </p:nvSpPr>
          <p:spPr>
            <a:xfrm>
              <a:off x="7539749" y="2791391"/>
              <a:ext cx="1461582" cy="216325"/>
            </a:xfrm>
            <a:custGeom>
              <a:avLst/>
              <a:pathLst>
                <a:path w="1461582" h="216325">
                  <a:moveTo>
                    <a:pt x="0" y="25450"/>
                  </a:moveTo>
                  <a:lnTo>
                    <a:pt x="208797" y="152700"/>
                  </a:lnTo>
                  <a:lnTo>
                    <a:pt x="417595" y="216325"/>
                  </a:lnTo>
                  <a:lnTo>
                    <a:pt x="626392" y="203600"/>
                  </a:lnTo>
                  <a:lnTo>
                    <a:pt x="835190" y="5090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476" name="pl476"/>
            <p:cNvSpPr/>
            <p:nvPr/>
          </p:nvSpPr>
          <p:spPr>
            <a:xfrm>
              <a:off x="7539749" y="2791391"/>
              <a:ext cx="1461582" cy="216325"/>
            </a:xfrm>
            <a:custGeom>
              <a:avLst/>
              <a:pathLst>
                <a:path w="1461582" h="216325">
                  <a:moveTo>
                    <a:pt x="0" y="25450"/>
                  </a:moveTo>
                  <a:lnTo>
                    <a:pt x="208797" y="152700"/>
                  </a:lnTo>
                  <a:lnTo>
                    <a:pt x="417595" y="216325"/>
                  </a:lnTo>
                  <a:lnTo>
                    <a:pt x="626392" y="203600"/>
                  </a:lnTo>
                  <a:lnTo>
                    <a:pt x="835190" y="5090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477" name="tx477"/>
            <p:cNvSpPr/>
            <p:nvPr/>
          </p:nvSpPr>
          <p:spPr>
            <a:xfrm>
              <a:off x="7479490" y="26382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78" name="tx478"/>
            <p:cNvSpPr/>
            <p:nvPr/>
          </p:nvSpPr>
          <p:spPr>
            <a:xfrm>
              <a:off x="7688287" y="27655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79" name="tx479"/>
            <p:cNvSpPr/>
            <p:nvPr/>
          </p:nvSpPr>
          <p:spPr>
            <a:xfrm>
              <a:off x="7897085" y="28291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80" name="tx480"/>
            <p:cNvSpPr/>
            <p:nvPr/>
          </p:nvSpPr>
          <p:spPr>
            <a:xfrm>
              <a:off x="8105882" y="28164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81" name="tx481"/>
            <p:cNvSpPr/>
            <p:nvPr/>
          </p:nvSpPr>
          <p:spPr>
            <a:xfrm>
              <a:off x="8314680" y="26637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82" name="tx482"/>
            <p:cNvSpPr/>
            <p:nvPr/>
          </p:nvSpPr>
          <p:spPr>
            <a:xfrm>
              <a:off x="8523477" y="26128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83" name="tx483"/>
            <p:cNvSpPr/>
            <p:nvPr/>
          </p:nvSpPr>
          <p:spPr>
            <a:xfrm>
              <a:off x="8732275" y="26128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84" name="tx484"/>
            <p:cNvSpPr/>
            <p:nvPr/>
          </p:nvSpPr>
          <p:spPr>
            <a:xfrm>
              <a:off x="8941072" y="26128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85" name="rc485"/>
            <p:cNvSpPr/>
            <p:nvPr/>
          </p:nvSpPr>
          <p:spPr>
            <a:xfrm>
              <a:off x="7466670" y="3543478"/>
              <a:ext cx="1607740" cy="1049815"/>
            </a:xfrm>
            <a:prstGeom prst="rect">
              <a:avLst/>
            </a:prstGeom>
            <a:solidFill>
              <a:srgbClr val="EBEBEB">
                <a:alpha val="100000"/>
              </a:srgbClr>
            </a:solidFill>
          </p:spPr>
          <p:txBody>
            <a:bodyPr/>
            <a:lstStyle/>
            <a:p/>
          </p:txBody>
        </p:sp>
        <p:sp>
          <p:nvSpPr>
            <p:cNvPr id="486" name="pl486"/>
            <p:cNvSpPr/>
            <p:nvPr/>
          </p:nvSpPr>
          <p:spPr>
            <a:xfrm>
              <a:off x="7466670" y="438651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87" name="pl487"/>
            <p:cNvSpPr/>
            <p:nvPr/>
          </p:nvSpPr>
          <p:spPr>
            <a:xfrm>
              <a:off x="7466670" y="406838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88" name="pl488"/>
            <p:cNvSpPr/>
            <p:nvPr/>
          </p:nvSpPr>
          <p:spPr>
            <a:xfrm>
              <a:off x="7466670" y="375026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89" name="pl489"/>
            <p:cNvSpPr/>
            <p:nvPr/>
          </p:nvSpPr>
          <p:spPr>
            <a:xfrm>
              <a:off x="7466670" y="3591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90" name="pl490"/>
            <p:cNvSpPr/>
            <p:nvPr/>
          </p:nvSpPr>
          <p:spPr>
            <a:xfrm>
              <a:off x="7466670" y="454557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91" name="pl491"/>
            <p:cNvSpPr/>
            <p:nvPr/>
          </p:nvSpPr>
          <p:spPr>
            <a:xfrm>
              <a:off x="7466670" y="422744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92" name="pl492"/>
            <p:cNvSpPr/>
            <p:nvPr/>
          </p:nvSpPr>
          <p:spPr>
            <a:xfrm>
              <a:off x="7466670" y="390932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93" name="pl493"/>
            <p:cNvSpPr/>
            <p:nvPr/>
          </p:nvSpPr>
          <p:spPr>
            <a:xfrm>
              <a:off x="753974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94" name="pl494"/>
            <p:cNvSpPr/>
            <p:nvPr/>
          </p:nvSpPr>
          <p:spPr>
            <a:xfrm>
              <a:off x="774854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95" name="pl495"/>
            <p:cNvSpPr/>
            <p:nvPr/>
          </p:nvSpPr>
          <p:spPr>
            <a:xfrm>
              <a:off x="795734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96" name="pl496"/>
            <p:cNvSpPr/>
            <p:nvPr/>
          </p:nvSpPr>
          <p:spPr>
            <a:xfrm>
              <a:off x="816614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97" name="pl497"/>
            <p:cNvSpPr/>
            <p:nvPr/>
          </p:nvSpPr>
          <p:spPr>
            <a:xfrm>
              <a:off x="837493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98" name="pl498"/>
            <p:cNvSpPr/>
            <p:nvPr/>
          </p:nvSpPr>
          <p:spPr>
            <a:xfrm>
              <a:off x="858373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99" name="pl499"/>
            <p:cNvSpPr/>
            <p:nvPr/>
          </p:nvSpPr>
          <p:spPr>
            <a:xfrm>
              <a:off x="879253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00" name="pl500"/>
            <p:cNvSpPr/>
            <p:nvPr/>
          </p:nvSpPr>
          <p:spPr>
            <a:xfrm>
              <a:off x="900133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01" name="pl501"/>
            <p:cNvSpPr/>
            <p:nvPr/>
          </p:nvSpPr>
          <p:spPr>
            <a:xfrm>
              <a:off x="7539749" y="4227448"/>
              <a:ext cx="1461582" cy="114525"/>
            </a:xfrm>
            <a:custGeom>
              <a:avLst/>
              <a:pathLst>
                <a:path w="1461582" h="114525">
                  <a:moveTo>
                    <a:pt x="0" y="25450"/>
                  </a:moveTo>
                  <a:lnTo>
                    <a:pt x="208797" y="0"/>
                  </a:lnTo>
                  <a:lnTo>
                    <a:pt x="417595" y="50900"/>
                  </a:lnTo>
                  <a:lnTo>
                    <a:pt x="626392" y="114525"/>
                  </a:lnTo>
                  <a:lnTo>
                    <a:pt x="835190" y="76350"/>
                  </a:lnTo>
                  <a:lnTo>
                    <a:pt x="1043987" y="12725"/>
                  </a:lnTo>
                  <a:lnTo>
                    <a:pt x="1252785" y="12725"/>
                  </a:lnTo>
                  <a:lnTo>
                    <a:pt x="1461582" y="12725"/>
                  </a:lnTo>
                </a:path>
              </a:pathLst>
            </a:custGeom>
            <a:ln w="20325" cap="flat">
              <a:solidFill>
                <a:srgbClr val="BEBEBE">
                  <a:alpha val="69803"/>
                </a:srgbClr>
              </a:solidFill>
              <a:prstDash val="solid"/>
              <a:round/>
            </a:ln>
          </p:spPr>
          <p:txBody>
            <a:bodyPr/>
            <a:lstStyle/>
            <a:p/>
          </p:txBody>
        </p:sp>
        <p:sp>
          <p:nvSpPr>
            <p:cNvPr id="502" name="pl502"/>
            <p:cNvSpPr/>
            <p:nvPr/>
          </p:nvSpPr>
          <p:spPr>
            <a:xfrm>
              <a:off x="7539749" y="3998398"/>
              <a:ext cx="1461582" cy="127250"/>
            </a:xfrm>
            <a:custGeom>
              <a:avLst/>
              <a:pathLst>
                <a:path w="1461582" h="127250">
                  <a:moveTo>
                    <a:pt x="0" y="12725"/>
                  </a:moveTo>
                  <a:lnTo>
                    <a:pt x="208797" y="25450"/>
                  </a:lnTo>
                  <a:lnTo>
                    <a:pt x="417595" y="127250"/>
                  </a:lnTo>
                  <a:lnTo>
                    <a:pt x="626392" y="101800"/>
                  </a:lnTo>
                  <a:lnTo>
                    <a:pt x="835190" y="0"/>
                  </a:lnTo>
                  <a:lnTo>
                    <a:pt x="1043987" y="12725"/>
                  </a:lnTo>
                  <a:lnTo>
                    <a:pt x="1252785" y="25450"/>
                  </a:lnTo>
                  <a:lnTo>
                    <a:pt x="1461582" y="25450"/>
                  </a:lnTo>
                </a:path>
              </a:pathLst>
            </a:custGeom>
            <a:ln w="40651" cap="flat">
              <a:solidFill>
                <a:srgbClr val="BEBEBE">
                  <a:alpha val="69803"/>
                </a:srgbClr>
              </a:solidFill>
              <a:prstDash val="solid"/>
              <a:round/>
            </a:ln>
          </p:spPr>
          <p:txBody>
            <a:bodyPr/>
            <a:lstStyle/>
            <a:p/>
          </p:txBody>
        </p:sp>
        <p:sp>
          <p:nvSpPr>
            <p:cNvPr id="503" name="pl503"/>
            <p:cNvSpPr/>
            <p:nvPr/>
          </p:nvSpPr>
          <p:spPr>
            <a:xfrm>
              <a:off x="7539749" y="3998398"/>
              <a:ext cx="1461582" cy="127250"/>
            </a:xfrm>
            <a:custGeom>
              <a:avLst/>
              <a:pathLst>
                <a:path w="1461582" h="127250">
                  <a:moveTo>
                    <a:pt x="0" y="12725"/>
                  </a:moveTo>
                  <a:lnTo>
                    <a:pt x="208797" y="25450"/>
                  </a:lnTo>
                  <a:lnTo>
                    <a:pt x="417595" y="127250"/>
                  </a:lnTo>
                  <a:lnTo>
                    <a:pt x="626392" y="101800"/>
                  </a:lnTo>
                  <a:lnTo>
                    <a:pt x="835190" y="0"/>
                  </a:lnTo>
                  <a:lnTo>
                    <a:pt x="1043987" y="12725"/>
                  </a:lnTo>
                  <a:lnTo>
                    <a:pt x="1252785" y="25450"/>
                  </a:lnTo>
                  <a:lnTo>
                    <a:pt x="1461582" y="25450"/>
                  </a:lnTo>
                </a:path>
              </a:pathLst>
            </a:custGeom>
            <a:ln w="35231" cap="flat">
              <a:solidFill>
                <a:srgbClr val="BEBEBE">
                  <a:alpha val="69803"/>
                </a:srgbClr>
              </a:solidFill>
              <a:prstDash val="solid"/>
              <a:round/>
            </a:ln>
          </p:spPr>
          <p:txBody>
            <a:bodyPr/>
            <a:lstStyle/>
            <a:p/>
          </p:txBody>
        </p:sp>
        <p:sp>
          <p:nvSpPr>
            <p:cNvPr id="504" name="pl504"/>
            <p:cNvSpPr/>
            <p:nvPr/>
          </p:nvSpPr>
          <p:spPr>
            <a:xfrm>
              <a:off x="7539749" y="4227448"/>
              <a:ext cx="1461582" cy="114525"/>
            </a:xfrm>
            <a:custGeom>
              <a:avLst/>
              <a:pathLst>
                <a:path w="1461582" h="114525">
                  <a:moveTo>
                    <a:pt x="0" y="25450"/>
                  </a:moveTo>
                  <a:lnTo>
                    <a:pt x="208797" y="0"/>
                  </a:lnTo>
                  <a:lnTo>
                    <a:pt x="417595" y="50900"/>
                  </a:lnTo>
                  <a:lnTo>
                    <a:pt x="626392" y="114525"/>
                  </a:lnTo>
                  <a:lnTo>
                    <a:pt x="835190" y="76350"/>
                  </a:lnTo>
                  <a:lnTo>
                    <a:pt x="1043987" y="12725"/>
                  </a:lnTo>
                  <a:lnTo>
                    <a:pt x="1252785" y="12725"/>
                  </a:lnTo>
                  <a:lnTo>
                    <a:pt x="1461582" y="12725"/>
                  </a:lnTo>
                </a:path>
              </a:pathLst>
            </a:custGeom>
            <a:ln w="20325" cap="flat">
              <a:solidFill>
                <a:srgbClr val="6B6B6B">
                  <a:alpha val="100000"/>
                </a:srgbClr>
              </a:solidFill>
              <a:prstDash val="solid"/>
              <a:round/>
            </a:ln>
          </p:spPr>
          <p:txBody>
            <a:bodyPr/>
            <a:lstStyle/>
            <a:p/>
          </p:txBody>
        </p:sp>
        <p:sp>
          <p:nvSpPr>
            <p:cNvPr id="505" name="pl505"/>
            <p:cNvSpPr/>
            <p:nvPr/>
          </p:nvSpPr>
          <p:spPr>
            <a:xfrm>
              <a:off x="7539749" y="3998398"/>
              <a:ext cx="1461582" cy="127250"/>
            </a:xfrm>
            <a:custGeom>
              <a:avLst/>
              <a:pathLst>
                <a:path w="1461582" h="127250">
                  <a:moveTo>
                    <a:pt x="0" y="12725"/>
                  </a:moveTo>
                  <a:lnTo>
                    <a:pt x="208797" y="25450"/>
                  </a:lnTo>
                  <a:lnTo>
                    <a:pt x="417595" y="127250"/>
                  </a:lnTo>
                  <a:lnTo>
                    <a:pt x="626392" y="101800"/>
                  </a:lnTo>
                  <a:lnTo>
                    <a:pt x="835190" y="0"/>
                  </a:lnTo>
                  <a:lnTo>
                    <a:pt x="1043987" y="12725"/>
                  </a:lnTo>
                  <a:lnTo>
                    <a:pt x="1252785" y="25450"/>
                  </a:lnTo>
                  <a:lnTo>
                    <a:pt x="1461582" y="25450"/>
                  </a:lnTo>
                </a:path>
              </a:pathLst>
            </a:custGeom>
            <a:ln w="40651" cap="flat">
              <a:solidFill>
                <a:srgbClr val="000000">
                  <a:alpha val="100000"/>
                </a:srgbClr>
              </a:solidFill>
              <a:prstDash val="solid"/>
              <a:round/>
            </a:ln>
          </p:spPr>
          <p:txBody>
            <a:bodyPr/>
            <a:lstStyle/>
            <a:p/>
          </p:txBody>
        </p:sp>
        <p:sp>
          <p:nvSpPr>
            <p:cNvPr id="506" name="pl506"/>
            <p:cNvSpPr/>
            <p:nvPr/>
          </p:nvSpPr>
          <p:spPr>
            <a:xfrm>
              <a:off x="7539749" y="3998398"/>
              <a:ext cx="1461582" cy="127250"/>
            </a:xfrm>
            <a:custGeom>
              <a:avLst/>
              <a:pathLst>
                <a:path w="1461582" h="127250">
                  <a:moveTo>
                    <a:pt x="0" y="12725"/>
                  </a:moveTo>
                  <a:lnTo>
                    <a:pt x="208797" y="25450"/>
                  </a:lnTo>
                  <a:lnTo>
                    <a:pt x="417595" y="127250"/>
                  </a:lnTo>
                  <a:lnTo>
                    <a:pt x="626392" y="101800"/>
                  </a:lnTo>
                  <a:lnTo>
                    <a:pt x="835190" y="0"/>
                  </a:lnTo>
                  <a:lnTo>
                    <a:pt x="1043987" y="12725"/>
                  </a:lnTo>
                  <a:lnTo>
                    <a:pt x="1252785" y="25450"/>
                  </a:lnTo>
                  <a:lnTo>
                    <a:pt x="1461582" y="25450"/>
                  </a:lnTo>
                </a:path>
              </a:pathLst>
            </a:custGeom>
            <a:ln w="35231" cap="flat">
              <a:solidFill>
                <a:srgbClr val="1CABE2">
                  <a:alpha val="100000"/>
                </a:srgbClr>
              </a:solidFill>
              <a:prstDash val="solid"/>
              <a:round/>
            </a:ln>
          </p:spPr>
          <p:txBody>
            <a:bodyPr/>
            <a:lstStyle/>
            <a:p/>
          </p:txBody>
        </p:sp>
        <p:sp>
          <p:nvSpPr>
            <p:cNvPr id="507" name="tx507"/>
            <p:cNvSpPr/>
            <p:nvPr/>
          </p:nvSpPr>
          <p:spPr>
            <a:xfrm>
              <a:off x="7479490" y="38325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08" name="tx508"/>
            <p:cNvSpPr/>
            <p:nvPr/>
          </p:nvSpPr>
          <p:spPr>
            <a:xfrm>
              <a:off x="7688287" y="38452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09" name="tx509"/>
            <p:cNvSpPr/>
            <p:nvPr/>
          </p:nvSpPr>
          <p:spPr>
            <a:xfrm>
              <a:off x="7897085" y="39470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10" name="tx510"/>
            <p:cNvSpPr/>
            <p:nvPr/>
          </p:nvSpPr>
          <p:spPr>
            <a:xfrm>
              <a:off x="8105882" y="39216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11" name="tx511"/>
            <p:cNvSpPr/>
            <p:nvPr/>
          </p:nvSpPr>
          <p:spPr>
            <a:xfrm>
              <a:off x="8314680" y="38198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12" name="tx512"/>
            <p:cNvSpPr/>
            <p:nvPr/>
          </p:nvSpPr>
          <p:spPr>
            <a:xfrm>
              <a:off x="8523477" y="38325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13" name="tx513"/>
            <p:cNvSpPr/>
            <p:nvPr/>
          </p:nvSpPr>
          <p:spPr>
            <a:xfrm>
              <a:off x="8732275" y="38452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14" name="tx514"/>
            <p:cNvSpPr/>
            <p:nvPr/>
          </p:nvSpPr>
          <p:spPr>
            <a:xfrm>
              <a:off x="8941072" y="38452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15" name="tx515"/>
            <p:cNvSpPr/>
            <p:nvPr/>
          </p:nvSpPr>
          <p:spPr>
            <a:xfrm>
              <a:off x="1151340" y="4730303"/>
              <a:ext cx="8197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SIERRA LEONE</a:t>
              </a:r>
            </a:p>
          </p:txBody>
        </p:sp>
        <p:sp>
          <p:nvSpPr>
            <p:cNvPr id="516" name="tx516"/>
            <p:cNvSpPr/>
            <p:nvPr/>
          </p:nvSpPr>
          <p:spPr>
            <a:xfrm>
              <a:off x="3075010" y="4730303"/>
              <a:ext cx="327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TOGO</a:t>
              </a:r>
            </a:p>
          </p:txBody>
        </p:sp>
        <p:sp>
          <p:nvSpPr>
            <p:cNvPr id="517" name="tx517"/>
            <p:cNvSpPr/>
            <p:nvPr/>
          </p:nvSpPr>
          <p:spPr>
            <a:xfrm>
              <a:off x="1430781" y="3396046"/>
              <a:ext cx="26087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MALI</a:t>
              </a:r>
            </a:p>
          </p:txBody>
        </p:sp>
        <p:sp>
          <p:nvSpPr>
            <p:cNvPr id="518" name="tx518"/>
            <p:cNvSpPr/>
            <p:nvPr/>
          </p:nvSpPr>
          <p:spPr>
            <a:xfrm>
              <a:off x="2898211" y="3396046"/>
              <a:ext cx="6806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MAURITANIA</a:t>
              </a:r>
            </a:p>
          </p:txBody>
        </p:sp>
        <p:sp>
          <p:nvSpPr>
            <p:cNvPr id="519" name="tx519"/>
            <p:cNvSpPr/>
            <p:nvPr/>
          </p:nvSpPr>
          <p:spPr>
            <a:xfrm>
              <a:off x="4738944" y="3396046"/>
              <a:ext cx="3538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a:t>
              </a:r>
            </a:p>
          </p:txBody>
        </p:sp>
        <p:sp>
          <p:nvSpPr>
            <p:cNvPr id="520" name="tx520"/>
            <p:cNvSpPr/>
            <p:nvPr/>
          </p:nvSpPr>
          <p:spPr>
            <a:xfrm>
              <a:off x="6363467" y="3396046"/>
              <a:ext cx="4594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521" name="tx521"/>
            <p:cNvSpPr/>
            <p:nvPr/>
          </p:nvSpPr>
          <p:spPr>
            <a:xfrm>
              <a:off x="8006598" y="3396046"/>
              <a:ext cx="5278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SENEGAL</a:t>
              </a:r>
            </a:p>
          </p:txBody>
        </p:sp>
        <p:sp>
          <p:nvSpPr>
            <p:cNvPr id="522" name="tx522"/>
            <p:cNvSpPr/>
            <p:nvPr/>
          </p:nvSpPr>
          <p:spPr>
            <a:xfrm>
              <a:off x="1343867" y="2061789"/>
              <a:ext cx="4347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GAMBIA</a:t>
              </a:r>
            </a:p>
          </p:txBody>
        </p:sp>
        <p:sp>
          <p:nvSpPr>
            <p:cNvPr id="523" name="tx523"/>
            <p:cNvSpPr/>
            <p:nvPr/>
          </p:nvSpPr>
          <p:spPr>
            <a:xfrm>
              <a:off x="3039897" y="2061789"/>
              <a:ext cx="3973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GHANA</a:t>
              </a:r>
            </a:p>
          </p:txBody>
        </p:sp>
        <p:sp>
          <p:nvSpPr>
            <p:cNvPr id="524" name="tx524"/>
            <p:cNvSpPr/>
            <p:nvPr/>
          </p:nvSpPr>
          <p:spPr>
            <a:xfrm>
              <a:off x="4701682" y="2061789"/>
              <a:ext cx="4283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a:t>
              </a:r>
            </a:p>
          </p:txBody>
        </p:sp>
        <p:sp>
          <p:nvSpPr>
            <p:cNvPr id="525" name="tx525"/>
            <p:cNvSpPr/>
            <p:nvPr/>
          </p:nvSpPr>
          <p:spPr>
            <a:xfrm>
              <a:off x="6155487" y="2061789"/>
              <a:ext cx="8754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GUINEA-BISSAU</a:t>
              </a:r>
            </a:p>
          </p:txBody>
        </p:sp>
        <p:sp>
          <p:nvSpPr>
            <p:cNvPr id="526" name="tx526"/>
            <p:cNvSpPr/>
            <p:nvPr/>
          </p:nvSpPr>
          <p:spPr>
            <a:xfrm>
              <a:off x="8056250" y="2061789"/>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LIBERIA</a:t>
              </a:r>
            </a:p>
          </p:txBody>
        </p:sp>
        <p:sp>
          <p:nvSpPr>
            <p:cNvPr id="527" name="tx527"/>
            <p:cNvSpPr/>
            <p:nvPr/>
          </p:nvSpPr>
          <p:spPr>
            <a:xfrm>
              <a:off x="1318996" y="727533"/>
              <a:ext cx="4844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ALGERIA</a:t>
              </a:r>
            </a:p>
          </p:txBody>
        </p:sp>
        <p:sp>
          <p:nvSpPr>
            <p:cNvPr id="528" name="tx528"/>
            <p:cNvSpPr/>
            <p:nvPr/>
          </p:nvSpPr>
          <p:spPr>
            <a:xfrm>
              <a:off x="3067832" y="727533"/>
              <a:ext cx="3414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BENIN</a:t>
              </a:r>
            </a:p>
          </p:txBody>
        </p:sp>
        <p:sp>
          <p:nvSpPr>
            <p:cNvPr id="529" name="tx529"/>
            <p:cNvSpPr/>
            <p:nvPr/>
          </p:nvSpPr>
          <p:spPr>
            <a:xfrm>
              <a:off x="4506046" y="727533"/>
              <a:ext cx="8196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BURKINA FASO</a:t>
              </a:r>
            </a:p>
          </p:txBody>
        </p:sp>
        <p:sp>
          <p:nvSpPr>
            <p:cNvPr id="530" name="tx530"/>
            <p:cNvSpPr/>
            <p:nvPr/>
          </p:nvSpPr>
          <p:spPr>
            <a:xfrm>
              <a:off x="6226901" y="727533"/>
              <a:ext cx="73261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CABO VERDE</a:t>
              </a:r>
            </a:p>
          </p:txBody>
        </p:sp>
        <p:sp>
          <p:nvSpPr>
            <p:cNvPr id="531" name="tx531"/>
            <p:cNvSpPr/>
            <p:nvPr/>
          </p:nvSpPr>
          <p:spPr>
            <a:xfrm>
              <a:off x="7859426" y="727533"/>
              <a:ext cx="8222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COTE D'IVOIRE</a:t>
              </a:r>
            </a:p>
          </p:txBody>
        </p:sp>
        <p:sp>
          <p:nvSpPr>
            <p:cNvPr id="532" name="pl532"/>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3" name="pl533"/>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4" name="pl534"/>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5" name="pl535"/>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6" name="pl536"/>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7" name="pl537"/>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8" name="pl538"/>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9" name="pl539"/>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40" name="tx540"/>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41" name="tx541"/>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42" name="tx542"/>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43" name="tx543"/>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44" name="tx544"/>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45" name="tx545"/>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46" name="tx546"/>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47" name="tx547"/>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48" name="pl548"/>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49" name="pl549"/>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0" name="pl550"/>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1" name="pl551"/>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2" name="pl552"/>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3" name="pl553"/>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4" name="pl554"/>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5" name="pl555"/>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6" name="tx556"/>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57" name="tx557"/>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58" name="tx558"/>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59" name="tx559"/>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60" name="tx560"/>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61" name="tx561"/>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62" name="tx562"/>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63" name="tx563"/>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64" name="pl564"/>
            <p:cNvSpPr/>
            <p:nvPr/>
          </p:nvSpPr>
          <p:spPr>
            <a:xfrm>
              <a:off x="4185089"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5" name="pl565"/>
            <p:cNvSpPr/>
            <p:nvPr/>
          </p:nvSpPr>
          <p:spPr>
            <a:xfrm>
              <a:off x="4393886"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6" name="pl566"/>
            <p:cNvSpPr/>
            <p:nvPr/>
          </p:nvSpPr>
          <p:spPr>
            <a:xfrm>
              <a:off x="4602684"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7" name="pl567"/>
            <p:cNvSpPr/>
            <p:nvPr/>
          </p:nvSpPr>
          <p:spPr>
            <a:xfrm>
              <a:off x="4811481"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8" name="pl568"/>
            <p:cNvSpPr/>
            <p:nvPr/>
          </p:nvSpPr>
          <p:spPr>
            <a:xfrm>
              <a:off x="5020279"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9" name="pl569"/>
            <p:cNvSpPr/>
            <p:nvPr/>
          </p:nvSpPr>
          <p:spPr>
            <a:xfrm>
              <a:off x="5229076"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70" name="pl570"/>
            <p:cNvSpPr/>
            <p:nvPr/>
          </p:nvSpPr>
          <p:spPr>
            <a:xfrm>
              <a:off x="5437874"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71" name="pl571"/>
            <p:cNvSpPr/>
            <p:nvPr/>
          </p:nvSpPr>
          <p:spPr>
            <a:xfrm>
              <a:off x="5646671"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72" name="tx572"/>
            <p:cNvSpPr/>
            <p:nvPr/>
          </p:nvSpPr>
          <p:spPr>
            <a:xfrm rot="-5400000">
              <a:off x="4060730"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73" name="tx573"/>
            <p:cNvSpPr/>
            <p:nvPr/>
          </p:nvSpPr>
          <p:spPr>
            <a:xfrm rot="-5400000">
              <a:off x="4269528"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74" name="tx574"/>
            <p:cNvSpPr/>
            <p:nvPr/>
          </p:nvSpPr>
          <p:spPr>
            <a:xfrm rot="-5400000">
              <a:off x="4478325"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75" name="tx575"/>
            <p:cNvSpPr/>
            <p:nvPr/>
          </p:nvSpPr>
          <p:spPr>
            <a:xfrm rot="-5400000">
              <a:off x="4687123"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76" name="tx576"/>
            <p:cNvSpPr/>
            <p:nvPr/>
          </p:nvSpPr>
          <p:spPr>
            <a:xfrm rot="-5400000">
              <a:off x="4895921"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77" name="tx577"/>
            <p:cNvSpPr/>
            <p:nvPr/>
          </p:nvSpPr>
          <p:spPr>
            <a:xfrm rot="-5400000">
              <a:off x="5104718"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78" name="tx578"/>
            <p:cNvSpPr/>
            <p:nvPr/>
          </p:nvSpPr>
          <p:spPr>
            <a:xfrm rot="-5400000">
              <a:off x="5313516"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79" name="tx579"/>
            <p:cNvSpPr/>
            <p:nvPr/>
          </p:nvSpPr>
          <p:spPr>
            <a:xfrm rot="-5400000">
              <a:off x="5522313"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80" name="pl580"/>
            <p:cNvSpPr/>
            <p:nvPr/>
          </p:nvSpPr>
          <p:spPr>
            <a:xfrm>
              <a:off x="5862419"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1" name="pl581"/>
            <p:cNvSpPr/>
            <p:nvPr/>
          </p:nvSpPr>
          <p:spPr>
            <a:xfrm>
              <a:off x="6071216"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2" name="pl582"/>
            <p:cNvSpPr/>
            <p:nvPr/>
          </p:nvSpPr>
          <p:spPr>
            <a:xfrm>
              <a:off x="6280014"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3" name="pl583"/>
            <p:cNvSpPr/>
            <p:nvPr/>
          </p:nvSpPr>
          <p:spPr>
            <a:xfrm>
              <a:off x="6488811"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4" name="pl584"/>
            <p:cNvSpPr/>
            <p:nvPr/>
          </p:nvSpPr>
          <p:spPr>
            <a:xfrm>
              <a:off x="6697609"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5" name="pl585"/>
            <p:cNvSpPr/>
            <p:nvPr/>
          </p:nvSpPr>
          <p:spPr>
            <a:xfrm>
              <a:off x="6906406"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6" name="pl586"/>
            <p:cNvSpPr/>
            <p:nvPr/>
          </p:nvSpPr>
          <p:spPr>
            <a:xfrm>
              <a:off x="7115204"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7" name="pl587"/>
            <p:cNvSpPr/>
            <p:nvPr/>
          </p:nvSpPr>
          <p:spPr>
            <a:xfrm>
              <a:off x="7324001"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8" name="tx588"/>
            <p:cNvSpPr/>
            <p:nvPr/>
          </p:nvSpPr>
          <p:spPr>
            <a:xfrm rot="-5400000">
              <a:off x="5738060"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89" name="tx589"/>
            <p:cNvSpPr/>
            <p:nvPr/>
          </p:nvSpPr>
          <p:spPr>
            <a:xfrm rot="-5400000">
              <a:off x="5946858"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90" name="tx590"/>
            <p:cNvSpPr/>
            <p:nvPr/>
          </p:nvSpPr>
          <p:spPr>
            <a:xfrm rot="-5400000">
              <a:off x="6155655"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91" name="tx591"/>
            <p:cNvSpPr/>
            <p:nvPr/>
          </p:nvSpPr>
          <p:spPr>
            <a:xfrm rot="-5400000">
              <a:off x="6364453"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92" name="tx592"/>
            <p:cNvSpPr/>
            <p:nvPr/>
          </p:nvSpPr>
          <p:spPr>
            <a:xfrm rot="-5400000">
              <a:off x="6573250"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93" name="tx593"/>
            <p:cNvSpPr/>
            <p:nvPr/>
          </p:nvSpPr>
          <p:spPr>
            <a:xfrm rot="-5400000">
              <a:off x="6782048"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94" name="tx594"/>
            <p:cNvSpPr/>
            <p:nvPr/>
          </p:nvSpPr>
          <p:spPr>
            <a:xfrm rot="-5400000">
              <a:off x="6990845"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95" name="tx595"/>
            <p:cNvSpPr/>
            <p:nvPr/>
          </p:nvSpPr>
          <p:spPr>
            <a:xfrm rot="-5400000">
              <a:off x="7199643"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96" name="pl596"/>
            <p:cNvSpPr/>
            <p:nvPr/>
          </p:nvSpPr>
          <p:spPr>
            <a:xfrm>
              <a:off x="7539749"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7" name="pl597"/>
            <p:cNvSpPr/>
            <p:nvPr/>
          </p:nvSpPr>
          <p:spPr>
            <a:xfrm>
              <a:off x="7748546"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8" name="pl598"/>
            <p:cNvSpPr/>
            <p:nvPr/>
          </p:nvSpPr>
          <p:spPr>
            <a:xfrm>
              <a:off x="7957344"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9" name="pl599"/>
            <p:cNvSpPr/>
            <p:nvPr/>
          </p:nvSpPr>
          <p:spPr>
            <a:xfrm>
              <a:off x="8166141"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0" name="pl600"/>
            <p:cNvSpPr/>
            <p:nvPr/>
          </p:nvSpPr>
          <p:spPr>
            <a:xfrm>
              <a:off x="8374939"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1" name="pl601"/>
            <p:cNvSpPr/>
            <p:nvPr/>
          </p:nvSpPr>
          <p:spPr>
            <a:xfrm>
              <a:off x="8583736"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2" name="pl602"/>
            <p:cNvSpPr/>
            <p:nvPr/>
          </p:nvSpPr>
          <p:spPr>
            <a:xfrm>
              <a:off x="8792534"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3" name="pl603"/>
            <p:cNvSpPr/>
            <p:nvPr/>
          </p:nvSpPr>
          <p:spPr>
            <a:xfrm>
              <a:off x="9001331" y="459329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4" name="tx604"/>
            <p:cNvSpPr/>
            <p:nvPr/>
          </p:nvSpPr>
          <p:spPr>
            <a:xfrm rot="-5400000">
              <a:off x="7415390"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05" name="tx605"/>
            <p:cNvSpPr/>
            <p:nvPr/>
          </p:nvSpPr>
          <p:spPr>
            <a:xfrm rot="-5400000">
              <a:off x="7624188"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06" name="tx606"/>
            <p:cNvSpPr/>
            <p:nvPr/>
          </p:nvSpPr>
          <p:spPr>
            <a:xfrm rot="-5400000">
              <a:off x="7832985"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07" name="tx607"/>
            <p:cNvSpPr/>
            <p:nvPr/>
          </p:nvSpPr>
          <p:spPr>
            <a:xfrm rot="-5400000">
              <a:off x="8041783"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08" name="tx608"/>
            <p:cNvSpPr/>
            <p:nvPr/>
          </p:nvSpPr>
          <p:spPr>
            <a:xfrm rot="-5400000">
              <a:off x="8250580"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09" name="tx609"/>
            <p:cNvSpPr/>
            <p:nvPr/>
          </p:nvSpPr>
          <p:spPr>
            <a:xfrm rot="-5400000">
              <a:off x="8459378"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10" name="tx610"/>
            <p:cNvSpPr/>
            <p:nvPr/>
          </p:nvSpPr>
          <p:spPr>
            <a:xfrm rot="-5400000">
              <a:off x="8668175"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11" name="tx611"/>
            <p:cNvSpPr/>
            <p:nvPr/>
          </p:nvSpPr>
          <p:spPr>
            <a:xfrm rot="-5400000">
              <a:off x="8876973" y="474027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12" name="tx612"/>
            <p:cNvSpPr/>
            <p:nvPr/>
          </p:nvSpPr>
          <p:spPr>
            <a:xfrm>
              <a:off x="570361" y="183705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613" name="tx613"/>
            <p:cNvSpPr/>
            <p:nvPr/>
          </p:nvSpPr>
          <p:spPr>
            <a:xfrm>
              <a:off x="570361" y="151892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614" name="tx614"/>
            <p:cNvSpPr/>
            <p:nvPr/>
          </p:nvSpPr>
          <p:spPr>
            <a:xfrm>
              <a:off x="508182" y="1200804"/>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15" name="pl615"/>
            <p:cNvSpPr/>
            <p:nvPr/>
          </p:nvSpPr>
          <p:spPr>
            <a:xfrm>
              <a:off x="722555" y="187706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16" name="pl616"/>
            <p:cNvSpPr/>
            <p:nvPr/>
          </p:nvSpPr>
          <p:spPr>
            <a:xfrm>
              <a:off x="722555" y="155893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17" name="pl617"/>
            <p:cNvSpPr/>
            <p:nvPr/>
          </p:nvSpPr>
          <p:spPr>
            <a:xfrm>
              <a:off x="722555" y="124080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18" name="tx618"/>
            <p:cNvSpPr/>
            <p:nvPr/>
          </p:nvSpPr>
          <p:spPr>
            <a:xfrm>
              <a:off x="570361" y="317131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619" name="tx619"/>
            <p:cNvSpPr/>
            <p:nvPr/>
          </p:nvSpPr>
          <p:spPr>
            <a:xfrm>
              <a:off x="570361" y="285318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620" name="tx620"/>
            <p:cNvSpPr/>
            <p:nvPr/>
          </p:nvSpPr>
          <p:spPr>
            <a:xfrm>
              <a:off x="508182" y="253506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21" name="pl621"/>
            <p:cNvSpPr/>
            <p:nvPr/>
          </p:nvSpPr>
          <p:spPr>
            <a:xfrm>
              <a:off x="722555" y="321131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22" name="pl622"/>
            <p:cNvSpPr/>
            <p:nvPr/>
          </p:nvSpPr>
          <p:spPr>
            <a:xfrm>
              <a:off x="722555" y="289319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23" name="pl623"/>
            <p:cNvSpPr/>
            <p:nvPr/>
          </p:nvSpPr>
          <p:spPr>
            <a:xfrm>
              <a:off x="722555" y="257506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24" name="tx624"/>
            <p:cNvSpPr/>
            <p:nvPr/>
          </p:nvSpPr>
          <p:spPr>
            <a:xfrm>
              <a:off x="570361" y="450556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625" name="tx625"/>
            <p:cNvSpPr/>
            <p:nvPr/>
          </p:nvSpPr>
          <p:spPr>
            <a:xfrm>
              <a:off x="570361" y="418744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626" name="tx626"/>
            <p:cNvSpPr/>
            <p:nvPr/>
          </p:nvSpPr>
          <p:spPr>
            <a:xfrm>
              <a:off x="508182" y="3869317"/>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27" name="pl627"/>
            <p:cNvSpPr/>
            <p:nvPr/>
          </p:nvSpPr>
          <p:spPr>
            <a:xfrm>
              <a:off x="722555" y="454557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28" name="pl628"/>
            <p:cNvSpPr/>
            <p:nvPr/>
          </p:nvSpPr>
          <p:spPr>
            <a:xfrm>
              <a:off x="722555" y="422744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29" name="pl629"/>
            <p:cNvSpPr/>
            <p:nvPr/>
          </p:nvSpPr>
          <p:spPr>
            <a:xfrm>
              <a:off x="722555" y="390932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30" name="tx630"/>
            <p:cNvSpPr/>
            <p:nvPr/>
          </p:nvSpPr>
          <p:spPr>
            <a:xfrm>
              <a:off x="570361" y="583982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631" name="tx631"/>
            <p:cNvSpPr/>
            <p:nvPr/>
          </p:nvSpPr>
          <p:spPr>
            <a:xfrm>
              <a:off x="570361" y="552170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632" name="tx632"/>
            <p:cNvSpPr/>
            <p:nvPr/>
          </p:nvSpPr>
          <p:spPr>
            <a:xfrm>
              <a:off x="508182" y="5203574"/>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33" name="pl633"/>
            <p:cNvSpPr/>
            <p:nvPr/>
          </p:nvSpPr>
          <p:spPr>
            <a:xfrm>
              <a:off x="722555" y="58798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34" name="pl634"/>
            <p:cNvSpPr/>
            <p:nvPr/>
          </p:nvSpPr>
          <p:spPr>
            <a:xfrm>
              <a:off x="722555" y="556170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35" name="pl635"/>
            <p:cNvSpPr/>
            <p:nvPr/>
          </p:nvSpPr>
          <p:spPr>
            <a:xfrm>
              <a:off x="722555" y="524357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36" name="tx636"/>
            <p:cNvSpPr/>
            <p:nvPr/>
          </p:nvSpPr>
          <p:spPr>
            <a:xfrm rot="-5400000">
              <a:off x="-37121" y="335123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637" name="tx637"/>
            <p:cNvSpPr/>
            <p:nvPr/>
          </p:nvSpPr>
          <p:spPr>
            <a:xfrm>
              <a:off x="757350" y="435349"/>
              <a:ext cx="411873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DTP3, by country, AFRO-West, 2018-2025</a:t>
              </a:r>
            </a:p>
          </p:txBody>
        </p:sp>
        <p:sp>
          <p:nvSpPr>
            <p:cNvPr id="638" name="tx638"/>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39" name="tx639"/>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6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GHANA had the highest coverage (99%), while NIGERIA had the lowest coverage (62%).
DTP3 coverage increased in 7 out of 17 countries between 2024 and 2025. The largest increase was 4% points in GHANA from 95% to 99%.
2 countries saw a decrease in coverage (GUINEA-BISSAU and NIGERIA). The largest decline was 1% points in GUINEA-BISSAU from 85% to 84% and NIGERIA from 63% to 62%. Coverage remained constant between 2024 and 2025 in the remaining 8 countries.
In 2025, 7 out of 17 countries had achieved DTP3 coverage of at least 90%.</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1620176" cy="1019640"/>
            </a:xfrm>
            <a:prstGeom prst="rect">
              <a:avLst/>
            </a:prstGeom>
            <a:solidFill>
              <a:srgbClr val="EBEBEB">
                <a:alpha val="100000"/>
              </a:srgbClr>
            </a:solidFill>
          </p:spPr>
          <p:txBody>
            <a:bodyPr/>
            <a:lstStyle/>
            <a:p/>
          </p:txBody>
        </p:sp>
        <p:sp>
          <p:nvSpPr>
            <p:cNvPr id="6" name="pl6"/>
            <p:cNvSpPr/>
            <p:nvPr/>
          </p:nvSpPr>
          <p:spPr>
            <a:xfrm>
              <a:off x="695171" y="178066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7" name="pl7"/>
            <p:cNvSpPr/>
            <p:nvPr/>
          </p:nvSpPr>
          <p:spPr>
            <a:xfrm>
              <a:off x="695171" y="129788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8" name="pl8"/>
            <p:cNvSpPr/>
            <p:nvPr/>
          </p:nvSpPr>
          <p:spPr>
            <a:xfrm>
              <a:off x="695171" y="153927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 name="pl9"/>
            <p:cNvSpPr/>
            <p:nvPr/>
          </p:nvSpPr>
          <p:spPr>
            <a:xfrm>
              <a:off x="695171" y="105649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 name="pl10"/>
            <p:cNvSpPr/>
            <p:nvPr/>
          </p:nvSpPr>
          <p:spPr>
            <a:xfrm>
              <a:off x="7688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 name="pl11"/>
            <p:cNvSpPr/>
            <p:nvPr/>
          </p:nvSpPr>
          <p:spPr>
            <a:xfrm>
              <a:off x="97922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18964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4000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61046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82087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20312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24170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768815" y="1539275"/>
              <a:ext cx="1472887" cy="173802"/>
            </a:xfrm>
            <a:custGeom>
              <a:avLst/>
              <a:pathLst>
                <a:path w="1472887" h="173802">
                  <a:moveTo>
                    <a:pt x="0" y="38622"/>
                  </a:moveTo>
                  <a:lnTo>
                    <a:pt x="210412" y="0"/>
                  </a:lnTo>
                  <a:lnTo>
                    <a:pt x="420825" y="77245"/>
                  </a:lnTo>
                  <a:lnTo>
                    <a:pt x="631237" y="173802"/>
                  </a:lnTo>
                  <a:lnTo>
                    <a:pt x="841650" y="115868"/>
                  </a:lnTo>
                  <a:lnTo>
                    <a:pt x="1052062" y="19311"/>
                  </a:lnTo>
                  <a:lnTo>
                    <a:pt x="1262475" y="19311"/>
                  </a:lnTo>
                  <a:lnTo>
                    <a:pt x="1472887" y="19311"/>
                  </a:lnTo>
                </a:path>
              </a:pathLst>
            </a:custGeom>
            <a:ln w="20325" cap="flat">
              <a:solidFill>
                <a:srgbClr val="BEBEBE">
                  <a:alpha val="69803"/>
                </a:srgbClr>
              </a:solidFill>
              <a:prstDash val="solid"/>
              <a:round/>
            </a:ln>
          </p:spPr>
          <p:txBody>
            <a:bodyPr/>
            <a:lstStyle/>
            <a:p/>
          </p:txBody>
        </p:sp>
        <p:sp>
          <p:nvSpPr>
            <p:cNvPr id="19" name="pl19"/>
            <p:cNvSpPr/>
            <p:nvPr/>
          </p:nvSpPr>
          <p:spPr>
            <a:xfrm>
              <a:off x="768815" y="1423407"/>
              <a:ext cx="1472887" cy="328293"/>
            </a:xfrm>
            <a:custGeom>
              <a:avLst/>
              <a:pathLst>
                <a:path w="1472887" h="328293">
                  <a:moveTo>
                    <a:pt x="0" y="57934"/>
                  </a:moveTo>
                  <a:lnTo>
                    <a:pt x="210412" y="115868"/>
                  </a:lnTo>
                  <a:lnTo>
                    <a:pt x="420825" y="193113"/>
                  </a:lnTo>
                  <a:lnTo>
                    <a:pt x="631237" y="251047"/>
                  </a:lnTo>
                  <a:lnTo>
                    <a:pt x="841650" y="328293"/>
                  </a:lnTo>
                  <a:lnTo>
                    <a:pt x="1052062" y="38622"/>
                  </a:lnTo>
                  <a:lnTo>
                    <a:pt x="1262475" y="38622"/>
                  </a:lnTo>
                  <a:lnTo>
                    <a:pt x="1472887" y="0"/>
                  </a:lnTo>
                </a:path>
              </a:pathLst>
            </a:custGeom>
            <a:ln w="40651" cap="flat">
              <a:solidFill>
                <a:srgbClr val="BEBEBE">
                  <a:alpha val="69803"/>
                </a:srgbClr>
              </a:solidFill>
              <a:prstDash val="solid"/>
              <a:round/>
            </a:ln>
          </p:spPr>
          <p:txBody>
            <a:bodyPr/>
            <a:lstStyle/>
            <a:p/>
          </p:txBody>
        </p:sp>
        <p:sp>
          <p:nvSpPr>
            <p:cNvPr id="20" name="pl20"/>
            <p:cNvSpPr/>
            <p:nvPr/>
          </p:nvSpPr>
          <p:spPr>
            <a:xfrm>
              <a:off x="768815" y="1423407"/>
              <a:ext cx="1472887" cy="328293"/>
            </a:xfrm>
            <a:custGeom>
              <a:avLst/>
              <a:pathLst>
                <a:path w="1472887" h="328293">
                  <a:moveTo>
                    <a:pt x="0" y="57934"/>
                  </a:moveTo>
                  <a:lnTo>
                    <a:pt x="210412" y="115868"/>
                  </a:lnTo>
                  <a:lnTo>
                    <a:pt x="420825" y="193113"/>
                  </a:lnTo>
                  <a:lnTo>
                    <a:pt x="631237" y="251047"/>
                  </a:lnTo>
                  <a:lnTo>
                    <a:pt x="841650" y="328293"/>
                  </a:lnTo>
                  <a:lnTo>
                    <a:pt x="1052062" y="38622"/>
                  </a:lnTo>
                  <a:lnTo>
                    <a:pt x="1262475" y="38622"/>
                  </a:lnTo>
                  <a:lnTo>
                    <a:pt x="1472887" y="0"/>
                  </a:lnTo>
                </a:path>
              </a:pathLst>
            </a:custGeom>
            <a:ln w="35231" cap="flat">
              <a:solidFill>
                <a:srgbClr val="BEBEBE">
                  <a:alpha val="69803"/>
                </a:srgbClr>
              </a:solidFill>
              <a:prstDash val="solid"/>
              <a:round/>
            </a:ln>
          </p:spPr>
          <p:txBody>
            <a:bodyPr/>
            <a:lstStyle/>
            <a:p/>
          </p:txBody>
        </p:sp>
        <p:sp>
          <p:nvSpPr>
            <p:cNvPr id="21" name="pl21"/>
            <p:cNvSpPr/>
            <p:nvPr/>
          </p:nvSpPr>
          <p:spPr>
            <a:xfrm>
              <a:off x="768815" y="1539275"/>
              <a:ext cx="1472887" cy="173802"/>
            </a:xfrm>
            <a:custGeom>
              <a:avLst/>
              <a:pathLst>
                <a:path w="1472887" h="173802">
                  <a:moveTo>
                    <a:pt x="0" y="38622"/>
                  </a:moveTo>
                  <a:lnTo>
                    <a:pt x="210412" y="0"/>
                  </a:lnTo>
                  <a:lnTo>
                    <a:pt x="420825" y="77245"/>
                  </a:lnTo>
                  <a:lnTo>
                    <a:pt x="631237" y="173802"/>
                  </a:lnTo>
                  <a:lnTo>
                    <a:pt x="841650" y="115868"/>
                  </a:lnTo>
                  <a:lnTo>
                    <a:pt x="1052062" y="19311"/>
                  </a:lnTo>
                  <a:lnTo>
                    <a:pt x="1262475" y="19311"/>
                  </a:lnTo>
                  <a:lnTo>
                    <a:pt x="1472887" y="19311"/>
                  </a:lnTo>
                </a:path>
              </a:pathLst>
            </a:custGeom>
            <a:ln w="20325" cap="flat">
              <a:solidFill>
                <a:srgbClr val="6B6B6B">
                  <a:alpha val="100000"/>
                </a:srgbClr>
              </a:solidFill>
              <a:prstDash val="solid"/>
              <a:round/>
            </a:ln>
          </p:spPr>
          <p:txBody>
            <a:bodyPr/>
            <a:lstStyle/>
            <a:p/>
          </p:txBody>
        </p:sp>
        <p:sp>
          <p:nvSpPr>
            <p:cNvPr id="22" name="pl22"/>
            <p:cNvSpPr/>
            <p:nvPr/>
          </p:nvSpPr>
          <p:spPr>
            <a:xfrm>
              <a:off x="768815" y="1423407"/>
              <a:ext cx="1472887" cy="328293"/>
            </a:xfrm>
            <a:custGeom>
              <a:avLst/>
              <a:pathLst>
                <a:path w="1472887" h="328293">
                  <a:moveTo>
                    <a:pt x="0" y="57934"/>
                  </a:moveTo>
                  <a:lnTo>
                    <a:pt x="210412" y="115868"/>
                  </a:lnTo>
                  <a:lnTo>
                    <a:pt x="420825" y="193113"/>
                  </a:lnTo>
                  <a:lnTo>
                    <a:pt x="631237" y="251047"/>
                  </a:lnTo>
                  <a:lnTo>
                    <a:pt x="841650" y="328293"/>
                  </a:lnTo>
                  <a:lnTo>
                    <a:pt x="1052062" y="38622"/>
                  </a:lnTo>
                  <a:lnTo>
                    <a:pt x="1262475" y="38622"/>
                  </a:lnTo>
                  <a:lnTo>
                    <a:pt x="1472887" y="0"/>
                  </a:lnTo>
                </a:path>
              </a:pathLst>
            </a:custGeom>
            <a:ln w="40651" cap="flat">
              <a:solidFill>
                <a:srgbClr val="000000">
                  <a:alpha val="100000"/>
                </a:srgbClr>
              </a:solidFill>
              <a:prstDash val="solid"/>
              <a:round/>
            </a:ln>
          </p:spPr>
          <p:txBody>
            <a:bodyPr/>
            <a:lstStyle/>
            <a:p/>
          </p:txBody>
        </p:sp>
        <p:sp>
          <p:nvSpPr>
            <p:cNvPr id="23" name="pl23"/>
            <p:cNvSpPr/>
            <p:nvPr/>
          </p:nvSpPr>
          <p:spPr>
            <a:xfrm>
              <a:off x="768815" y="1423407"/>
              <a:ext cx="1472887" cy="328293"/>
            </a:xfrm>
            <a:custGeom>
              <a:avLst/>
              <a:pathLst>
                <a:path w="1472887" h="328293">
                  <a:moveTo>
                    <a:pt x="0" y="57934"/>
                  </a:moveTo>
                  <a:lnTo>
                    <a:pt x="210412" y="115868"/>
                  </a:lnTo>
                  <a:lnTo>
                    <a:pt x="420825" y="193113"/>
                  </a:lnTo>
                  <a:lnTo>
                    <a:pt x="631237" y="251047"/>
                  </a:lnTo>
                  <a:lnTo>
                    <a:pt x="841650" y="328293"/>
                  </a:lnTo>
                  <a:lnTo>
                    <a:pt x="1052062" y="38622"/>
                  </a:lnTo>
                  <a:lnTo>
                    <a:pt x="1262475" y="38622"/>
                  </a:lnTo>
                  <a:lnTo>
                    <a:pt x="1472887" y="0"/>
                  </a:lnTo>
                </a:path>
              </a:pathLst>
            </a:custGeom>
            <a:ln w="35231" cap="flat">
              <a:solidFill>
                <a:srgbClr val="80BD41">
                  <a:alpha val="100000"/>
                </a:srgbClr>
              </a:solidFill>
              <a:prstDash val="solid"/>
              <a:round/>
            </a:ln>
          </p:spPr>
          <p:txBody>
            <a:bodyPr/>
            <a:lstStyle/>
            <a:p/>
          </p:txBody>
        </p:sp>
        <p:sp>
          <p:nvSpPr>
            <p:cNvPr id="24" name="pl24"/>
            <p:cNvSpPr/>
            <p:nvPr/>
          </p:nvSpPr>
          <p:spPr>
            <a:xfrm>
              <a:off x="695171" y="1539275"/>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5" name="tx25"/>
            <p:cNvSpPr/>
            <p:nvPr/>
          </p:nvSpPr>
          <p:spPr>
            <a:xfrm>
              <a:off x="738686" y="13027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6" name="tx26"/>
            <p:cNvSpPr/>
            <p:nvPr/>
          </p:nvSpPr>
          <p:spPr>
            <a:xfrm>
              <a:off x="949098" y="13607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 name="tx27"/>
            <p:cNvSpPr/>
            <p:nvPr/>
          </p:nvSpPr>
          <p:spPr>
            <a:xfrm>
              <a:off x="1141451" y="14379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8" name="tx28"/>
            <p:cNvSpPr/>
            <p:nvPr/>
          </p:nvSpPr>
          <p:spPr>
            <a:xfrm>
              <a:off x="1351864" y="14959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9" name="tx29"/>
            <p:cNvSpPr/>
            <p:nvPr/>
          </p:nvSpPr>
          <p:spPr>
            <a:xfrm>
              <a:off x="1536170" y="1573145"/>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0" name="tx30"/>
            <p:cNvSpPr/>
            <p:nvPr/>
          </p:nvSpPr>
          <p:spPr>
            <a:xfrm>
              <a:off x="1790748" y="12834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1" name="tx31"/>
            <p:cNvSpPr/>
            <p:nvPr/>
          </p:nvSpPr>
          <p:spPr>
            <a:xfrm>
              <a:off x="2001161" y="12834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2" name="tx32"/>
            <p:cNvSpPr/>
            <p:nvPr/>
          </p:nvSpPr>
          <p:spPr>
            <a:xfrm>
              <a:off x="2211573" y="12448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3" name="rc33"/>
            <p:cNvSpPr/>
            <p:nvPr/>
          </p:nvSpPr>
          <p:spPr>
            <a:xfrm>
              <a:off x="695171" y="2179046"/>
              <a:ext cx="1620176" cy="1019640"/>
            </a:xfrm>
            <a:prstGeom prst="rect">
              <a:avLst/>
            </a:prstGeom>
            <a:solidFill>
              <a:srgbClr val="EBEBEB">
                <a:alpha val="100000"/>
              </a:srgbClr>
            </a:solidFill>
          </p:spPr>
          <p:txBody>
            <a:bodyPr/>
            <a:lstStyle/>
            <a:p/>
          </p:txBody>
        </p:sp>
        <p:sp>
          <p:nvSpPr>
            <p:cNvPr id="34" name="pl34"/>
            <p:cNvSpPr/>
            <p:nvPr/>
          </p:nvSpPr>
          <p:spPr>
            <a:xfrm>
              <a:off x="695171" y="308474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5" name="pl35"/>
            <p:cNvSpPr/>
            <p:nvPr/>
          </p:nvSpPr>
          <p:spPr>
            <a:xfrm>
              <a:off x="695171" y="260196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 name="pl36"/>
            <p:cNvSpPr/>
            <p:nvPr/>
          </p:nvSpPr>
          <p:spPr>
            <a:xfrm>
              <a:off x="695171" y="28433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 name="pl37"/>
            <p:cNvSpPr/>
            <p:nvPr/>
          </p:nvSpPr>
          <p:spPr>
            <a:xfrm>
              <a:off x="695171" y="236057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8" name="pl38"/>
            <p:cNvSpPr/>
            <p:nvPr/>
          </p:nvSpPr>
          <p:spPr>
            <a:xfrm>
              <a:off x="7688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 name="pl39"/>
            <p:cNvSpPr/>
            <p:nvPr/>
          </p:nvSpPr>
          <p:spPr>
            <a:xfrm>
              <a:off x="97922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 name="pl40"/>
            <p:cNvSpPr/>
            <p:nvPr/>
          </p:nvSpPr>
          <p:spPr>
            <a:xfrm>
              <a:off x="118964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4000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61046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82087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20312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224170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768815" y="2843357"/>
              <a:ext cx="1472887" cy="173802"/>
            </a:xfrm>
            <a:custGeom>
              <a:avLst/>
              <a:pathLst>
                <a:path w="1472887" h="173802">
                  <a:moveTo>
                    <a:pt x="0" y="38622"/>
                  </a:moveTo>
                  <a:lnTo>
                    <a:pt x="210412" y="0"/>
                  </a:lnTo>
                  <a:lnTo>
                    <a:pt x="420825" y="77245"/>
                  </a:lnTo>
                  <a:lnTo>
                    <a:pt x="631237" y="173802"/>
                  </a:lnTo>
                  <a:lnTo>
                    <a:pt x="841650" y="115868"/>
                  </a:lnTo>
                  <a:lnTo>
                    <a:pt x="1052062" y="19311"/>
                  </a:lnTo>
                  <a:lnTo>
                    <a:pt x="1262475" y="19311"/>
                  </a:lnTo>
                  <a:lnTo>
                    <a:pt x="1472887" y="19311"/>
                  </a:lnTo>
                </a:path>
              </a:pathLst>
            </a:custGeom>
            <a:ln w="20325" cap="flat">
              <a:solidFill>
                <a:srgbClr val="BEBEBE">
                  <a:alpha val="69803"/>
                </a:srgbClr>
              </a:solidFill>
              <a:prstDash val="solid"/>
              <a:round/>
            </a:ln>
          </p:spPr>
          <p:txBody>
            <a:bodyPr/>
            <a:lstStyle/>
            <a:p/>
          </p:txBody>
        </p:sp>
        <p:sp>
          <p:nvSpPr>
            <p:cNvPr id="47" name="pl47"/>
            <p:cNvSpPr/>
            <p:nvPr/>
          </p:nvSpPr>
          <p:spPr>
            <a:xfrm>
              <a:off x="768815" y="2746800"/>
              <a:ext cx="1472887" cy="270359"/>
            </a:xfrm>
            <a:custGeom>
              <a:avLst/>
              <a:pathLst>
                <a:path w="1472887" h="270359">
                  <a:moveTo>
                    <a:pt x="0" y="0"/>
                  </a:moveTo>
                  <a:lnTo>
                    <a:pt x="210412" y="96556"/>
                  </a:lnTo>
                  <a:lnTo>
                    <a:pt x="420825" y="154490"/>
                  </a:lnTo>
                  <a:lnTo>
                    <a:pt x="631237" y="212425"/>
                  </a:lnTo>
                  <a:lnTo>
                    <a:pt x="841650" y="270359"/>
                  </a:lnTo>
                  <a:lnTo>
                    <a:pt x="1052062" y="173802"/>
                  </a:lnTo>
                  <a:lnTo>
                    <a:pt x="1262475" y="251047"/>
                  </a:lnTo>
                  <a:lnTo>
                    <a:pt x="1472887" y="212425"/>
                  </a:lnTo>
                </a:path>
              </a:pathLst>
            </a:custGeom>
            <a:ln w="40651" cap="flat">
              <a:solidFill>
                <a:srgbClr val="BEBEBE">
                  <a:alpha val="69803"/>
                </a:srgbClr>
              </a:solidFill>
              <a:prstDash val="solid"/>
              <a:round/>
            </a:ln>
          </p:spPr>
          <p:txBody>
            <a:bodyPr/>
            <a:lstStyle/>
            <a:p/>
          </p:txBody>
        </p:sp>
        <p:sp>
          <p:nvSpPr>
            <p:cNvPr id="48" name="pl48"/>
            <p:cNvSpPr/>
            <p:nvPr/>
          </p:nvSpPr>
          <p:spPr>
            <a:xfrm>
              <a:off x="768815" y="2746800"/>
              <a:ext cx="1472887" cy="270359"/>
            </a:xfrm>
            <a:custGeom>
              <a:avLst/>
              <a:pathLst>
                <a:path w="1472887" h="270359">
                  <a:moveTo>
                    <a:pt x="0" y="0"/>
                  </a:moveTo>
                  <a:lnTo>
                    <a:pt x="210412" y="96556"/>
                  </a:lnTo>
                  <a:lnTo>
                    <a:pt x="420825" y="154490"/>
                  </a:lnTo>
                  <a:lnTo>
                    <a:pt x="631237" y="212425"/>
                  </a:lnTo>
                  <a:lnTo>
                    <a:pt x="841650" y="270359"/>
                  </a:lnTo>
                  <a:lnTo>
                    <a:pt x="1052062" y="173802"/>
                  </a:lnTo>
                  <a:lnTo>
                    <a:pt x="1262475" y="251047"/>
                  </a:lnTo>
                  <a:lnTo>
                    <a:pt x="1472887" y="212425"/>
                  </a:lnTo>
                </a:path>
              </a:pathLst>
            </a:custGeom>
            <a:ln w="35231" cap="flat">
              <a:solidFill>
                <a:srgbClr val="BEBEBE">
                  <a:alpha val="69803"/>
                </a:srgbClr>
              </a:solidFill>
              <a:prstDash val="solid"/>
              <a:round/>
            </a:ln>
          </p:spPr>
          <p:txBody>
            <a:bodyPr/>
            <a:lstStyle/>
            <a:p/>
          </p:txBody>
        </p:sp>
        <p:sp>
          <p:nvSpPr>
            <p:cNvPr id="49" name="pl49"/>
            <p:cNvSpPr/>
            <p:nvPr/>
          </p:nvSpPr>
          <p:spPr>
            <a:xfrm>
              <a:off x="768815" y="2843357"/>
              <a:ext cx="1472887" cy="173802"/>
            </a:xfrm>
            <a:custGeom>
              <a:avLst/>
              <a:pathLst>
                <a:path w="1472887" h="173802">
                  <a:moveTo>
                    <a:pt x="0" y="38622"/>
                  </a:moveTo>
                  <a:lnTo>
                    <a:pt x="210412" y="0"/>
                  </a:lnTo>
                  <a:lnTo>
                    <a:pt x="420825" y="77245"/>
                  </a:lnTo>
                  <a:lnTo>
                    <a:pt x="631237" y="173802"/>
                  </a:lnTo>
                  <a:lnTo>
                    <a:pt x="841650" y="115868"/>
                  </a:lnTo>
                  <a:lnTo>
                    <a:pt x="1052062" y="19311"/>
                  </a:lnTo>
                  <a:lnTo>
                    <a:pt x="1262475" y="19311"/>
                  </a:lnTo>
                  <a:lnTo>
                    <a:pt x="1472887" y="19311"/>
                  </a:lnTo>
                </a:path>
              </a:pathLst>
            </a:custGeom>
            <a:ln w="20325" cap="flat">
              <a:solidFill>
                <a:srgbClr val="6B6B6B">
                  <a:alpha val="100000"/>
                </a:srgbClr>
              </a:solidFill>
              <a:prstDash val="solid"/>
              <a:round/>
            </a:ln>
          </p:spPr>
          <p:txBody>
            <a:bodyPr/>
            <a:lstStyle/>
            <a:p/>
          </p:txBody>
        </p:sp>
        <p:sp>
          <p:nvSpPr>
            <p:cNvPr id="50" name="pl50"/>
            <p:cNvSpPr/>
            <p:nvPr/>
          </p:nvSpPr>
          <p:spPr>
            <a:xfrm>
              <a:off x="768815" y="2746800"/>
              <a:ext cx="1472887" cy="270359"/>
            </a:xfrm>
            <a:custGeom>
              <a:avLst/>
              <a:pathLst>
                <a:path w="1472887" h="270359">
                  <a:moveTo>
                    <a:pt x="0" y="0"/>
                  </a:moveTo>
                  <a:lnTo>
                    <a:pt x="210412" y="96556"/>
                  </a:lnTo>
                  <a:lnTo>
                    <a:pt x="420825" y="154490"/>
                  </a:lnTo>
                  <a:lnTo>
                    <a:pt x="631237" y="212425"/>
                  </a:lnTo>
                  <a:lnTo>
                    <a:pt x="841650" y="270359"/>
                  </a:lnTo>
                  <a:lnTo>
                    <a:pt x="1052062" y="173802"/>
                  </a:lnTo>
                  <a:lnTo>
                    <a:pt x="1262475" y="251047"/>
                  </a:lnTo>
                  <a:lnTo>
                    <a:pt x="1472887" y="212425"/>
                  </a:lnTo>
                </a:path>
              </a:pathLst>
            </a:custGeom>
            <a:ln w="40651" cap="flat">
              <a:solidFill>
                <a:srgbClr val="000000">
                  <a:alpha val="100000"/>
                </a:srgbClr>
              </a:solidFill>
              <a:prstDash val="solid"/>
              <a:round/>
            </a:ln>
          </p:spPr>
          <p:txBody>
            <a:bodyPr/>
            <a:lstStyle/>
            <a:p/>
          </p:txBody>
        </p:sp>
        <p:sp>
          <p:nvSpPr>
            <p:cNvPr id="51" name="pl51"/>
            <p:cNvSpPr/>
            <p:nvPr/>
          </p:nvSpPr>
          <p:spPr>
            <a:xfrm>
              <a:off x="768815" y="2746800"/>
              <a:ext cx="1472887" cy="270359"/>
            </a:xfrm>
            <a:custGeom>
              <a:avLst/>
              <a:pathLst>
                <a:path w="1472887" h="270359">
                  <a:moveTo>
                    <a:pt x="0" y="0"/>
                  </a:moveTo>
                  <a:lnTo>
                    <a:pt x="210412" y="96556"/>
                  </a:lnTo>
                  <a:lnTo>
                    <a:pt x="420825" y="154490"/>
                  </a:lnTo>
                  <a:lnTo>
                    <a:pt x="631237" y="212425"/>
                  </a:lnTo>
                  <a:lnTo>
                    <a:pt x="841650" y="270359"/>
                  </a:lnTo>
                  <a:lnTo>
                    <a:pt x="1052062" y="173802"/>
                  </a:lnTo>
                  <a:lnTo>
                    <a:pt x="1262475" y="251047"/>
                  </a:lnTo>
                  <a:lnTo>
                    <a:pt x="1472887" y="212425"/>
                  </a:lnTo>
                </a:path>
              </a:pathLst>
            </a:custGeom>
            <a:ln w="35231" cap="flat">
              <a:solidFill>
                <a:srgbClr val="80BD41">
                  <a:alpha val="100000"/>
                </a:srgbClr>
              </a:solidFill>
              <a:prstDash val="solid"/>
              <a:round/>
            </a:ln>
          </p:spPr>
          <p:txBody>
            <a:bodyPr/>
            <a:lstStyle/>
            <a:p/>
          </p:txBody>
        </p:sp>
        <p:sp>
          <p:nvSpPr>
            <p:cNvPr id="52" name="pl52"/>
            <p:cNvSpPr/>
            <p:nvPr/>
          </p:nvSpPr>
          <p:spPr>
            <a:xfrm>
              <a:off x="695171" y="28433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3" name="tx53"/>
            <p:cNvSpPr/>
            <p:nvPr/>
          </p:nvSpPr>
          <p:spPr>
            <a:xfrm>
              <a:off x="738686" y="25682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4" name="tx54"/>
            <p:cNvSpPr/>
            <p:nvPr/>
          </p:nvSpPr>
          <p:spPr>
            <a:xfrm>
              <a:off x="949098" y="26648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 name="tx55"/>
            <p:cNvSpPr/>
            <p:nvPr/>
          </p:nvSpPr>
          <p:spPr>
            <a:xfrm>
              <a:off x="1141451" y="27227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6" name="tx56"/>
            <p:cNvSpPr/>
            <p:nvPr/>
          </p:nvSpPr>
          <p:spPr>
            <a:xfrm>
              <a:off x="1351864" y="278067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7" name="tx57"/>
            <p:cNvSpPr/>
            <p:nvPr/>
          </p:nvSpPr>
          <p:spPr>
            <a:xfrm>
              <a:off x="1562276" y="283860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8" name="tx58"/>
            <p:cNvSpPr/>
            <p:nvPr/>
          </p:nvSpPr>
          <p:spPr>
            <a:xfrm>
              <a:off x="1772689" y="274204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9" name="tx59"/>
            <p:cNvSpPr/>
            <p:nvPr/>
          </p:nvSpPr>
          <p:spPr>
            <a:xfrm>
              <a:off x="1983102" y="281929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0" name="tx60"/>
            <p:cNvSpPr/>
            <p:nvPr/>
          </p:nvSpPr>
          <p:spPr>
            <a:xfrm>
              <a:off x="2193514" y="278067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1" name="rc61"/>
            <p:cNvSpPr/>
            <p:nvPr/>
          </p:nvSpPr>
          <p:spPr>
            <a:xfrm>
              <a:off x="695171" y="3483127"/>
              <a:ext cx="1620176" cy="1019640"/>
            </a:xfrm>
            <a:prstGeom prst="rect">
              <a:avLst/>
            </a:prstGeom>
            <a:solidFill>
              <a:srgbClr val="EBEBEB">
                <a:alpha val="100000"/>
              </a:srgbClr>
            </a:solidFill>
          </p:spPr>
          <p:txBody>
            <a:bodyPr/>
            <a:lstStyle/>
            <a:p/>
          </p:txBody>
        </p:sp>
        <p:sp>
          <p:nvSpPr>
            <p:cNvPr id="62" name="pl62"/>
            <p:cNvSpPr/>
            <p:nvPr/>
          </p:nvSpPr>
          <p:spPr>
            <a:xfrm>
              <a:off x="695171" y="438883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3" name="pl63"/>
            <p:cNvSpPr/>
            <p:nvPr/>
          </p:nvSpPr>
          <p:spPr>
            <a:xfrm>
              <a:off x="695171" y="390604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4" name="pl64"/>
            <p:cNvSpPr/>
            <p:nvPr/>
          </p:nvSpPr>
          <p:spPr>
            <a:xfrm>
              <a:off x="695171" y="41474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5" name="pl65"/>
            <p:cNvSpPr/>
            <p:nvPr/>
          </p:nvSpPr>
          <p:spPr>
            <a:xfrm>
              <a:off x="695171" y="366465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6" name="pl66"/>
            <p:cNvSpPr/>
            <p:nvPr/>
          </p:nvSpPr>
          <p:spPr>
            <a:xfrm>
              <a:off x="7688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7" name="pl67"/>
            <p:cNvSpPr/>
            <p:nvPr/>
          </p:nvSpPr>
          <p:spPr>
            <a:xfrm>
              <a:off x="97922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8" name="pl68"/>
            <p:cNvSpPr/>
            <p:nvPr/>
          </p:nvSpPr>
          <p:spPr>
            <a:xfrm>
              <a:off x="118964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9" name="pl69"/>
            <p:cNvSpPr/>
            <p:nvPr/>
          </p:nvSpPr>
          <p:spPr>
            <a:xfrm>
              <a:off x="14000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61046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82087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20312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224170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768815" y="4147438"/>
              <a:ext cx="1472887" cy="173802"/>
            </a:xfrm>
            <a:custGeom>
              <a:avLst/>
              <a:pathLst>
                <a:path w="1472887" h="173802">
                  <a:moveTo>
                    <a:pt x="0" y="38622"/>
                  </a:moveTo>
                  <a:lnTo>
                    <a:pt x="210412" y="0"/>
                  </a:lnTo>
                  <a:lnTo>
                    <a:pt x="420825" y="77245"/>
                  </a:lnTo>
                  <a:lnTo>
                    <a:pt x="631237" y="173802"/>
                  </a:lnTo>
                  <a:lnTo>
                    <a:pt x="841650" y="115868"/>
                  </a:lnTo>
                  <a:lnTo>
                    <a:pt x="1052062" y="19311"/>
                  </a:lnTo>
                  <a:lnTo>
                    <a:pt x="1262475" y="19311"/>
                  </a:lnTo>
                  <a:lnTo>
                    <a:pt x="1472887" y="19311"/>
                  </a:lnTo>
                </a:path>
              </a:pathLst>
            </a:custGeom>
            <a:ln w="20325" cap="flat">
              <a:solidFill>
                <a:srgbClr val="BEBEBE">
                  <a:alpha val="69803"/>
                </a:srgbClr>
              </a:solidFill>
              <a:prstDash val="solid"/>
              <a:round/>
            </a:ln>
          </p:spPr>
          <p:txBody>
            <a:bodyPr/>
            <a:lstStyle/>
            <a:p/>
          </p:txBody>
        </p:sp>
        <p:sp>
          <p:nvSpPr>
            <p:cNvPr id="75" name="pl75"/>
            <p:cNvSpPr/>
            <p:nvPr/>
          </p:nvSpPr>
          <p:spPr>
            <a:xfrm>
              <a:off x="768815" y="3992947"/>
              <a:ext cx="1472887" cy="270359"/>
            </a:xfrm>
            <a:custGeom>
              <a:avLst/>
              <a:pathLst>
                <a:path w="1472887" h="270359">
                  <a:moveTo>
                    <a:pt x="0" y="154490"/>
                  </a:moveTo>
                  <a:lnTo>
                    <a:pt x="210412" y="154490"/>
                  </a:lnTo>
                  <a:lnTo>
                    <a:pt x="420825" y="270359"/>
                  </a:lnTo>
                  <a:lnTo>
                    <a:pt x="631237" y="173802"/>
                  </a:lnTo>
                  <a:lnTo>
                    <a:pt x="841650" y="154490"/>
                  </a:lnTo>
                  <a:lnTo>
                    <a:pt x="1052062" y="154490"/>
                  </a:lnTo>
                  <a:lnTo>
                    <a:pt x="1262475" y="19311"/>
                  </a:lnTo>
                  <a:lnTo>
                    <a:pt x="1472887" y="0"/>
                  </a:lnTo>
                </a:path>
              </a:pathLst>
            </a:custGeom>
            <a:ln w="40651" cap="flat">
              <a:solidFill>
                <a:srgbClr val="BEBEBE">
                  <a:alpha val="69803"/>
                </a:srgbClr>
              </a:solidFill>
              <a:prstDash val="solid"/>
              <a:round/>
            </a:ln>
          </p:spPr>
          <p:txBody>
            <a:bodyPr/>
            <a:lstStyle/>
            <a:p/>
          </p:txBody>
        </p:sp>
        <p:sp>
          <p:nvSpPr>
            <p:cNvPr id="76" name="pl76"/>
            <p:cNvSpPr/>
            <p:nvPr/>
          </p:nvSpPr>
          <p:spPr>
            <a:xfrm>
              <a:off x="768815" y="3992947"/>
              <a:ext cx="1472887" cy="270359"/>
            </a:xfrm>
            <a:custGeom>
              <a:avLst/>
              <a:pathLst>
                <a:path w="1472887" h="270359">
                  <a:moveTo>
                    <a:pt x="0" y="154490"/>
                  </a:moveTo>
                  <a:lnTo>
                    <a:pt x="210412" y="154490"/>
                  </a:lnTo>
                  <a:lnTo>
                    <a:pt x="420825" y="270359"/>
                  </a:lnTo>
                  <a:lnTo>
                    <a:pt x="631237" y="173802"/>
                  </a:lnTo>
                  <a:lnTo>
                    <a:pt x="841650" y="154490"/>
                  </a:lnTo>
                  <a:lnTo>
                    <a:pt x="1052062" y="154490"/>
                  </a:lnTo>
                  <a:lnTo>
                    <a:pt x="1262475" y="19311"/>
                  </a:lnTo>
                  <a:lnTo>
                    <a:pt x="1472887" y="0"/>
                  </a:lnTo>
                </a:path>
              </a:pathLst>
            </a:custGeom>
            <a:ln w="35231" cap="flat">
              <a:solidFill>
                <a:srgbClr val="BEBEBE">
                  <a:alpha val="69803"/>
                </a:srgbClr>
              </a:solidFill>
              <a:prstDash val="solid"/>
              <a:round/>
            </a:ln>
          </p:spPr>
          <p:txBody>
            <a:bodyPr/>
            <a:lstStyle/>
            <a:p/>
          </p:txBody>
        </p:sp>
        <p:sp>
          <p:nvSpPr>
            <p:cNvPr id="77" name="pl77"/>
            <p:cNvSpPr/>
            <p:nvPr/>
          </p:nvSpPr>
          <p:spPr>
            <a:xfrm>
              <a:off x="768815" y="4147438"/>
              <a:ext cx="1472887" cy="173802"/>
            </a:xfrm>
            <a:custGeom>
              <a:avLst/>
              <a:pathLst>
                <a:path w="1472887" h="173802">
                  <a:moveTo>
                    <a:pt x="0" y="38622"/>
                  </a:moveTo>
                  <a:lnTo>
                    <a:pt x="210412" y="0"/>
                  </a:lnTo>
                  <a:lnTo>
                    <a:pt x="420825" y="77245"/>
                  </a:lnTo>
                  <a:lnTo>
                    <a:pt x="631237" y="173802"/>
                  </a:lnTo>
                  <a:lnTo>
                    <a:pt x="841650" y="115868"/>
                  </a:lnTo>
                  <a:lnTo>
                    <a:pt x="1052062" y="19311"/>
                  </a:lnTo>
                  <a:lnTo>
                    <a:pt x="1262475" y="19311"/>
                  </a:lnTo>
                  <a:lnTo>
                    <a:pt x="1472887" y="19311"/>
                  </a:lnTo>
                </a:path>
              </a:pathLst>
            </a:custGeom>
            <a:ln w="20325" cap="flat">
              <a:solidFill>
                <a:srgbClr val="6B6B6B">
                  <a:alpha val="100000"/>
                </a:srgbClr>
              </a:solidFill>
              <a:prstDash val="solid"/>
              <a:round/>
            </a:ln>
          </p:spPr>
          <p:txBody>
            <a:bodyPr/>
            <a:lstStyle/>
            <a:p/>
          </p:txBody>
        </p:sp>
        <p:sp>
          <p:nvSpPr>
            <p:cNvPr id="78" name="pl78"/>
            <p:cNvSpPr/>
            <p:nvPr/>
          </p:nvSpPr>
          <p:spPr>
            <a:xfrm>
              <a:off x="768815" y="3992947"/>
              <a:ext cx="1472887" cy="270359"/>
            </a:xfrm>
            <a:custGeom>
              <a:avLst/>
              <a:pathLst>
                <a:path w="1472887" h="270359">
                  <a:moveTo>
                    <a:pt x="0" y="154490"/>
                  </a:moveTo>
                  <a:lnTo>
                    <a:pt x="210412" y="154490"/>
                  </a:lnTo>
                  <a:lnTo>
                    <a:pt x="420825" y="270359"/>
                  </a:lnTo>
                  <a:lnTo>
                    <a:pt x="631237" y="173802"/>
                  </a:lnTo>
                  <a:lnTo>
                    <a:pt x="841650" y="154490"/>
                  </a:lnTo>
                  <a:lnTo>
                    <a:pt x="1052062" y="154490"/>
                  </a:lnTo>
                  <a:lnTo>
                    <a:pt x="1262475" y="19311"/>
                  </a:lnTo>
                  <a:lnTo>
                    <a:pt x="1472887" y="0"/>
                  </a:lnTo>
                </a:path>
              </a:pathLst>
            </a:custGeom>
            <a:ln w="40651" cap="flat">
              <a:solidFill>
                <a:srgbClr val="000000">
                  <a:alpha val="100000"/>
                </a:srgbClr>
              </a:solidFill>
              <a:prstDash val="solid"/>
              <a:round/>
            </a:ln>
          </p:spPr>
          <p:txBody>
            <a:bodyPr/>
            <a:lstStyle/>
            <a:p/>
          </p:txBody>
        </p:sp>
        <p:sp>
          <p:nvSpPr>
            <p:cNvPr id="79" name="pl79"/>
            <p:cNvSpPr/>
            <p:nvPr/>
          </p:nvSpPr>
          <p:spPr>
            <a:xfrm>
              <a:off x="768815" y="3992947"/>
              <a:ext cx="1472887" cy="270359"/>
            </a:xfrm>
            <a:custGeom>
              <a:avLst/>
              <a:pathLst>
                <a:path w="1472887" h="270359">
                  <a:moveTo>
                    <a:pt x="0" y="154490"/>
                  </a:moveTo>
                  <a:lnTo>
                    <a:pt x="210412" y="154490"/>
                  </a:lnTo>
                  <a:lnTo>
                    <a:pt x="420825" y="270359"/>
                  </a:lnTo>
                  <a:lnTo>
                    <a:pt x="631237" y="173802"/>
                  </a:lnTo>
                  <a:lnTo>
                    <a:pt x="841650" y="154490"/>
                  </a:lnTo>
                  <a:lnTo>
                    <a:pt x="1052062" y="154490"/>
                  </a:lnTo>
                  <a:lnTo>
                    <a:pt x="1262475" y="19311"/>
                  </a:lnTo>
                  <a:lnTo>
                    <a:pt x="1472887" y="0"/>
                  </a:lnTo>
                </a:path>
              </a:pathLst>
            </a:custGeom>
            <a:ln w="35231" cap="flat">
              <a:solidFill>
                <a:srgbClr val="80BD41">
                  <a:alpha val="100000"/>
                </a:srgbClr>
              </a:solidFill>
              <a:prstDash val="solid"/>
              <a:round/>
            </a:ln>
          </p:spPr>
          <p:txBody>
            <a:bodyPr/>
            <a:lstStyle/>
            <a:p/>
          </p:txBody>
        </p:sp>
        <p:sp>
          <p:nvSpPr>
            <p:cNvPr id="80" name="pl80"/>
            <p:cNvSpPr/>
            <p:nvPr/>
          </p:nvSpPr>
          <p:spPr>
            <a:xfrm>
              <a:off x="695171" y="414743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81" name="tx81"/>
            <p:cNvSpPr/>
            <p:nvPr/>
          </p:nvSpPr>
          <p:spPr>
            <a:xfrm>
              <a:off x="738686" y="3968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2" name="tx82"/>
            <p:cNvSpPr/>
            <p:nvPr/>
          </p:nvSpPr>
          <p:spPr>
            <a:xfrm>
              <a:off x="949098" y="3968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3" name="tx83"/>
            <p:cNvSpPr/>
            <p:nvPr/>
          </p:nvSpPr>
          <p:spPr>
            <a:xfrm>
              <a:off x="1141451" y="408475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84" name="tx84"/>
            <p:cNvSpPr/>
            <p:nvPr/>
          </p:nvSpPr>
          <p:spPr>
            <a:xfrm>
              <a:off x="1351864" y="39881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5" name="tx85"/>
            <p:cNvSpPr/>
            <p:nvPr/>
          </p:nvSpPr>
          <p:spPr>
            <a:xfrm>
              <a:off x="1580336" y="3968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6" name="tx86"/>
            <p:cNvSpPr/>
            <p:nvPr/>
          </p:nvSpPr>
          <p:spPr>
            <a:xfrm>
              <a:off x="1790748" y="3968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7" name="tx87"/>
            <p:cNvSpPr/>
            <p:nvPr/>
          </p:nvSpPr>
          <p:spPr>
            <a:xfrm>
              <a:off x="2001161" y="38337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88" name="tx88"/>
            <p:cNvSpPr/>
            <p:nvPr/>
          </p:nvSpPr>
          <p:spPr>
            <a:xfrm>
              <a:off x="2211573" y="38143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89" name="rc89"/>
            <p:cNvSpPr/>
            <p:nvPr/>
          </p:nvSpPr>
          <p:spPr>
            <a:xfrm>
              <a:off x="695171" y="4787209"/>
              <a:ext cx="1620176" cy="1019640"/>
            </a:xfrm>
            <a:prstGeom prst="rect">
              <a:avLst/>
            </a:prstGeom>
            <a:solidFill>
              <a:srgbClr val="EBEBEB">
                <a:alpha val="100000"/>
              </a:srgbClr>
            </a:solidFill>
          </p:spPr>
          <p:txBody>
            <a:bodyPr/>
            <a:lstStyle/>
            <a:p/>
          </p:txBody>
        </p:sp>
        <p:sp>
          <p:nvSpPr>
            <p:cNvPr id="90" name="pl90"/>
            <p:cNvSpPr/>
            <p:nvPr/>
          </p:nvSpPr>
          <p:spPr>
            <a:xfrm>
              <a:off x="695171" y="569291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1" name="pl91"/>
            <p:cNvSpPr/>
            <p:nvPr/>
          </p:nvSpPr>
          <p:spPr>
            <a:xfrm>
              <a:off x="695171" y="521012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2" name="pl92"/>
            <p:cNvSpPr/>
            <p:nvPr/>
          </p:nvSpPr>
          <p:spPr>
            <a:xfrm>
              <a:off x="695171" y="545152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3" name="pl93"/>
            <p:cNvSpPr/>
            <p:nvPr/>
          </p:nvSpPr>
          <p:spPr>
            <a:xfrm>
              <a:off x="695171" y="496873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4" name="pl94"/>
            <p:cNvSpPr/>
            <p:nvPr/>
          </p:nvSpPr>
          <p:spPr>
            <a:xfrm>
              <a:off x="7688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5" name="pl95"/>
            <p:cNvSpPr/>
            <p:nvPr/>
          </p:nvSpPr>
          <p:spPr>
            <a:xfrm>
              <a:off x="97922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6" name="pl96"/>
            <p:cNvSpPr/>
            <p:nvPr/>
          </p:nvSpPr>
          <p:spPr>
            <a:xfrm>
              <a:off x="118964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7" name="pl97"/>
            <p:cNvSpPr/>
            <p:nvPr/>
          </p:nvSpPr>
          <p:spPr>
            <a:xfrm>
              <a:off x="14000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8" name="pl98"/>
            <p:cNvSpPr/>
            <p:nvPr/>
          </p:nvSpPr>
          <p:spPr>
            <a:xfrm>
              <a:off x="161046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182087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20312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224170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768815" y="5451520"/>
              <a:ext cx="1472887" cy="173802"/>
            </a:xfrm>
            <a:custGeom>
              <a:avLst/>
              <a:pathLst>
                <a:path w="1472887" h="173802">
                  <a:moveTo>
                    <a:pt x="0" y="38622"/>
                  </a:moveTo>
                  <a:lnTo>
                    <a:pt x="210412" y="0"/>
                  </a:lnTo>
                  <a:lnTo>
                    <a:pt x="420825" y="77245"/>
                  </a:lnTo>
                  <a:lnTo>
                    <a:pt x="631237" y="173802"/>
                  </a:lnTo>
                  <a:lnTo>
                    <a:pt x="841650" y="115868"/>
                  </a:lnTo>
                  <a:lnTo>
                    <a:pt x="1052062" y="19311"/>
                  </a:lnTo>
                  <a:lnTo>
                    <a:pt x="1262475" y="19311"/>
                  </a:lnTo>
                  <a:lnTo>
                    <a:pt x="1472887" y="19311"/>
                  </a:lnTo>
                </a:path>
              </a:pathLst>
            </a:custGeom>
            <a:ln w="20325" cap="flat">
              <a:solidFill>
                <a:srgbClr val="BEBEBE">
                  <a:alpha val="69803"/>
                </a:srgbClr>
              </a:solidFill>
              <a:prstDash val="solid"/>
              <a:round/>
            </a:ln>
          </p:spPr>
          <p:txBody>
            <a:bodyPr/>
            <a:lstStyle/>
            <a:p/>
          </p:txBody>
        </p:sp>
        <p:sp>
          <p:nvSpPr>
            <p:cNvPr id="103" name="pl103"/>
            <p:cNvSpPr/>
            <p:nvPr/>
          </p:nvSpPr>
          <p:spPr>
            <a:xfrm>
              <a:off x="768815" y="5451520"/>
              <a:ext cx="1472887" cy="77245"/>
            </a:xfrm>
            <a:custGeom>
              <a:avLst/>
              <a:pathLst>
                <a:path w="1472887" h="77245">
                  <a:moveTo>
                    <a:pt x="0" y="38622"/>
                  </a:moveTo>
                  <a:lnTo>
                    <a:pt x="210412" y="0"/>
                  </a:lnTo>
                  <a:lnTo>
                    <a:pt x="420825" y="77245"/>
                  </a:lnTo>
                  <a:lnTo>
                    <a:pt x="631237" y="57934"/>
                  </a:lnTo>
                  <a:lnTo>
                    <a:pt x="841650" y="77245"/>
                  </a:lnTo>
                  <a:lnTo>
                    <a:pt x="1052062" y="77245"/>
                  </a:lnTo>
                  <a:lnTo>
                    <a:pt x="1262475" y="77245"/>
                  </a:lnTo>
                  <a:lnTo>
                    <a:pt x="1472887" y="77245"/>
                  </a:lnTo>
                </a:path>
              </a:pathLst>
            </a:custGeom>
            <a:ln w="40651" cap="flat">
              <a:solidFill>
                <a:srgbClr val="BEBEBE">
                  <a:alpha val="69803"/>
                </a:srgbClr>
              </a:solidFill>
              <a:prstDash val="solid"/>
              <a:round/>
            </a:ln>
          </p:spPr>
          <p:txBody>
            <a:bodyPr/>
            <a:lstStyle/>
            <a:p/>
          </p:txBody>
        </p:sp>
        <p:sp>
          <p:nvSpPr>
            <p:cNvPr id="104" name="pl104"/>
            <p:cNvSpPr/>
            <p:nvPr/>
          </p:nvSpPr>
          <p:spPr>
            <a:xfrm>
              <a:off x="768815" y="5451520"/>
              <a:ext cx="1472887" cy="77245"/>
            </a:xfrm>
            <a:custGeom>
              <a:avLst/>
              <a:pathLst>
                <a:path w="1472887" h="77245">
                  <a:moveTo>
                    <a:pt x="0" y="38622"/>
                  </a:moveTo>
                  <a:lnTo>
                    <a:pt x="210412" y="0"/>
                  </a:lnTo>
                  <a:lnTo>
                    <a:pt x="420825" y="77245"/>
                  </a:lnTo>
                  <a:lnTo>
                    <a:pt x="631237" y="57934"/>
                  </a:lnTo>
                  <a:lnTo>
                    <a:pt x="841650" y="77245"/>
                  </a:lnTo>
                  <a:lnTo>
                    <a:pt x="1052062" y="77245"/>
                  </a:lnTo>
                  <a:lnTo>
                    <a:pt x="1262475" y="77245"/>
                  </a:lnTo>
                  <a:lnTo>
                    <a:pt x="1472887" y="77245"/>
                  </a:lnTo>
                </a:path>
              </a:pathLst>
            </a:custGeom>
            <a:ln w="35231" cap="flat">
              <a:solidFill>
                <a:srgbClr val="BEBEBE">
                  <a:alpha val="69803"/>
                </a:srgbClr>
              </a:solidFill>
              <a:prstDash val="solid"/>
              <a:round/>
            </a:ln>
          </p:spPr>
          <p:txBody>
            <a:bodyPr/>
            <a:lstStyle/>
            <a:p/>
          </p:txBody>
        </p:sp>
        <p:sp>
          <p:nvSpPr>
            <p:cNvPr id="105" name="pl105"/>
            <p:cNvSpPr/>
            <p:nvPr/>
          </p:nvSpPr>
          <p:spPr>
            <a:xfrm>
              <a:off x="768815" y="5451520"/>
              <a:ext cx="1472887" cy="173802"/>
            </a:xfrm>
            <a:custGeom>
              <a:avLst/>
              <a:pathLst>
                <a:path w="1472887" h="173802">
                  <a:moveTo>
                    <a:pt x="0" y="38622"/>
                  </a:moveTo>
                  <a:lnTo>
                    <a:pt x="210412" y="0"/>
                  </a:lnTo>
                  <a:lnTo>
                    <a:pt x="420825" y="77245"/>
                  </a:lnTo>
                  <a:lnTo>
                    <a:pt x="631237" y="173802"/>
                  </a:lnTo>
                  <a:lnTo>
                    <a:pt x="841650" y="115868"/>
                  </a:lnTo>
                  <a:lnTo>
                    <a:pt x="1052062" y="19311"/>
                  </a:lnTo>
                  <a:lnTo>
                    <a:pt x="1262475" y="19311"/>
                  </a:lnTo>
                  <a:lnTo>
                    <a:pt x="1472887" y="19311"/>
                  </a:lnTo>
                </a:path>
              </a:pathLst>
            </a:custGeom>
            <a:ln w="20325" cap="flat">
              <a:solidFill>
                <a:srgbClr val="6B6B6B">
                  <a:alpha val="100000"/>
                </a:srgbClr>
              </a:solidFill>
              <a:prstDash val="solid"/>
              <a:round/>
            </a:ln>
          </p:spPr>
          <p:txBody>
            <a:bodyPr/>
            <a:lstStyle/>
            <a:p/>
          </p:txBody>
        </p:sp>
        <p:sp>
          <p:nvSpPr>
            <p:cNvPr id="106" name="pl106"/>
            <p:cNvSpPr/>
            <p:nvPr/>
          </p:nvSpPr>
          <p:spPr>
            <a:xfrm>
              <a:off x="768815" y="5451520"/>
              <a:ext cx="1472887" cy="77245"/>
            </a:xfrm>
            <a:custGeom>
              <a:avLst/>
              <a:pathLst>
                <a:path w="1472887" h="77245">
                  <a:moveTo>
                    <a:pt x="0" y="38622"/>
                  </a:moveTo>
                  <a:lnTo>
                    <a:pt x="210412" y="0"/>
                  </a:lnTo>
                  <a:lnTo>
                    <a:pt x="420825" y="77245"/>
                  </a:lnTo>
                  <a:lnTo>
                    <a:pt x="631237" y="57934"/>
                  </a:lnTo>
                  <a:lnTo>
                    <a:pt x="841650" y="77245"/>
                  </a:lnTo>
                  <a:lnTo>
                    <a:pt x="1052062" y="77245"/>
                  </a:lnTo>
                  <a:lnTo>
                    <a:pt x="1262475" y="77245"/>
                  </a:lnTo>
                  <a:lnTo>
                    <a:pt x="1472887" y="77245"/>
                  </a:lnTo>
                </a:path>
              </a:pathLst>
            </a:custGeom>
            <a:ln w="40651" cap="flat">
              <a:solidFill>
                <a:srgbClr val="000000">
                  <a:alpha val="100000"/>
                </a:srgbClr>
              </a:solidFill>
              <a:prstDash val="solid"/>
              <a:round/>
            </a:ln>
          </p:spPr>
          <p:txBody>
            <a:bodyPr/>
            <a:lstStyle/>
            <a:p/>
          </p:txBody>
        </p:sp>
        <p:sp>
          <p:nvSpPr>
            <p:cNvPr id="107" name="pl107"/>
            <p:cNvSpPr/>
            <p:nvPr/>
          </p:nvSpPr>
          <p:spPr>
            <a:xfrm>
              <a:off x="768815" y="5451520"/>
              <a:ext cx="1472887" cy="77245"/>
            </a:xfrm>
            <a:custGeom>
              <a:avLst/>
              <a:pathLst>
                <a:path w="1472887" h="77245">
                  <a:moveTo>
                    <a:pt x="0" y="38622"/>
                  </a:moveTo>
                  <a:lnTo>
                    <a:pt x="210412" y="0"/>
                  </a:lnTo>
                  <a:lnTo>
                    <a:pt x="420825" y="77245"/>
                  </a:lnTo>
                  <a:lnTo>
                    <a:pt x="631237" y="57934"/>
                  </a:lnTo>
                  <a:lnTo>
                    <a:pt x="841650" y="77245"/>
                  </a:lnTo>
                  <a:lnTo>
                    <a:pt x="1052062" y="77245"/>
                  </a:lnTo>
                  <a:lnTo>
                    <a:pt x="1262475" y="77245"/>
                  </a:lnTo>
                  <a:lnTo>
                    <a:pt x="1472887" y="77245"/>
                  </a:lnTo>
                </a:path>
              </a:pathLst>
            </a:custGeom>
            <a:ln w="35231" cap="flat">
              <a:solidFill>
                <a:srgbClr val="80BD41">
                  <a:alpha val="100000"/>
                </a:srgbClr>
              </a:solidFill>
              <a:prstDash val="solid"/>
              <a:round/>
            </a:ln>
          </p:spPr>
          <p:txBody>
            <a:bodyPr/>
            <a:lstStyle/>
            <a:p/>
          </p:txBody>
        </p:sp>
        <p:sp>
          <p:nvSpPr>
            <p:cNvPr id="108" name="pl108"/>
            <p:cNvSpPr/>
            <p:nvPr/>
          </p:nvSpPr>
          <p:spPr>
            <a:xfrm>
              <a:off x="695171" y="545152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09" name="tx109"/>
            <p:cNvSpPr/>
            <p:nvPr/>
          </p:nvSpPr>
          <p:spPr>
            <a:xfrm>
              <a:off x="720626" y="531158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0" name="tx110"/>
            <p:cNvSpPr/>
            <p:nvPr/>
          </p:nvSpPr>
          <p:spPr>
            <a:xfrm>
              <a:off x="949098" y="52729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1" name="tx111"/>
            <p:cNvSpPr/>
            <p:nvPr/>
          </p:nvSpPr>
          <p:spPr>
            <a:xfrm>
              <a:off x="1141451" y="53502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2" name="tx112"/>
            <p:cNvSpPr/>
            <p:nvPr/>
          </p:nvSpPr>
          <p:spPr>
            <a:xfrm>
              <a:off x="1351864" y="533089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13" name="tx113"/>
            <p:cNvSpPr/>
            <p:nvPr/>
          </p:nvSpPr>
          <p:spPr>
            <a:xfrm>
              <a:off x="1562276" y="53502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4" name="tx114"/>
            <p:cNvSpPr/>
            <p:nvPr/>
          </p:nvSpPr>
          <p:spPr>
            <a:xfrm>
              <a:off x="1772689" y="53502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5" name="tx115"/>
            <p:cNvSpPr/>
            <p:nvPr/>
          </p:nvSpPr>
          <p:spPr>
            <a:xfrm>
              <a:off x="1983102" y="53502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6" name="tx116"/>
            <p:cNvSpPr/>
            <p:nvPr/>
          </p:nvSpPr>
          <p:spPr>
            <a:xfrm>
              <a:off x="2193514" y="53502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7" name="rc117"/>
            <p:cNvSpPr/>
            <p:nvPr/>
          </p:nvSpPr>
          <p:spPr>
            <a:xfrm>
              <a:off x="2384936" y="874964"/>
              <a:ext cx="1620176" cy="1019640"/>
            </a:xfrm>
            <a:prstGeom prst="rect">
              <a:avLst/>
            </a:prstGeom>
            <a:solidFill>
              <a:srgbClr val="EBEBEB">
                <a:alpha val="100000"/>
              </a:srgbClr>
            </a:solidFill>
          </p:spPr>
          <p:txBody>
            <a:bodyPr/>
            <a:lstStyle/>
            <a:p/>
          </p:txBody>
        </p:sp>
        <p:sp>
          <p:nvSpPr>
            <p:cNvPr id="118" name="pl118"/>
            <p:cNvSpPr/>
            <p:nvPr/>
          </p:nvSpPr>
          <p:spPr>
            <a:xfrm>
              <a:off x="2384936" y="178066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19" name="pl119"/>
            <p:cNvSpPr/>
            <p:nvPr/>
          </p:nvSpPr>
          <p:spPr>
            <a:xfrm>
              <a:off x="2384936" y="129788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0" name="pl120"/>
            <p:cNvSpPr/>
            <p:nvPr/>
          </p:nvSpPr>
          <p:spPr>
            <a:xfrm>
              <a:off x="2384936" y="153927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1" name="pl121"/>
            <p:cNvSpPr/>
            <p:nvPr/>
          </p:nvSpPr>
          <p:spPr>
            <a:xfrm>
              <a:off x="2384936" y="105649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2" name="pl122"/>
            <p:cNvSpPr/>
            <p:nvPr/>
          </p:nvSpPr>
          <p:spPr>
            <a:xfrm>
              <a:off x="245858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3" name="pl123"/>
            <p:cNvSpPr/>
            <p:nvPr/>
          </p:nvSpPr>
          <p:spPr>
            <a:xfrm>
              <a:off x="26689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4" name="pl124"/>
            <p:cNvSpPr/>
            <p:nvPr/>
          </p:nvSpPr>
          <p:spPr>
            <a:xfrm>
              <a:off x="28794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5" name="pl125"/>
            <p:cNvSpPr/>
            <p:nvPr/>
          </p:nvSpPr>
          <p:spPr>
            <a:xfrm>
              <a:off x="308981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6" name="pl126"/>
            <p:cNvSpPr/>
            <p:nvPr/>
          </p:nvSpPr>
          <p:spPr>
            <a:xfrm>
              <a:off x="33002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7" name="pl127"/>
            <p:cNvSpPr/>
            <p:nvPr/>
          </p:nvSpPr>
          <p:spPr>
            <a:xfrm>
              <a:off x="35106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372105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393146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2458581" y="1539275"/>
              <a:ext cx="1472887" cy="173802"/>
            </a:xfrm>
            <a:custGeom>
              <a:avLst/>
              <a:pathLst>
                <a:path w="1472887" h="173802">
                  <a:moveTo>
                    <a:pt x="0" y="38622"/>
                  </a:moveTo>
                  <a:lnTo>
                    <a:pt x="210412" y="0"/>
                  </a:lnTo>
                  <a:lnTo>
                    <a:pt x="420825" y="77245"/>
                  </a:lnTo>
                  <a:lnTo>
                    <a:pt x="631237" y="173802"/>
                  </a:lnTo>
                  <a:lnTo>
                    <a:pt x="841650" y="115868"/>
                  </a:lnTo>
                  <a:lnTo>
                    <a:pt x="1052062" y="19311"/>
                  </a:lnTo>
                  <a:lnTo>
                    <a:pt x="1262475" y="19311"/>
                  </a:lnTo>
                  <a:lnTo>
                    <a:pt x="1472887" y="19311"/>
                  </a:lnTo>
                </a:path>
              </a:pathLst>
            </a:custGeom>
            <a:ln w="20325" cap="flat">
              <a:solidFill>
                <a:srgbClr val="BEBEBE">
                  <a:alpha val="69803"/>
                </a:srgbClr>
              </a:solidFill>
              <a:prstDash val="solid"/>
              <a:round/>
            </a:ln>
          </p:spPr>
          <p:txBody>
            <a:bodyPr/>
            <a:lstStyle/>
            <a:p/>
          </p:txBody>
        </p:sp>
        <p:sp>
          <p:nvSpPr>
            <p:cNvPr id="131" name="pl131"/>
            <p:cNvSpPr/>
            <p:nvPr/>
          </p:nvSpPr>
          <p:spPr>
            <a:xfrm>
              <a:off x="2458581" y="1500652"/>
              <a:ext cx="1472887" cy="96556"/>
            </a:xfrm>
            <a:custGeom>
              <a:avLst/>
              <a:pathLst>
                <a:path w="1472887" h="96556">
                  <a:moveTo>
                    <a:pt x="0" y="0"/>
                  </a:moveTo>
                  <a:lnTo>
                    <a:pt x="210412" y="38622"/>
                  </a:lnTo>
                  <a:lnTo>
                    <a:pt x="420825" y="77245"/>
                  </a:lnTo>
                  <a:lnTo>
                    <a:pt x="631237" y="77245"/>
                  </a:lnTo>
                  <a:lnTo>
                    <a:pt x="841650" y="96556"/>
                  </a:lnTo>
                  <a:lnTo>
                    <a:pt x="1052062" y="96556"/>
                  </a:lnTo>
                  <a:lnTo>
                    <a:pt x="1262475" y="96556"/>
                  </a:lnTo>
                  <a:lnTo>
                    <a:pt x="1472887" y="96556"/>
                  </a:lnTo>
                </a:path>
              </a:pathLst>
            </a:custGeom>
            <a:ln w="40651" cap="flat">
              <a:solidFill>
                <a:srgbClr val="BEBEBE">
                  <a:alpha val="69803"/>
                </a:srgbClr>
              </a:solidFill>
              <a:prstDash val="solid"/>
              <a:round/>
            </a:ln>
          </p:spPr>
          <p:txBody>
            <a:bodyPr/>
            <a:lstStyle/>
            <a:p/>
          </p:txBody>
        </p:sp>
        <p:sp>
          <p:nvSpPr>
            <p:cNvPr id="132" name="pl132"/>
            <p:cNvSpPr/>
            <p:nvPr/>
          </p:nvSpPr>
          <p:spPr>
            <a:xfrm>
              <a:off x="2458581" y="1500652"/>
              <a:ext cx="1472887" cy="96556"/>
            </a:xfrm>
            <a:custGeom>
              <a:avLst/>
              <a:pathLst>
                <a:path w="1472887" h="96556">
                  <a:moveTo>
                    <a:pt x="0" y="0"/>
                  </a:moveTo>
                  <a:lnTo>
                    <a:pt x="210412" y="38622"/>
                  </a:lnTo>
                  <a:lnTo>
                    <a:pt x="420825" y="77245"/>
                  </a:lnTo>
                  <a:lnTo>
                    <a:pt x="631237" y="77245"/>
                  </a:lnTo>
                  <a:lnTo>
                    <a:pt x="841650" y="96556"/>
                  </a:lnTo>
                  <a:lnTo>
                    <a:pt x="1052062" y="96556"/>
                  </a:lnTo>
                  <a:lnTo>
                    <a:pt x="1262475" y="96556"/>
                  </a:lnTo>
                  <a:lnTo>
                    <a:pt x="1472887" y="96556"/>
                  </a:lnTo>
                </a:path>
              </a:pathLst>
            </a:custGeom>
            <a:ln w="35231" cap="flat">
              <a:solidFill>
                <a:srgbClr val="BEBEBE">
                  <a:alpha val="69803"/>
                </a:srgbClr>
              </a:solidFill>
              <a:prstDash val="solid"/>
              <a:round/>
            </a:ln>
          </p:spPr>
          <p:txBody>
            <a:bodyPr/>
            <a:lstStyle/>
            <a:p/>
          </p:txBody>
        </p:sp>
        <p:sp>
          <p:nvSpPr>
            <p:cNvPr id="133" name="pl133"/>
            <p:cNvSpPr/>
            <p:nvPr/>
          </p:nvSpPr>
          <p:spPr>
            <a:xfrm>
              <a:off x="2458581" y="1539275"/>
              <a:ext cx="1472887" cy="173802"/>
            </a:xfrm>
            <a:custGeom>
              <a:avLst/>
              <a:pathLst>
                <a:path w="1472887" h="173802">
                  <a:moveTo>
                    <a:pt x="0" y="38622"/>
                  </a:moveTo>
                  <a:lnTo>
                    <a:pt x="210412" y="0"/>
                  </a:lnTo>
                  <a:lnTo>
                    <a:pt x="420825" y="77245"/>
                  </a:lnTo>
                  <a:lnTo>
                    <a:pt x="631237" y="173802"/>
                  </a:lnTo>
                  <a:lnTo>
                    <a:pt x="841650" y="115868"/>
                  </a:lnTo>
                  <a:lnTo>
                    <a:pt x="1052062" y="19311"/>
                  </a:lnTo>
                  <a:lnTo>
                    <a:pt x="1262475" y="19311"/>
                  </a:lnTo>
                  <a:lnTo>
                    <a:pt x="1472887" y="19311"/>
                  </a:lnTo>
                </a:path>
              </a:pathLst>
            </a:custGeom>
            <a:ln w="20325" cap="flat">
              <a:solidFill>
                <a:srgbClr val="6B6B6B">
                  <a:alpha val="100000"/>
                </a:srgbClr>
              </a:solidFill>
              <a:prstDash val="solid"/>
              <a:round/>
            </a:ln>
          </p:spPr>
          <p:txBody>
            <a:bodyPr/>
            <a:lstStyle/>
            <a:p/>
          </p:txBody>
        </p:sp>
        <p:sp>
          <p:nvSpPr>
            <p:cNvPr id="134" name="pl134"/>
            <p:cNvSpPr/>
            <p:nvPr/>
          </p:nvSpPr>
          <p:spPr>
            <a:xfrm>
              <a:off x="2458581" y="1500652"/>
              <a:ext cx="1472887" cy="96556"/>
            </a:xfrm>
            <a:custGeom>
              <a:avLst/>
              <a:pathLst>
                <a:path w="1472887" h="96556">
                  <a:moveTo>
                    <a:pt x="0" y="0"/>
                  </a:moveTo>
                  <a:lnTo>
                    <a:pt x="210412" y="38622"/>
                  </a:lnTo>
                  <a:lnTo>
                    <a:pt x="420825" y="77245"/>
                  </a:lnTo>
                  <a:lnTo>
                    <a:pt x="631237" y="77245"/>
                  </a:lnTo>
                  <a:lnTo>
                    <a:pt x="841650" y="96556"/>
                  </a:lnTo>
                  <a:lnTo>
                    <a:pt x="1052062" y="96556"/>
                  </a:lnTo>
                  <a:lnTo>
                    <a:pt x="1262475" y="96556"/>
                  </a:lnTo>
                  <a:lnTo>
                    <a:pt x="1472887" y="96556"/>
                  </a:lnTo>
                </a:path>
              </a:pathLst>
            </a:custGeom>
            <a:ln w="40651" cap="flat">
              <a:solidFill>
                <a:srgbClr val="000000">
                  <a:alpha val="100000"/>
                </a:srgbClr>
              </a:solidFill>
              <a:prstDash val="solid"/>
              <a:round/>
            </a:ln>
          </p:spPr>
          <p:txBody>
            <a:bodyPr/>
            <a:lstStyle/>
            <a:p/>
          </p:txBody>
        </p:sp>
        <p:sp>
          <p:nvSpPr>
            <p:cNvPr id="135" name="pl135"/>
            <p:cNvSpPr/>
            <p:nvPr/>
          </p:nvSpPr>
          <p:spPr>
            <a:xfrm>
              <a:off x="2458581" y="1500652"/>
              <a:ext cx="1472887" cy="96556"/>
            </a:xfrm>
            <a:custGeom>
              <a:avLst/>
              <a:pathLst>
                <a:path w="1472887" h="96556">
                  <a:moveTo>
                    <a:pt x="0" y="0"/>
                  </a:moveTo>
                  <a:lnTo>
                    <a:pt x="210412" y="38622"/>
                  </a:lnTo>
                  <a:lnTo>
                    <a:pt x="420825" y="77245"/>
                  </a:lnTo>
                  <a:lnTo>
                    <a:pt x="631237" y="77245"/>
                  </a:lnTo>
                  <a:lnTo>
                    <a:pt x="841650" y="96556"/>
                  </a:lnTo>
                  <a:lnTo>
                    <a:pt x="1052062" y="96556"/>
                  </a:lnTo>
                  <a:lnTo>
                    <a:pt x="1262475" y="96556"/>
                  </a:lnTo>
                  <a:lnTo>
                    <a:pt x="1472887" y="96556"/>
                  </a:lnTo>
                </a:path>
              </a:pathLst>
            </a:custGeom>
            <a:ln w="35231" cap="flat">
              <a:solidFill>
                <a:srgbClr val="80BD41">
                  <a:alpha val="100000"/>
                </a:srgbClr>
              </a:solidFill>
              <a:prstDash val="solid"/>
              <a:round/>
            </a:ln>
          </p:spPr>
          <p:txBody>
            <a:bodyPr/>
            <a:lstStyle/>
            <a:p/>
          </p:txBody>
        </p:sp>
        <p:sp>
          <p:nvSpPr>
            <p:cNvPr id="136" name="pl136"/>
            <p:cNvSpPr/>
            <p:nvPr/>
          </p:nvSpPr>
          <p:spPr>
            <a:xfrm>
              <a:off x="2384936" y="1539275"/>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37" name="tx137"/>
            <p:cNvSpPr/>
            <p:nvPr/>
          </p:nvSpPr>
          <p:spPr>
            <a:xfrm>
              <a:off x="2428451" y="13220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38" name="tx138"/>
            <p:cNvSpPr/>
            <p:nvPr/>
          </p:nvSpPr>
          <p:spPr>
            <a:xfrm>
              <a:off x="2638864" y="13607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39" name="tx139"/>
            <p:cNvSpPr/>
            <p:nvPr/>
          </p:nvSpPr>
          <p:spPr>
            <a:xfrm>
              <a:off x="2831217" y="13993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40" name="tx140"/>
            <p:cNvSpPr/>
            <p:nvPr/>
          </p:nvSpPr>
          <p:spPr>
            <a:xfrm>
              <a:off x="3041630" y="13993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41" name="tx141"/>
            <p:cNvSpPr/>
            <p:nvPr/>
          </p:nvSpPr>
          <p:spPr>
            <a:xfrm>
              <a:off x="3252042" y="14186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42" name="tx142"/>
            <p:cNvSpPr/>
            <p:nvPr/>
          </p:nvSpPr>
          <p:spPr>
            <a:xfrm>
              <a:off x="3462455" y="14186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43" name="tx143"/>
            <p:cNvSpPr/>
            <p:nvPr/>
          </p:nvSpPr>
          <p:spPr>
            <a:xfrm>
              <a:off x="3672867" y="14186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44" name="tx144"/>
            <p:cNvSpPr/>
            <p:nvPr/>
          </p:nvSpPr>
          <p:spPr>
            <a:xfrm>
              <a:off x="3883280" y="14186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45" name="rc145"/>
            <p:cNvSpPr/>
            <p:nvPr/>
          </p:nvSpPr>
          <p:spPr>
            <a:xfrm>
              <a:off x="2384936" y="2179046"/>
              <a:ext cx="1620176" cy="1019640"/>
            </a:xfrm>
            <a:prstGeom prst="rect">
              <a:avLst/>
            </a:prstGeom>
            <a:solidFill>
              <a:srgbClr val="EBEBEB">
                <a:alpha val="100000"/>
              </a:srgbClr>
            </a:solidFill>
          </p:spPr>
          <p:txBody>
            <a:bodyPr/>
            <a:lstStyle/>
            <a:p/>
          </p:txBody>
        </p:sp>
        <p:sp>
          <p:nvSpPr>
            <p:cNvPr id="146" name="pl146"/>
            <p:cNvSpPr/>
            <p:nvPr/>
          </p:nvSpPr>
          <p:spPr>
            <a:xfrm>
              <a:off x="2384936" y="308474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47" name="pl147"/>
            <p:cNvSpPr/>
            <p:nvPr/>
          </p:nvSpPr>
          <p:spPr>
            <a:xfrm>
              <a:off x="2384936" y="260196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48" name="pl148"/>
            <p:cNvSpPr/>
            <p:nvPr/>
          </p:nvSpPr>
          <p:spPr>
            <a:xfrm>
              <a:off x="2384936" y="28433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49" name="pl149"/>
            <p:cNvSpPr/>
            <p:nvPr/>
          </p:nvSpPr>
          <p:spPr>
            <a:xfrm>
              <a:off x="2384936" y="236057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50" name="pl150"/>
            <p:cNvSpPr/>
            <p:nvPr/>
          </p:nvSpPr>
          <p:spPr>
            <a:xfrm>
              <a:off x="245858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1" name="pl151"/>
            <p:cNvSpPr/>
            <p:nvPr/>
          </p:nvSpPr>
          <p:spPr>
            <a:xfrm>
              <a:off x="26689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2" name="pl152"/>
            <p:cNvSpPr/>
            <p:nvPr/>
          </p:nvSpPr>
          <p:spPr>
            <a:xfrm>
              <a:off x="28794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3" name="pl153"/>
            <p:cNvSpPr/>
            <p:nvPr/>
          </p:nvSpPr>
          <p:spPr>
            <a:xfrm>
              <a:off x="308981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4" name="pl154"/>
            <p:cNvSpPr/>
            <p:nvPr/>
          </p:nvSpPr>
          <p:spPr>
            <a:xfrm>
              <a:off x="33002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5" name="pl155"/>
            <p:cNvSpPr/>
            <p:nvPr/>
          </p:nvSpPr>
          <p:spPr>
            <a:xfrm>
              <a:off x="35106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6" name="pl156"/>
            <p:cNvSpPr/>
            <p:nvPr/>
          </p:nvSpPr>
          <p:spPr>
            <a:xfrm>
              <a:off x="372105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393146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2458581" y="2843357"/>
              <a:ext cx="1472887" cy="173802"/>
            </a:xfrm>
            <a:custGeom>
              <a:avLst/>
              <a:pathLst>
                <a:path w="1472887" h="173802">
                  <a:moveTo>
                    <a:pt x="0" y="38622"/>
                  </a:moveTo>
                  <a:lnTo>
                    <a:pt x="210412" y="0"/>
                  </a:lnTo>
                  <a:lnTo>
                    <a:pt x="420825" y="77245"/>
                  </a:lnTo>
                  <a:lnTo>
                    <a:pt x="631237" y="173802"/>
                  </a:lnTo>
                  <a:lnTo>
                    <a:pt x="841650" y="115868"/>
                  </a:lnTo>
                  <a:lnTo>
                    <a:pt x="1052062" y="19311"/>
                  </a:lnTo>
                  <a:lnTo>
                    <a:pt x="1262475" y="19311"/>
                  </a:lnTo>
                  <a:lnTo>
                    <a:pt x="1472887" y="19311"/>
                  </a:lnTo>
                </a:path>
              </a:pathLst>
            </a:custGeom>
            <a:ln w="20325" cap="flat">
              <a:solidFill>
                <a:srgbClr val="BEBEBE">
                  <a:alpha val="69803"/>
                </a:srgbClr>
              </a:solidFill>
              <a:prstDash val="solid"/>
              <a:round/>
            </a:ln>
          </p:spPr>
          <p:txBody>
            <a:bodyPr/>
            <a:lstStyle/>
            <a:p/>
          </p:txBody>
        </p:sp>
        <p:sp>
          <p:nvSpPr>
            <p:cNvPr id="159" name="pl159"/>
            <p:cNvSpPr/>
            <p:nvPr/>
          </p:nvSpPr>
          <p:spPr>
            <a:xfrm>
              <a:off x="2458581" y="2804734"/>
              <a:ext cx="1472887" cy="96556"/>
            </a:xfrm>
            <a:custGeom>
              <a:avLst/>
              <a:pathLst>
                <a:path w="1472887" h="96556">
                  <a:moveTo>
                    <a:pt x="0" y="38622"/>
                  </a:moveTo>
                  <a:lnTo>
                    <a:pt x="210412" y="38622"/>
                  </a:lnTo>
                  <a:lnTo>
                    <a:pt x="420825" y="96556"/>
                  </a:lnTo>
                  <a:lnTo>
                    <a:pt x="631237" y="19311"/>
                  </a:lnTo>
                  <a:lnTo>
                    <a:pt x="841650" y="0"/>
                  </a:lnTo>
                  <a:lnTo>
                    <a:pt x="1052062" y="77245"/>
                  </a:lnTo>
                  <a:lnTo>
                    <a:pt x="1262475" y="77245"/>
                  </a:lnTo>
                  <a:lnTo>
                    <a:pt x="1472887" y="0"/>
                  </a:lnTo>
                </a:path>
              </a:pathLst>
            </a:custGeom>
            <a:ln w="40651" cap="flat">
              <a:solidFill>
                <a:srgbClr val="BEBEBE">
                  <a:alpha val="69803"/>
                </a:srgbClr>
              </a:solidFill>
              <a:prstDash val="solid"/>
              <a:round/>
            </a:ln>
          </p:spPr>
          <p:txBody>
            <a:bodyPr/>
            <a:lstStyle/>
            <a:p/>
          </p:txBody>
        </p:sp>
        <p:sp>
          <p:nvSpPr>
            <p:cNvPr id="160" name="pl160"/>
            <p:cNvSpPr/>
            <p:nvPr/>
          </p:nvSpPr>
          <p:spPr>
            <a:xfrm>
              <a:off x="2458581" y="2804734"/>
              <a:ext cx="1472887" cy="96556"/>
            </a:xfrm>
            <a:custGeom>
              <a:avLst/>
              <a:pathLst>
                <a:path w="1472887" h="96556">
                  <a:moveTo>
                    <a:pt x="0" y="38622"/>
                  </a:moveTo>
                  <a:lnTo>
                    <a:pt x="210412" y="38622"/>
                  </a:lnTo>
                  <a:lnTo>
                    <a:pt x="420825" y="96556"/>
                  </a:lnTo>
                  <a:lnTo>
                    <a:pt x="631237" y="19311"/>
                  </a:lnTo>
                  <a:lnTo>
                    <a:pt x="841650" y="0"/>
                  </a:lnTo>
                  <a:lnTo>
                    <a:pt x="1052062" y="77245"/>
                  </a:lnTo>
                  <a:lnTo>
                    <a:pt x="1262475" y="77245"/>
                  </a:lnTo>
                  <a:lnTo>
                    <a:pt x="1472887" y="0"/>
                  </a:lnTo>
                </a:path>
              </a:pathLst>
            </a:custGeom>
            <a:ln w="35231" cap="flat">
              <a:solidFill>
                <a:srgbClr val="BEBEBE">
                  <a:alpha val="69803"/>
                </a:srgbClr>
              </a:solidFill>
              <a:prstDash val="solid"/>
              <a:round/>
            </a:ln>
          </p:spPr>
          <p:txBody>
            <a:bodyPr/>
            <a:lstStyle/>
            <a:p/>
          </p:txBody>
        </p:sp>
        <p:sp>
          <p:nvSpPr>
            <p:cNvPr id="161" name="pl161"/>
            <p:cNvSpPr/>
            <p:nvPr/>
          </p:nvSpPr>
          <p:spPr>
            <a:xfrm>
              <a:off x="2458581" y="2843357"/>
              <a:ext cx="1472887" cy="173802"/>
            </a:xfrm>
            <a:custGeom>
              <a:avLst/>
              <a:pathLst>
                <a:path w="1472887" h="173802">
                  <a:moveTo>
                    <a:pt x="0" y="38622"/>
                  </a:moveTo>
                  <a:lnTo>
                    <a:pt x="210412" y="0"/>
                  </a:lnTo>
                  <a:lnTo>
                    <a:pt x="420825" y="77245"/>
                  </a:lnTo>
                  <a:lnTo>
                    <a:pt x="631237" y="173802"/>
                  </a:lnTo>
                  <a:lnTo>
                    <a:pt x="841650" y="115868"/>
                  </a:lnTo>
                  <a:lnTo>
                    <a:pt x="1052062" y="19311"/>
                  </a:lnTo>
                  <a:lnTo>
                    <a:pt x="1262475" y="19311"/>
                  </a:lnTo>
                  <a:lnTo>
                    <a:pt x="1472887" y="19311"/>
                  </a:lnTo>
                </a:path>
              </a:pathLst>
            </a:custGeom>
            <a:ln w="20325" cap="flat">
              <a:solidFill>
                <a:srgbClr val="6B6B6B">
                  <a:alpha val="100000"/>
                </a:srgbClr>
              </a:solidFill>
              <a:prstDash val="solid"/>
              <a:round/>
            </a:ln>
          </p:spPr>
          <p:txBody>
            <a:bodyPr/>
            <a:lstStyle/>
            <a:p/>
          </p:txBody>
        </p:sp>
        <p:sp>
          <p:nvSpPr>
            <p:cNvPr id="162" name="pl162"/>
            <p:cNvSpPr/>
            <p:nvPr/>
          </p:nvSpPr>
          <p:spPr>
            <a:xfrm>
              <a:off x="2458581" y="2804734"/>
              <a:ext cx="1472887" cy="96556"/>
            </a:xfrm>
            <a:custGeom>
              <a:avLst/>
              <a:pathLst>
                <a:path w="1472887" h="96556">
                  <a:moveTo>
                    <a:pt x="0" y="38622"/>
                  </a:moveTo>
                  <a:lnTo>
                    <a:pt x="210412" y="38622"/>
                  </a:lnTo>
                  <a:lnTo>
                    <a:pt x="420825" y="96556"/>
                  </a:lnTo>
                  <a:lnTo>
                    <a:pt x="631237" y="19311"/>
                  </a:lnTo>
                  <a:lnTo>
                    <a:pt x="841650" y="0"/>
                  </a:lnTo>
                  <a:lnTo>
                    <a:pt x="1052062" y="77245"/>
                  </a:lnTo>
                  <a:lnTo>
                    <a:pt x="1262475" y="77245"/>
                  </a:lnTo>
                  <a:lnTo>
                    <a:pt x="1472887" y="0"/>
                  </a:lnTo>
                </a:path>
              </a:pathLst>
            </a:custGeom>
            <a:ln w="40651" cap="flat">
              <a:solidFill>
                <a:srgbClr val="000000">
                  <a:alpha val="100000"/>
                </a:srgbClr>
              </a:solidFill>
              <a:prstDash val="solid"/>
              <a:round/>
            </a:ln>
          </p:spPr>
          <p:txBody>
            <a:bodyPr/>
            <a:lstStyle/>
            <a:p/>
          </p:txBody>
        </p:sp>
        <p:sp>
          <p:nvSpPr>
            <p:cNvPr id="163" name="pl163"/>
            <p:cNvSpPr/>
            <p:nvPr/>
          </p:nvSpPr>
          <p:spPr>
            <a:xfrm>
              <a:off x="2458581" y="2804734"/>
              <a:ext cx="1472887" cy="96556"/>
            </a:xfrm>
            <a:custGeom>
              <a:avLst/>
              <a:pathLst>
                <a:path w="1472887" h="96556">
                  <a:moveTo>
                    <a:pt x="0" y="38622"/>
                  </a:moveTo>
                  <a:lnTo>
                    <a:pt x="210412" y="38622"/>
                  </a:lnTo>
                  <a:lnTo>
                    <a:pt x="420825" y="96556"/>
                  </a:lnTo>
                  <a:lnTo>
                    <a:pt x="631237" y="19311"/>
                  </a:lnTo>
                  <a:lnTo>
                    <a:pt x="841650" y="0"/>
                  </a:lnTo>
                  <a:lnTo>
                    <a:pt x="1052062" y="77245"/>
                  </a:lnTo>
                  <a:lnTo>
                    <a:pt x="1262475" y="77245"/>
                  </a:lnTo>
                  <a:lnTo>
                    <a:pt x="1472887" y="0"/>
                  </a:lnTo>
                </a:path>
              </a:pathLst>
            </a:custGeom>
            <a:ln w="35231" cap="flat">
              <a:solidFill>
                <a:srgbClr val="80BD41">
                  <a:alpha val="100000"/>
                </a:srgbClr>
              </a:solidFill>
              <a:prstDash val="solid"/>
              <a:round/>
            </a:ln>
          </p:spPr>
          <p:txBody>
            <a:bodyPr/>
            <a:lstStyle/>
            <a:p/>
          </p:txBody>
        </p:sp>
        <p:sp>
          <p:nvSpPr>
            <p:cNvPr id="164" name="pl164"/>
            <p:cNvSpPr/>
            <p:nvPr/>
          </p:nvSpPr>
          <p:spPr>
            <a:xfrm>
              <a:off x="2384936" y="28433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65" name="tx165"/>
            <p:cNvSpPr/>
            <p:nvPr/>
          </p:nvSpPr>
          <p:spPr>
            <a:xfrm>
              <a:off x="2428451" y="26648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6" name="tx166"/>
            <p:cNvSpPr/>
            <p:nvPr/>
          </p:nvSpPr>
          <p:spPr>
            <a:xfrm>
              <a:off x="2638864" y="26648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7" name="tx167"/>
            <p:cNvSpPr/>
            <p:nvPr/>
          </p:nvSpPr>
          <p:spPr>
            <a:xfrm>
              <a:off x="2831217" y="27227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68" name="tx168"/>
            <p:cNvSpPr/>
            <p:nvPr/>
          </p:nvSpPr>
          <p:spPr>
            <a:xfrm>
              <a:off x="3059689" y="26454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69" name="tx169"/>
            <p:cNvSpPr/>
            <p:nvPr/>
          </p:nvSpPr>
          <p:spPr>
            <a:xfrm>
              <a:off x="3270102" y="26261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0" name="tx170"/>
            <p:cNvSpPr/>
            <p:nvPr/>
          </p:nvSpPr>
          <p:spPr>
            <a:xfrm>
              <a:off x="3462455" y="27034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1" name="tx171"/>
            <p:cNvSpPr/>
            <p:nvPr/>
          </p:nvSpPr>
          <p:spPr>
            <a:xfrm>
              <a:off x="3672867" y="27034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2" name="tx172"/>
            <p:cNvSpPr/>
            <p:nvPr/>
          </p:nvSpPr>
          <p:spPr>
            <a:xfrm>
              <a:off x="3901339" y="26261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3" name="rc173"/>
            <p:cNvSpPr/>
            <p:nvPr/>
          </p:nvSpPr>
          <p:spPr>
            <a:xfrm>
              <a:off x="2384936" y="3483127"/>
              <a:ext cx="1620176" cy="1019640"/>
            </a:xfrm>
            <a:prstGeom prst="rect">
              <a:avLst/>
            </a:prstGeom>
            <a:solidFill>
              <a:srgbClr val="EBEBEB">
                <a:alpha val="100000"/>
              </a:srgbClr>
            </a:solidFill>
          </p:spPr>
          <p:txBody>
            <a:bodyPr/>
            <a:lstStyle/>
            <a:p/>
          </p:txBody>
        </p:sp>
        <p:sp>
          <p:nvSpPr>
            <p:cNvPr id="174" name="pl174"/>
            <p:cNvSpPr/>
            <p:nvPr/>
          </p:nvSpPr>
          <p:spPr>
            <a:xfrm>
              <a:off x="2384936" y="438883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75" name="pl175"/>
            <p:cNvSpPr/>
            <p:nvPr/>
          </p:nvSpPr>
          <p:spPr>
            <a:xfrm>
              <a:off x="2384936" y="390604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76" name="pl176"/>
            <p:cNvSpPr/>
            <p:nvPr/>
          </p:nvSpPr>
          <p:spPr>
            <a:xfrm>
              <a:off x="2384936" y="41474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77" name="pl177"/>
            <p:cNvSpPr/>
            <p:nvPr/>
          </p:nvSpPr>
          <p:spPr>
            <a:xfrm>
              <a:off x="2384936" y="366465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78" name="pl178"/>
            <p:cNvSpPr/>
            <p:nvPr/>
          </p:nvSpPr>
          <p:spPr>
            <a:xfrm>
              <a:off x="245858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9" name="pl179"/>
            <p:cNvSpPr/>
            <p:nvPr/>
          </p:nvSpPr>
          <p:spPr>
            <a:xfrm>
              <a:off x="26689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0" name="pl180"/>
            <p:cNvSpPr/>
            <p:nvPr/>
          </p:nvSpPr>
          <p:spPr>
            <a:xfrm>
              <a:off x="28794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1" name="pl181"/>
            <p:cNvSpPr/>
            <p:nvPr/>
          </p:nvSpPr>
          <p:spPr>
            <a:xfrm>
              <a:off x="308981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2" name="pl182"/>
            <p:cNvSpPr/>
            <p:nvPr/>
          </p:nvSpPr>
          <p:spPr>
            <a:xfrm>
              <a:off x="33002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3" name="pl183"/>
            <p:cNvSpPr/>
            <p:nvPr/>
          </p:nvSpPr>
          <p:spPr>
            <a:xfrm>
              <a:off x="35106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4" name="pl184"/>
            <p:cNvSpPr/>
            <p:nvPr/>
          </p:nvSpPr>
          <p:spPr>
            <a:xfrm>
              <a:off x="372105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5" name="pl185"/>
            <p:cNvSpPr/>
            <p:nvPr/>
          </p:nvSpPr>
          <p:spPr>
            <a:xfrm>
              <a:off x="393146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2458581" y="4147438"/>
              <a:ext cx="1472887" cy="173802"/>
            </a:xfrm>
            <a:custGeom>
              <a:avLst/>
              <a:pathLst>
                <a:path w="1472887" h="173802">
                  <a:moveTo>
                    <a:pt x="0" y="38622"/>
                  </a:moveTo>
                  <a:lnTo>
                    <a:pt x="210412" y="0"/>
                  </a:lnTo>
                  <a:lnTo>
                    <a:pt x="420825" y="77245"/>
                  </a:lnTo>
                  <a:lnTo>
                    <a:pt x="631237" y="173802"/>
                  </a:lnTo>
                  <a:lnTo>
                    <a:pt x="841650" y="115868"/>
                  </a:lnTo>
                  <a:lnTo>
                    <a:pt x="1052062" y="19311"/>
                  </a:lnTo>
                  <a:lnTo>
                    <a:pt x="1262475" y="19311"/>
                  </a:lnTo>
                  <a:lnTo>
                    <a:pt x="1472887" y="19311"/>
                  </a:lnTo>
                </a:path>
              </a:pathLst>
            </a:custGeom>
            <a:ln w="20325" cap="flat">
              <a:solidFill>
                <a:srgbClr val="BEBEBE">
                  <a:alpha val="69803"/>
                </a:srgbClr>
              </a:solidFill>
              <a:prstDash val="solid"/>
              <a:round/>
            </a:ln>
          </p:spPr>
          <p:txBody>
            <a:bodyPr/>
            <a:lstStyle/>
            <a:p/>
          </p:txBody>
        </p:sp>
        <p:sp>
          <p:nvSpPr>
            <p:cNvPr id="187" name="pl187"/>
            <p:cNvSpPr/>
            <p:nvPr/>
          </p:nvSpPr>
          <p:spPr>
            <a:xfrm>
              <a:off x="2458581" y="3954325"/>
              <a:ext cx="1472887" cy="251047"/>
            </a:xfrm>
            <a:custGeom>
              <a:avLst/>
              <a:pathLst>
                <a:path w="1472887" h="251047">
                  <a:moveTo>
                    <a:pt x="0" y="251047"/>
                  </a:moveTo>
                  <a:lnTo>
                    <a:pt x="210412" y="193113"/>
                  </a:lnTo>
                  <a:lnTo>
                    <a:pt x="420825" y="173802"/>
                  </a:lnTo>
                  <a:lnTo>
                    <a:pt x="631237" y="251047"/>
                  </a:lnTo>
                  <a:lnTo>
                    <a:pt x="841650" y="96556"/>
                  </a:lnTo>
                  <a:lnTo>
                    <a:pt x="1052062" y="0"/>
                  </a:lnTo>
                  <a:lnTo>
                    <a:pt x="1262475" y="77245"/>
                  </a:lnTo>
                  <a:lnTo>
                    <a:pt x="1472887" y="77245"/>
                  </a:lnTo>
                </a:path>
              </a:pathLst>
            </a:custGeom>
            <a:ln w="40651" cap="flat">
              <a:solidFill>
                <a:srgbClr val="BEBEBE">
                  <a:alpha val="69803"/>
                </a:srgbClr>
              </a:solidFill>
              <a:prstDash val="solid"/>
              <a:round/>
            </a:ln>
          </p:spPr>
          <p:txBody>
            <a:bodyPr/>
            <a:lstStyle/>
            <a:p/>
          </p:txBody>
        </p:sp>
        <p:sp>
          <p:nvSpPr>
            <p:cNvPr id="188" name="pl188"/>
            <p:cNvSpPr/>
            <p:nvPr/>
          </p:nvSpPr>
          <p:spPr>
            <a:xfrm>
              <a:off x="2458581" y="3954325"/>
              <a:ext cx="1472887" cy="251047"/>
            </a:xfrm>
            <a:custGeom>
              <a:avLst/>
              <a:pathLst>
                <a:path w="1472887" h="251047">
                  <a:moveTo>
                    <a:pt x="0" y="251047"/>
                  </a:moveTo>
                  <a:lnTo>
                    <a:pt x="210412" y="193113"/>
                  </a:lnTo>
                  <a:lnTo>
                    <a:pt x="420825" y="173802"/>
                  </a:lnTo>
                  <a:lnTo>
                    <a:pt x="631237" y="251047"/>
                  </a:lnTo>
                  <a:lnTo>
                    <a:pt x="841650" y="96556"/>
                  </a:lnTo>
                  <a:lnTo>
                    <a:pt x="1052062" y="0"/>
                  </a:lnTo>
                  <a:lnTo>
                    <a:pt x="1262475" y="77245"/>
                  </a:lnTo>
                  <a:lnTo>
                    <a:pt x="1472887" y="77245"/>
                  </a:lnTo>
                </a:path>
              </a:pathLst>
            </a:custGeom>
            <a:ln w="35231" cap="flat">
              <a:solidFill>
                <a:srgbClr val="BEBEBE">
                  <a:alpha val="69803"/>
                </a:srgbClr>
              </a:solidFill>
              <a:prstDash val="solid"/>
              <a:round/>
            </a:ln>
          </p:spPr>
          <p:txBody>
            <a:bodyPr/>
            <a:lstStyle/>
            <a:p/>
          </p:txBody>
        </p:sp>
        <p:sp>
          <p:nvSpPr>
            <p:cNvPr id="189" name="pl189"/>
            <p:cNvSpPr/>
            <p:nvPr/>
          </p:nvSpPr>
          <p:spPr>
            <a:xfrm>
              <a:off x="2458581" y="4147438"/>
              <a:ext cx="1472887" cy="173802"/>
            </a:xfrm>
            <a:custGeom>
              <a:avLst/>
              <a:pathLst>
                <a:path w="1472887" h="173802">
                  <a:moveTo>
                    <a:pt x="0" y="38622"/>
                  </a:moveTo>
                  <a:lnTo>
                    <a:pt x="210412" y="0"/>
                  </a:lnTo>
                  <a:lnTo>
                    <a:pt x="420825" y="77245"/>
                  </a:lnTo>
                  <a:lnTo>
                    <a:pt x="631237" y="173802"/>
                  </a:lnTo>
                  <a:lnTo>
                    <a:pt x="841650" y="115868"/>
                  </a:lnTo>
                  <a:lnTo>
                    <a:pt x="1052062" y="19311"/>
                  </a:lnTo>
                  <a:lnTo>
                    <a:pt x="1262475" y="19311"/>
                  </a:lnTo>
                  <a:lnTo>
                    <a:pt x="1472887" y="19311"/>
                  </a:lnTo>
                </a:path>
              </a:pathLst>
            </a:custGeom>
            <a:ln w="20325" cap="flat">
              <a:solidFill>
                <a:srgbClr val="6B6B6B">
                  <a:alpha val="100000"/>
                </a:srgbClr>
              </a:solidFill>
              <a:prstDash val="solid"/>
              <a:round/>
            </a:ln>
          </p:spPr>
          <p:txBody>
            <a:bodyPr/>
            <a:lstStyle/>
            <a:p/>
          </p:txBody>
        </p:sp>
        <p:sp>
          <p:nvSpPr>
            <p:cNvPr id="190" name="pl190"/>
            <p:cNvSpPr/>
            <p:nvPr/>
          </p:nvSpPr>
          <p:spPr>
            <a:xfrm>
              <a:off x="2458581" y="3954325"/>
              <a:ext cx="1472887" cy="251047"/>
            </a:xfrm>
            <a:custGeom>
              <a:avLst/>
              <a:pathLst>
                <a:path w="1472887" h="251047">
                  <a:moveTo>
                    <a:pt x="0" y="251047"/>
                  </a:moveTo>
                  <a:lnTo>
                    <a:pt x="210412" y="193113"/>
                  </a:lnTo>
                  <a:lnTo>
                    <a:pt x="420825" y="173802"/>
                  </a:lnTo>
                  <a:lnTo>
                    <a:pt x="631237" y="251047"/>
                  </a:lnTo>
                  <a:lnTo>
                    <a:pt x="841650" y="96556"/>
                  </a:lnTo>
                  <a:lnTo>
                    <a:pt x="1052062" y="0"/>
                  </a:lnTo>
                  <a:lnTo>
                    <a:pt x="1262475" y="77245"/>
                  </a:lnTo>
                  <a:lnTo>
                    <a:pt x="1472887" y="77245"/>
                  </a:lnTo>
                </a:path>
              </a:pathLst>
            </a:custGeom>
            <a:ln w="40651" cap="flat">
              <a:solidFill>
                <a:srgbClr val="000000">
                  <a:alpha val="100000"/>
                </a:srgbClr>
              </a:solidFill>
              <a:prstDash val="solid"/>
              <a:round/>
            </a:ln>
          </p:spPr>
          <p:txBody>
            <a:bodyPr/>
            <a:lstStyle/>
            <a:p/>
          </p:txBody>
        </p:sp>
        <p:sp>
          <p:nvSpPr>
            <p:cNvPr id="191" name="pl191"/>
            <p:cNvSpPr/>
            <p:nvPr/>
          </p:nvSpPr>
          <p:spPr>
            <a:xfrm>
              <a:off x="2458581" y="3954325"/>
              <a:ext cx="1472887" cy="251047"/>
            </a:xfrm>
            <a:custGeom>
              <a:avLst/>
              <a:pathLst>
                <a:path w="1472887" h="251047">
                  <a:moveTo>
                    <a:pt x="0" y="251047"/>
                  </a:moveTo>
                  <a:lnTo>
                    <a:pt x="210412" y="193113"/>
                  </a:lnTo>
                  <a:lnTo>
                    <a:pt x="420825" y="173802"/>
                  </a:lnTo>
                  <a:lnTo>
                    <a:pt x="631237" y="251047"/>
                  </a:lnTo>
                  <a:lnTo>
                    <a:pt x="841650" y="96556"/>
                  </a:lnTo>
                  <a:lnTo>
                    <a:pt x="1052062" y="0"/>
                  </a:lnTo>
                  <a:lnTo>
                    <a:pt x="1262475" y="77245"/>
                  </a:lnTo>
                  <a:lnTo>
                    <a:pt x="1472887" y="77245"/>
                  </a:lnTo>
                </a:path>
              </a:pathLst>
            </a:custGeom>
            <a:ln w="35231" cap="flat">
              <a:solidFill>
                <a:srgbClr val="80BD41">
                  <a:alpha val="100000"/>
                </a:srgbClr>
              </a:solidFill>
              <a:prstDash val="solid"/>
              <a:round/>
            </a:ln>
          </p:spPr>
          <p:txBody>
            <a:bodyPr/>
            <a:lstStyle/>
            <a:p/>
          </p:txBody>
        </p:sp>
        <p:sp>
          <p:nvSpPr>
            <p:cNvPr id="192" name="pl192"/>
            <p:cNvSpPr/>
            <p:nvPr/>
          </p:nvSpPr>
          <p:spPr>
            <a:xfrm>
              <a:off x="2384936" y="414743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93" name="tx193"/>
            <p:cNvSpPr/>
            <p:nvPr/>
          </p:nvSpPr>
          <p:spPr>
            <a:xfrm>
              <a:off x="2410392" y="402681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94" name="tx194"/>
            <p:cNvSpPr/>
            <p:nvPr/>
          </p:nvSpPr>
          <p:spPr>
            <a:xfrm>
              <a:off x="2638864" y="3968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5" name="tx195"/>
            <p:cNvSpPr/>
            <p:nvPr/>
          </p:nvSpPr>
          <p:spPr>
            <a:xfrm>
              <a:off x="2849276" y="39495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96" name="tx196"/>
            <p:cNvSpPr/>
            <p:nvPr/>
          </p:nvSpPr>
          <p:spPr>
            <a:xfrm>
              <a:off x="3041630" y="402681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97" name="tx197"/>
            <p:cNvSpPr/>
            <p:nvPr/>
          </p:nvSpPr>
          <p:spPr>
            <a:xfrm>
              <a:off x="3270102" y="38723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98" name="tx198"/>
            <p:cNvSpPr/>
            <p:nvPr/>
          </p:nvSpPr>
          <p:spPr>
            <a:xfrm>
              <a:off x="3450385" y="37757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99" name="tx199"/>
            <p:cNvSpPr/>
            <p:nvPr/>
          </p:nvSpPr>
          <p:spPr>
            <a:xfrm>
              <a:off x="3690927" y="38530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00" name="tx200"/>
            <p:cNvSpPr/>
            <p:nvPr/>
          </p:nvSpPr>
          <p:spPr>
            <a:xfrm>
              <a:off x="3901339" y="38530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01" name="rc201"/>
            <p:cNvSpPr/>
            <p:nvPr/>
          </p:nvSpPr>
          <p:spPr>
            <a:xfrm>
              <a:off x="2384936" y="4787209"/>
              <a:ext cx="1620176" cy="1019640"/>
            </a:xfrm>
            <a:prstGeom prst="rect">
              <a:avLst/>
            </a:prstGeom>
            <a:solidFill>
              <a:srgbClr val="EBEBEB">
                <a:alpha val="100000"/>
              </a:srgbClr>
            </a:solidFill>
          </p:spPr>
          <p:txBody>
            <a:bodyPr/>
            <a:lstStyle/>
            <a:p/>
          </p:txBody>
        </p:sp>
        <p:sp>
          <p:nvSpPr>
            <p:cNvPr id="202" name="pl202"/>
            <p:cNvSpPr/>
            <p:nvPr/>
          </p:nvSpPr>
          <p:spPr>
            <a:xfrm>
              <a:off x="2384936" y="569291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03" name="pl203"/>
            <p:cNvSpPr/>
            <p:nvPr/>
          </p:nvSpPr>
          <p:spPr>
            <a:xfrm>
              <a:off x="2384936" y="521012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04" name="pl204"/>
            <p:cNvSpPr/>
            <p:nvPr/>
          </p:nvSpPr>
          <p:spPr>
            <a:xfrm>
              <a:off x="2384936" y="545152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05" name="pl205"/>
            <p:cNvSpPr/>
            <p:nvPr/>
          </p:nvSpPr>
          <p:spPr>
            <a:xfrm>
              <a:off x="2384936" y="496873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06" name="pl206"/>
            <p:cNvSpPr/>
            <p:nvPr/>
          </p:nvSpPr>
          <p:spPr>
            <a:xfrm>
              <a:off x="245858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6689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8794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9" name="pl209"/>
            <p:cNvSpPr/>
            <p:nvPr/>
          </p:nvSpPr>
          <p:spPr>
            <a:xfrm>
              <a:off x="308981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0" name="pl210"/>
            <p:cNvSpPr/>
            <p:nvPr/>
          </p:nvSpPr>
          <p:spPr>
            <a:xfrm>
              <a:off x="33002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1" name="pl211"/>
            <p:cNvSpPr/>
            <p:nvPr/>
          </p:nvSpPr>
          <p:spPr>
            <a:xfrm>
              <a:off x="35106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2" name="pl212"/>
            <p:cNvSpPr/>
            <p:nvPr/>
          </p:nvSpPr>
          <p:spPr>
            <a:xfrm>
              <a:off x="372105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3" name="pl213"/>
            <p:cNvSpPr/>
            <p:nvPr/>
          </p:nvSpPr>
          <p:spPr>
            <a:xfrm>
              <a:off x="393146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4" name="pl214"/>
            <p:cNvSpPr/>
            <p:nvPr/>
          </p:nvSpPr>
          <p:spPr>
            <a:xfrm>
              <a:off x="2458581" y="5451520"/>
              <a:ext cx="1472887" cy="173802"/>
            </a:xfrm>
            <a:custGeom>
              <a:avLst/>
              <a:pathLst>
                <a:path w="1472887" h="173802">
                  <a:moveTo>
                    <a:pt x="0" y="38622"/>
                  </a:moveTo>
                  <a:lnTo>
                    <a:pt x="210412" y="0"/>
                  </a:lnTo>
                  <a:lnTo>
                    <a:pt x="420825" y="77245"/>
                  </a:lnTo>
                  <a:lnTo>
                    <a:pt x="631237" y="173802"/>
                  </a:lnTo>
                  <a:lnTo>
                    <a:pt x="841650" y="115868"/>
                  </a:lnTo>
                  <a:lnTo>
                    <a:pt x="1052062" y="19311"/>
                  </a:lnTo>
                  <a:lnTo>
                    <a:pt x="1262475" y="19311"/>
                  </a:lnTo>
                  <a:lnTo>
                    <a:pt x="1472887" y="19311"/>
                  </a:lnTo>
                </a:path>
              </a:pathLst>
            </a:custGeom>
            <a:ln w="20325" cap="flat">
              <a:solidFill>
                <a:srgbClr val="BEBEBE">
                  <a:alpha val="69803"/>
                </a:srgbClr>
              </a:solidFill>
              <a:prstDash val="solid"/>
              <a:round/>
            </a:ln>
          </p:spPr>
          <p:txBody>
            <a:bodyPr/>
            <a:lstStyle/>
            <a:p/>
          </p:txBody>
        </p:sp>
        <p:sp>
          <p:nvSpPr>
            <p:cNvPr id="215" name="pl215"/>
            <p:cNvSpPr/>
            <p:nvPr/>
          </p:nvSpPr>
          <p:spPr>
            <a:xfrm>
              <a:off x="2458581" y="5412897"/>
              <a:ext cx="1472887" cy="115868"/>
            </a:xfrm>
            <a:custGeom>
              <a:avLst/>
              <a:pathLst>
                <a:path w="1472887" h="115868">
                  <a:moveTo>
                    <a:pt x="0" y="115868"/>
                  </a:moveTo>
                  <a:lnTo>
                    <a:pt x="210412" y="38622"/>
                  </a:lnTo>
                  <a:lnTo>
                    <a:pt x="420825" y="57934"/>
                  </a:lnTo>
                  <a:lnTo>
                    <a:pt x="631237" y="0"/>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216" name="pl216"/>
            <p:cNvSpPr/>
            <p:nvPr/>
          </p:nvSpPr>
          <p:spPr>
            <a:xfrm>
              <a:off x="2458581" y="5412897"/>
              <a:ext cx="1472887" cy="115868"/>
            </a:xfrm>
            <a:custGeom>
              <a:avLst/>
              <a:pathLst>
                <a:path w="1472887" h="115868">
                  <a:moveTo>
                    <a:pt x="0" y="115868"/>
                  </a:moveTo>
                  <a:lnTo>
                    <a:pt x="210412" y="38622"/>
                  </a:lnTo>
                  <a:lnTo>
                    <a:pt x="420825" y="57934"/>
                  </a:lnTo>
                  <a:lnTo>
                    <a:pt x="631237" y="0"/>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217" name="pl217"/>
            <p:cNvSpPr/>
            <p:nvPr/>
          </p:nvSpPr>
          <p:spPr>
            <a:xfrm>
              <a:off x="2458581" y="5451520"/>
              <a:ext cx="1472887" cy="173802"/>
            </a:xfrm>
            <a:custGeom>
              <a:avLst/>
              <a:pathLst>
                <a:path w="1472887" h="173802">
                  <a:moveTo>
                    <a:pt x="0" y="38622"/>
                  </a:moveTo>
                  <a:lnTo>
                    <a:pt x="210412" y="0"/>
                  </a:lnTo>
                  <a:lnTo>
                    <a:pt x="420825" y="77245"/>
                  </a:lnTo>
                  <a:lnTo>
                    <a:pt x="631237" y="173802"/>
                  </a:lnTo>
                  <a:lnTo>
                    <a:pt x="841650" y="115868"/>
                  </a:lnTo>
                  <a:lnTo>
                    <a:pt x="1052062" y="19311"/>
                  </a:lnTo>
                  <a:lnTo>
                    <a:pt x="1262475" y="19311"/>
                  </a:lnTo>
                  <a:lnTo>
                    <a:pt x="1472887" y="19311"/>
                  </a:lnTo>
                </a:path>
              </a:pathLst>
            </a:custGeom>
            <a:ln w="20325" cap="flat">
              <a:solidFill>
                <a:srgbClr val="6B6B6B">
                  <a:alpha val="100000"/>
                </a:srgbClr>
              </a:solidFill>
              <a:prstDash val="solid"/>
              <a:round/>
            </a:ln>
          </p:spPr>
          <p:txBody>
            <a:bodyPr/>
            <a:lstStyle/>
            <a:p/>
          </p:txBody>
        </p:sp>
        <p:sp>
          <p:nvSpPr>
            <p:cNvPr id="218" name="pl218"/>
            <p:cNvSpPr/>
            <p:nvPr/>
          </p:nvSpPr>
          <p:spPr>
            <a:xfrm>
              <a:off x="2458581" y="5412897"/>
              <a:ext cx="1472887" cy="115868"/>
            </a:xfrm>
            <a:custGeom>
              <a:avLst/>
              <a:pathLst>
                <a:path w="1472887" h="115868">
                  <a:moveTo>
                    <a:pt x="0" y="115868"/>
                  </a:moveTo>
                  <a:lnTo>
                    <a:pt x="210412" y="38622"/>
                  </a:lnTo>
                  <a:lnTo>
                    <a:pt x="420825" y="57934"/>
                  </a:lnTo>
                  <a:lnTo>
                    <a:pt x="631237" y="0"/>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219" name="pl219"/>
            <p:cNvSpPr/>
            <p:nvPr/>
          </p:nvSpPr>
          <p:spPr>
            <a:xfrm>
              <a:off x="2458581" y="5412897"/>
              <a:ext cx="1472887" cy="115868"/>
            </a:xfrm>
            <a:custGeom>
              <a:avLst/>
              <a:pathLst>
                <a:path w="1472887" h="115868">
                  <a:moveTo>
                    <a:pt x="0" y="115868"/>
                  </a:moveTo>
                  <a:lnTo>
                    <a:pt x="210412" y="38622"/>
                  </a:lnTo>
                  <a:lnTo>
                    <a:pt x="420825" y="57934"/>
                  </a:lnTo>
                  <a:lnTo>
                    <a:pt x="631237" y="0"/>
                  </a:lnTo>
                  <a:lnTo>
                    <a:pt x="841650" y="0"/>
                  </a:lnTo>
                  <a:lnTo>
                    <a:pt x="1052062" y="0"/>
                  </a:lnTo>
                  <a:lnTo>
                    <a:pt x="1262475" y="0"/>
                  </a:lnTo>
                  <a:lnTo>
                    <a:pt x="1472887" y="0"/>
                  </a:lnTo>
                </a:path>
              </a:pathLst>
            </a:custGeom>
            <a:ln w="35231" cap="flat">
              <a:solidFill>
                <a:srgbClr val="80BD41">
                  <a:alpha val="100000"/>
                </a:srgbClr>
              </a:solidFill>
              <a:prstDash val="solid"/>
              <a:round/>
            </a:ln>
          </p:spPr>
          <p:txBody>
            <a:bodyPr/>
            <a:lstStyle/>
            <a:p/>
          </p:txBody>
        </p:sp>
        <p:sp>
          <p:nvSpPr>
            <p:cNvPr id="220" name="pl220"/>
            <p:cNvSpPr/>
            <p:nvPr/>
          </p:nvSpPr>
          <p:spPr>
            <a:xfrm>
              <a:off x="2384936" y="545152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21" name="tx221"/>
            <p:cNvSpPr/>
            <p:nvPr/>
          </p:nvSpPr>
          <p:spPr>
            <a:xfrm>
              <a:off x="2410392" y="53502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22" name="tx222"/>
            <p:cNvSpPr/>
            <p:nvPr/>
          </p:nvSpPr>
          <p:spPr>
            <a:xfrm>
              <a:off x="2638864" y="52729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3" name="tx223"/>
            <p:cNvSpPr/>
            <p:nvPr/>
          </p:nvSpPr>
          <p:spPr>
            <a:xfrm>
              <a:off x="2831217" y="52922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24" name="tx224"/>
            <p:cNvSpPr/>
            <p:nvPr/>
          </p:nvSpPr>
          <p:spPr>
            <a:xfrm>
              <a:off x="3059689" y="52343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5" name="tx225"/>
            <p:cNvSpPr/>
            <p:nvPr/>
          </p:nvSpPr>
          <p:spPr>
            <a:xfrm>
              <a:off x="3270102" y="52343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6" name="tx226"/>
            <p:cNvSpPr/>
            <p:nvPr/>
          </p:nvSpPr>
          <p:spPr>
            <a:xfrm>
              <a:off x="3480514" y="52343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7" name="tx227"/>
            <p:cNvSpPr/>
            <p:nvPr/>
          </p:nvSpPr>
          <p:spPr>
            <a:xfrm>
              <a:off x="3690927" y="52343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8" name="tx228"/>
            <p:cNvSpPr/>
            <p:nvPr/>
          </p:nvSpPr>
          <p:spPr>
            <a:xfrm>
              <a:off x="3901339" y="52343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9" name="rc229"/>
            <p:cNvSpPr/>
            <p:nvPr/>
          </p:nvSpPr>
          <p:spPr>
            <a:xfrm>
              <a:off x="4074702" y="874964"/>
              <a:ext cx="1620176" cy="1019640"/>
            </a:xfrm>
            <a:prstGeom prst="rect">
              <a:avLst/>
            </a:prstGeom>
            <a:solidFill>
              <a:srgbClr val="EBEBEB">
                <a:alpha val="100000"/>
              </a:srgbClr>
            </a:solidFill>
          </p:spPr>
          <p:txBody>
            <a:bodyPr/>
            <a:lstStyle/>
            <a:p/>
          </p:txBody>
        </p:sp>
        <p:sp>
          <p:nvSpPr>
            <p:cNvPr id="230" name="pl230"/>
            <p:cNvSpPr/>
            <p:nvPr/>
          </p:nvSpPr>
          <p:spPr>
            <a:xfrm>
              <a:off x="4074702" y="178066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31" name="pl231"/>
            <p:cNvSpPr/>
            <p:nvPr/>
          </p:nvSpPr>
          <p:spPr>
            <a:xfrm>
              <a:off x="4074702" y="129788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32" name="pl232"/>
            <p:cNvSpPr/>
            <p:nvPr/>
          </p:nvSpPr>
          <p:spPr>
            <a:xfrm>
              <a:off x="4074702" y="153927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33" name="pl233"/>
            <p:cNvSpPr/>
            <p:nvPr/>
          </p:nvSpPr>
          <p:spPr>
            <a:xfrm>
              <a:off x="4074702" y="105649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34" name="pl234"/>
            <p:cNvSpPr/>
            <p:nvPr/>
          </p:nvSpPr>
          <p:spPr>
            <a:xfrm>
              <a:off x="414834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43587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456917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47795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498999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520040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0" name="pl240"/>
            <p:cNvSpPr/>
            <p:nvPr/>
          </p:nvSpPr>
          <p:spPr>
            <a:xfrm>
              <a:off x="54108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1" name="pl241"/>
            <p:cNvSpPr/>
            <p:nvPr/>
          </p:nvSpPr>
          <p:spPr>
            <a:xfrm>
              <a:off x="562123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2" name="pl242"/>
            <p:cNvSpPr/>
            <p:nvPr/>
          </p:nvSpPr>
          <p:spPr>
            <a:xfrm>
              <a:off x="4148347" y="1539275"/>
              <a:ext cx="1472887" cy="173802"/>
            </a:xfrm>
            <a:custGeom>
              <a:avLst/>
              <a:pathLst>
                <a:path w="1472887" h="173802">
                  <a:moveTo>
                    <a:pt x="0" y="38622"/>
                  </a:moveTo>
                  <a:lnTo>
                    <a:pt x="210412" y="0"/>
                  </a:lnTo>
                  <a:lnTo>
                    <a:pt x="420825" y="77245"/>
                  </a:lnTo>
                  <a:lnTo>
                    <a:pt x="631237" y="173802"/>
                  </a:lnTo>
                  <a:lnTo>
                    <a:pt x="841650" y="115868"/>
                  </a:lnTo>
                  <a:lnTo>
                    <a:pt x="1052062" y="19311"/>
                  </a:lnTo>
                  <a:lnTo>
                    <a:pt x="1262475" y="19311"/>
                  </a:lnTo>
                  <a:lnTo>
                    <a:pt x="1472887" y="19311"/>
                  </a:lnTo>
                </a:path>
              </a:pathLst>
            </a:custGeom>
            <a:ln w="20325" cap="flat">
              <a:solidFill>
                <a:srgbClr val="BEBEBE">
                  <a:alpha val="69803"/>
                </a:srgbClr>
              </a:solidFill>
              <a:prstDash val="solid"/>
              <a:round/>
            </a:ln>
          </p:spPr>
          <p:txBody>
            <a:bodyPr/>
            <a:lstStyle/>
            <a:p/>
          </p:txBody>
        </p:sp>
        <p:sp>
          <p:nvSpPr>
            <p:cNvPr id="243" name="pl243"/>
            <p:cNvSpPr/>
            <p:nvPr/>
          </p:nvSpPr>
          <p:spPr>
            <a:xfrm>
              <a:off x="4148347" y="1539275"/>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244" name="pl244"/>
            <p:cNvSpPr/>
            <p:nvPr/>
          </p:nvSpPr>
          <p:spPr>
            <a:xfrm>
              <a:off x="4148347" y="1539275"/>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245" name="pl245"/>
            <p:cNvSpPr/>
            <p:nvPr/>
          </p:nvSpPr>
          <p:spPr>
            <a:xfrm>
              <a:off x="4148347" y="1539275"/>
              <a:ext cx="1472887" cy="173802"/>
            </a:xfrm>
            <a:custGeom>
              <a:avLst/>
              <a:pathLst>
                <a:path w="1472887" h="173802">
                  <a:moveTo>
                    <a:pt x="0" y="38622"/>
                  </a:moveTo>
                  <a:lnTo>
                    <a:pt x="210412" y="0"/>
                  </a:lnTo>
                  <a:lnTo>
                    <a:pt x="420825" y="77245"/>
                  </a:lnTo>
                  <a:lnTo>
                    <a:pt x="631237" y="173802"/>
                  </a:lnTo>
                  <a:lnTo>
                    <a:pt x="841650" y="115868"/>
                  </a:lnTo>
                  <a:lnTo>
                    <a:pt x="1052062" y="19311"/>
                  </a:lnTo>
                  <a:lnTo>
                    <a:pt x="1262475" y="19311"/>
                  </a:lnTo>
                  <a:lnTo>
                    <a:pt x="1472887" y="19311"/>
                  </a:lnTo>
                </a:path>
              </a:pathLst>
            </a:custGeom>
            <a:ln w="20325" cap="flat">
              <a:solidFill>
                <a:srgbClr val="6B6B6B">
                  <a:alpha val="100000"/>
                </a:srgbClr>
              </a:solidFill>
              <a:prstDash val="solid"/>
              <a:round/>
            </a:ln>
          </p:spPr>
          <p:txBody>
            <a:bodyPr/>
            <a:lstStyle/>
            <a:p/>
          </p:txBody>
        </p:sp>
        <p:sp>
          <p:nvSpPr>
            <p:cNvPr id="246" name="pl246"/>
            <p:cNvSpPr/>
            <p:nvPr/>
          </p:nvSpPr>
          <p:spPr>
            <a:xfrm>
              <a:off x="4148347" y="1539275"/>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247" name="pl247"/>
            <p:cNvSpPr/>
            <p:nvPr/>
          </p:nvSpPr>
          <p:spPr>
            <a:xfrm>
              <a:off x="4148347" y="1539275"/>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80BD41">
                  <a:alpha val="100000"/>
                </a:srgbClr>
              </a:solidFill>
              <a:prstDash val="solid"/>
              <a:round/>
            </a:ln>
          </p:spPr>
          <p:txBody>
            <a:bodyPr/>
            <a:lstStyle/>
            <a:p/>
          </p:txBody>
        </p:sp>
        <p:sp>
          <p:nvSpPr>
            <p:cNvPr id="248" name="pl248"/>
            <p:cNvSpPr/>
            <p:nvPr/>
          </p:nvSpPr>
          <p:spPr>
            <a:xfrm>
              <a:off x="4074702" y="1539275"/>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49" name="tx249"/>
            <p:cNvSpPr/>
            <p:nvPr/>
          </p:nvSpPr>
          <p:spPr>
            <a:xfrm>
              <a:off x="4118217" y="13607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0" name="tx250"/>
            <p:cNvSpPr/>
            <p:nvPr/>
          </p:nvSpPr>
          <p:spPr>
            <a:xfrm>
              <a:off x="4328630" y="13607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1" name="tx251"/>
            <p:cNvSpPr/>
            <p:nvPr/>
          </p:nvSpPr>
          <p:spPr>
            <a:xfrm>
              <a:off x="4539042" y="13607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2" name="tx252"/>
            <p:cNvSpPr/>
            <p:nvPr/>
          </p:nvSpPr>
          <p:spPr>
            <a:xfrm>
              <a:off x="4749455" y="13607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3" name="tx253"/>
            <p:cNvSpPr/>
            <p:nvPr/>
          </p:nvSpPr>
          <p:spPr>
            <a:xfrm>
              <a:off x="4959867" y="13607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4" name="tx254"/>
            <p:cNvSpPr/>
            <p:nvPr/>
          </p:nvSpPr>
          <p:spPr>
            <a:xfrm>
              <a:off x="5170280" y="13607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5" name="tx255"/>
            <p:cNvSpPr/>
            <p:nvPr/>
          </p:nvSpPr>
          <p:spPr>
            <a:xfrm>
              <a:off x="5380692" y="13607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6" name="tx256"/>
            <p:cNvSpPr/>
            <p:nvPr/>
          </p:nvSpPr>
          <p:spPr>
            <a:xfrm>
              <a:off x="5591105" y="13607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7" name="rc257"/>
            <p:cNvSpPr/>
            <p:nvPr/>
          </p:nvSpPr>
          <p:spPr>
            <a:xfrm>
              <a:off x="4074702" y="2179046"/>
              <a:ext cx="1620176" cy="1019640"/>
            </a:xfrm>
            <a:prstGeom prst="rect">
              <a:avLst/>
            </a:prstGeom>
            <a:solidFill>
              <a:srgbClr val="EBEBEB">
                <a:alpha val="100000"/>
              </a:srgbClr>
            </a:solidFill>
          </p:spPr>
          <p:txBody>
            <a:bodyPr/>
            <a:lstStyle/>
            <a:p/>
          </p:txBody>
        </p:sp>
        <p:sp>
          <p:nvSpPr>
            <p:cNvPr id="258" name="pl258"/>
            <p:cNvSpPr/>
            <p:nvPr/>
          </p:nvSpPr>
          <p:spPr>
            <a:xfrm>
              <a:off x="4074702" y="308474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59" name="pl259"/>
            <p:cNvSpPr/>
            <p:nvPr/>
          </p:nvSpPr>
          <p:spPr>
            <a:xfrm>
              <a:off x="4074702" y="260196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60" name="pl260"/>
            <p:cNvSpPr/>
            <p:nvPr/>
          </p:nvSpPr>
          <p:spPr>
            <a:xfrm>
              <a:off x="4074702" y="28433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61" name="pl261"/>
            <p:cNvSpPr/>
            <p:nvPr/>
          </p:nvSpPr>
          <p:spPr>
            <a:xfrm>
              <a:off x="4074702" y="236057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62" name="pl262"/>
            <p:cNvSpPr/>
            <p:nvPr/>
          </p:nvSpPr>
          <p:spPr>
            <a:xfrm>
              <a:off x="414834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3587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56917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47795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498999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20040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4108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562123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4148347" y="2843357"/>
              <a:ext cx="1472887" cy="173802"/>
            </a:xfrm>
            <a:custGeom>
              <a:avLst/>
              <a:pathLst>
                <a:path w="1472887" h="173802">
                  <a:moveTo>
                    <a:pt x="0" y="38622"/>
                  </a:moveTo>
                  <a:lnTo>
                    <a:pt x="210412" y="0"/>
                  </a:lnTo>
                  <a:lnTo>
                    <a:pt x="420825" y="77245"/>
                  </a:lnTo>
                  <a:lnTo>
                    <a:pt x="631237" y="173802"/>
                  </a:lnTo>
                  <a:lnTo>
                    <a:pt x="841650" y="115868"/>
                  </a:lnTo>
                  <a:lnTo>
                    <a:pt x="1052062" y="19311"/>
                  </a:lnTo>
                  <a:lnTo>
                    <a:pt x="1262475" y="19311"/>
                  </a:lnTo>
                  <a:lnTo>
                    <a:pt x="1472887" y="19311"/>
                  </a:lnTo>
                </a:path>
              </a:pathLst>
            </a:custGeom>
            <a:ln w="20325" cap="flat">
              <a:solidFill>
                <a:srgbClr val="BEBEBE">
                  <a:alpha val="69803"/>
                </a:srgbClr>
              </a:solidFill>
              <a:prstDash val="solid"/>
              <a:round/>
            </a:ln>
          </p:spPr>
          <p:txBody>
            <a:bodyPr/>
            <a:lstStyle/>
            <a:p/>
          </p:txBody>
        </p:sp>
        <p:sp>
          <p:nvSpPr>
            <p:cNvPr id="271" name="pl271"/>
            <p:cNvSpPr/>
            <p:nvPr/>
          </p:nvSpPr>
          <p:spPr>
            <a:xfrm>
              <a:off x="4148347" y="2611620"/>
              <a:ext cx="1472887" cy="270359"/>
            </a:xfrm>
            <a:custGeom>
              <a:avLst/>
              <a:pathLst>
                <a:path w="1472887" h="270359">
                  <a:moveTo>
                    <a:pt x="0" y="270359"/>
                  </a:moveTo>
                  <a:lnTo>
                    <a:pt x="210412" y="231736"/>
                  </a:lnTo>
                  <a:lnTo>
                    <a:pt x="420825" y="212425"/>
                  </a:lnTo>
                  <a:lnTo>
                    <a:pt x="631237" y="173802"/>
                  </a:lnTo>
                  <a:lnTo>
                    <a:pt x="841650" y="135179"/>
                  </a:lnTo>
                  <a:lnTo>
                    <a:pt x="1052062" y="96556"/>
                  </a:lnTo>
                  <a:lnTo>
                    <a:pt x="1262475" y="38622"/>
                  </a:lnTo>
                  <a:lnTo>
                    <a:pt x="1472887" y="0"/>
                  </a:lnTo>
                </a:path>
              </a:pathLst>
            </a:custGeom>
            <a:ln w="40651" cap="flat">
              <a:solidFill>
                <a:srgbClr val="BEBEBE">
                  <a:alpha val="69803"/>
                </a:srgbClr>
              </a:solidFill>
              <a:prstDash val="solid"/>
              <a:round/>
            </a:ln>
          </p:spPr>
          <p:txBody>
            <a:bodyPr/>
            <a:lstStyle/>
            <a:p/>
          </p:txBody>
        </p:sp>
        <p:sp>
          <p:nvSpPr>
            <p:cNvPr id="272" name="pl272"/>
            <p:cNvSpPr/>
            <p:nvPr/>
          </p:nvSpPr>
          <p:spPr>
            <a:xfrm>
              <a:off x="4148347" y="2611620"/>
              <a:ext cx="1472887" cy="270359"/>
            </a:xfrm>
            <a:custGeom>
              <a:avLst/>
              <a:pathLst>
                <a:path w="1472887" h="270359">
                  <a:moveTo>
                    <a:pt x="0" y="270359"/>
                  </a:moveTo>
                  <a:lnTo>
                    <a:pt x="210412" y="231736"/>
                  </a:lnTo>
                  <a:lnTo>
                    <a:pt x="420825" y="212425"/>
                  </a:lnTo>
                  <a:lnTo>
                    <a:pt x="631237" y="173802"/>
                  </a:lnTo>
                  <a:lnTo>
                    <a:pt x="841650" y="135179"/>
                  </a:lnTo>
                  <a:lnTo>
                    <a:pt x="1052062" y="96556"/>
                  </a:lnTo>
                  <a:lnTo>
                    <a:pt x="1262475" y="38622"/>
                  </a:lnTo>
                  <a:lnTo>
                    <a:pt x="1472887" y="0"/>
                  </a:lnTo>
                </a:path>
              </a:pathLst>
            </a:custGeom>
            <a:ln w="35231" cap="flat">
              <a:solidFill>
                <a:srgbClr val="BEBEBE">
                  <a:alpha val="69803"/>
                </a:srgbClr>
              </a:solidFill>
              <a:prstDash val="solid"/>
              <a:round/>
            </a:ln>
          </p:spPr>
          <p:txBody>
            <a:bodyPr/>
            <a:lstStyle/>
            <a:p/>
          </p:txBody>
        </p:sp>
        <p:sp>
          <p:nvSpPr>
            <p:cNvPr id="273" name="pl273"/>
            <p:cNvSpPr/>
            <p:nvPr/>
          </p:nvSpPr>
          <p:spPr>
            <a:xfrm>
              <a:off x="4148347" y="2843357"/>
              <a:ext cx="1472887" cy="173802"/>
            </a:xfrm>
            <a:custGeom>
              <a:avLst/>
              <a:pathLst>
                <a:path w="1472887" h="173802">
                  <a:moveTo>
                    <a:pt x="0" y="38622"/>
                  </a:moveTo>
                  <a:lnTo>
                    <a:pt x="210412" y="0"/>
                  </a:lnTo>
                  <a:lnTo>
                    <a:pt x="420825" y="77245"/>
                  </a:lnTo>
                  <a:lnTo>
                    <a:pt x="631237" y="173802"/>
                  </a:lnTo>
                  <a:lnTo>
                    <a:pt x="841650" y="115868"/>
                  </a:lnTo>
                  <a:lnTo>
                    <a:pt x="1052062" y="19311"/>
                  </a:lnTo>
                  <a:lnTo>
                    <a:pt x="1262475" y="19311"/>
                  </a:lnTo>
                  <a:lnTo>
                    <a:pt x="1472887" y="19311"/>
                  </a:lnTo>
                </a:path>
              </a:pathLst>
            </a:custGeom>
            <a:ln w="20325" cap="flat">
              <a:solidFill>
                <a:srgbClr val="6B6B6B">
                  <a:alpha val="100000"/>
                </a:srgbClr>
              </a:solidFill>
              <a:prstDash val="solid"/>
              <a:round/>
            </a:ln>
          </p:spPr>
          <p:txBody>
            <a:bodyPr/>
            <a:lstStyle/>
            <a:p/>
          </p:txBody>
        </p:sp>
        <p:sp>
          <p:nvSpPr>
            <p:cNvPr id="274" name="pl274"/>
            <p:cNvSpPr/>
            <p:nvPr/>
          </p:nvSpPr>
          <p:spPr>
            <a:xfrm>
              <a:off x="4148347" y="2611620"/>
              <a:ext cx="1472887" cy="270359"/>
            </a:xfrm>
            <a:custGeom>
              <a:avLst/>
              <a:pathLst>
                <a:path w="1472887" h="270359">
                  <a:moveTo>
                    <a:pt x="0" y="270359"/>
                  </a:moveTo>
                  <a:lnTo>
                    <a:pt x="210412" y="231736"/>
                  </a:lnTo>
                  <a:lnTo>
                    <a:pt x="420825" y="212425"/>
                  </a:lnTo>
                  <a:lnTo>
                    <a:pt x="631237" y="173802"/>
                  </a:lnTo>
                  <a:lnTo>
                    <a:pt x="841650" y="135179"/>
                  </a:lnTo>
                  <a:lnTo>
                    <a:pt x="1052062" y="96556"/>
                  </a:lnTo>
                  <a:lnTo>
                    <a:pt x="1262475" y="38622"/>
                  </a:lnTo>
                  <a:lnTo>
                    <a:pt x="1472887" y="0"/>
                  </a:lnTo>
                </a:path>
              </a:pathLst>
            </a:custGeom>
            <a:ln w="40651" cap="flat">
              <a:solidFill>
                <a:srgbClr val="000000">
                  <a:alpha val="100000"/>
                </a:srgbClr>
              </a:solidFill>
              <a:prstDash val="solid"/>
              <a:round/>
            </a:ln>
          </p:spPr>
          <p:txBody>
            <a:bodyPr/>
            <a:lstStyle/>
            <a:p/>
          </p:txBody>
        </p:sp>
        <p:sp>
          <p:nvSpPr>
            <p:cNvPr id="275" name="pl275"/>
            <p:cNvSpPr/>
            <p:nvPr/>
          </p:nvSpPr>
          <p:spPr>
            <a:xfrm>
              <a:off x="4148347" y="2611620"/>
              <a:ext cx="1472887" cy="270359"/>
            </a:xfrm>
            <a:custGeom>
              <a:avLst/>
              <a:pathLst>
                <a:path w="1472887" h="270359">
                  <a:moveTo>
                    <a:pt x="0" y="270359"/>
                  </a:moveTo>
                  <a:lnTo>
                    <a:pt x="210412" y="231736"/>
                  </a:lnTo>
                  <a:lnTo>
                    <a:pt x="420825" y="212425"/>
                  </a:lnTo>
                  <a:lnTo>
                    <a:pt x="631237" y="173802"/>
                  </a:lnTo>
                  <a:lnTo>
                    <a:pt x="841650" y="135179"/>
                  </a:lnTo>
                  <a:lnTo>
                    <a:pt x="1052062" y="96556"/>
                  </a:lnTo>
                  <a:lnTo>
                    <a:pt x="1262475" y="38622"/>
                  </a:lnTo>
                  <a:lnTo>
                    <a:pt x="1472887" y="0"/>
                  </a:lnTo>
                </a:path>
              </a:pathLst>
            </a:custGeom>
            <a:ln w="35231" cap="flat">
              <a:solidFill>
                <a:srgbClr val="80BD41">
                  <a:alpha val="100000"/>
                </a:srgbClr>
              </a:solidFill>
              <a:prstDash val="solid"/>
              <a:round/>
            </a:ln>
          </p:spPr>
          <p:txBody>
            <a:bodyPr/>
            <a:lstStyle/>
            <a:p/>
          </p:txBody>
        </p:sp>
        <p:sp>
          <p:nvSpPr>
            <p:cNvPr id="276" name="pl276"/>
            <p:cNvSpPr/>
            <p:nvPr/>
          </p:nvSpPr>
          <p:spPr>
            <a:xfrm>
              <a:off x="4074702" y="28433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77" name="tx277"/>
            <p:cNvSpPr/>
            <p:nvPr/>
          </p:nvSpPr>
          <p:spPr>
            <a:xfrm>
              <a:off x="4100158" y="27034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78" name="tx278"/>
            <p:cNvSpPr/>
            <p:nvPr/>
          </p:nvSpPr>
          <p:spPr>
            <a:xfrm>
              <a:off x="4328630" y="26648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9" name="tx279"/>
            <p:cNvSpPr/>
            <p:nvPr/>
          </p:nvSpPr>
          <p:spPr>
            <a:xfrm>
              <a:off x="4539042" y="26454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80" name="tx280"/>
            <p:cNvSpPr/>
            <p:nvPr/>
          </p:nvSpPr>
          <p:spPr>
            <a:xfrm>
              <a:off x="4749455" y="26068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81" name="tx281"/>
            <p:cNvSpPr/>
            <p:nvPr/>
          </p:nvSpPr>
          <p:spPr>
            <a:xfrm>
              <a:off x="4959867" y="25682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82" name="tx282"/>
            <p:cNvSpPr/>
            <p:nvPr/>
          </p:nvSpPr>
          <p:spPr>
            <a:xfrm>
              <a:off x="5170280" y="25296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83" name="tx283"/>
            <p:cNvSpPr/>
            <p:nvPr/>
          </p:nvSpPr>
          <p:spPr>
            <a:xfrm>
              <a:off x="5350563" y="24716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84" name="tx284"/>
            <p:cNvSpPr/>
            <p:nvPr/>
          </p:nvSpPr>
          <p:spPr>
            <a:xfrm>
              <a:off x="5560976" y="2433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85" name="rc285"/>
            <p:cNvSpPr/>
            <p:nvPr/>
          </p:nvSpPr>
          <p:spPr>
            <a:xfrm>
              <a:off x="4074702" y="3483127"/>
              <a:ext cx="1620176" cy="1019640"/>
            </a:xfrm>
            <a:prstGeom prst="rect">
              <a:avLst/>
            </a:prstGeom>
            <a:solidFill>
              <a:srgbClr val="EBEBEB">
                <a:alpha val="100000"/>
              </a:srgbClr>
            </a:solidFill>
          </p:spPr>
          <p:txBody>
            <a:bodyPr/>
            <a:lstStyle/>
            <a:p/>
          </p:txBody>
        </p:sp>
        <p:sp>
          <p:nvSpPr>
            <p:cNvPr id="286" name="pl286"/>
            <p:cNvSpPr/>
            <p:nvPr/>
          </p:nvSpPr>
          <p:spPr>
            <a:xfrm>
              <a:off x="4074702" y="438883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87" name="pl287"/>
            <p:cNvSpPr/>
            <p:nvPr/>
          </p:nvSpPr>
          <p:spPr>
            <a:xfrm>
              <a:off x="4074702" y="390604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88" name="pl288"/>
            <p:cNvSpPr/>
            <p:nvPr/>
          </p:nvSpPr>
          <p:spPr>
            <a:xfrm>
              <a:off x="4074702" y="41474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89" name="pl289"/>
            <p:cNvSpPr/>
            <p:nvPr/>
          </p:nvSpPr>
          <p:spPr>
            <a:xfrm>
              <a:off x="4074702" y="366465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90" name="pl290"/>
            <p:cNvSpPr/>
            <p:nvPr/>
          </p:nvSpPr>
          <p:spPr>
            <a:xfrm>
              <a:off x="414834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1" name="pl291"/>
            <p:cNvSpPr/>
            <p:nvPr/>
          </p:nvSpPr>
          <p:spPr>
            <a:xfrm>
              <a:off x="43587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2" name="pl292"/>
            <p:cNvSpPr/>
            <p:nvPr/>
          </p:nvSpPr>
          <p:spPr>
            <a:xfrm>
              <a:off x="456917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47795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98999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520040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54108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62123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4148347" y="4147438"/>
              <a:ext cx="1472887" cy="173802"/>
            </a:xfrm>
            <a:custGeom>
              <a:avLst/>
              <a:pathLst>
                <a:path w="1472887" h="173802">
                  <a:moveTo>
                    <a:pt x="0" y="38622"/>
                  </a:moveTo>
                  <a:lnTo>
                    <a:pt x="210412" y="0"/>
                  </a:lnTo>
                  <a:lnTo>
                    <a:pt x="420825" y="77245"/>
                  </a:lnTo>
                  <a:lnTo>
                    <a:pt x="631237" y="173802"/>
                  </a:lnTo>
                  <a:lnTo>
                    <a:pt x="841650" y="115868"/>
                  </a:lnTo>
                  <a:lnTo>
                    <a:pt x="1052062" y="19311"/>
                  </a:lnTo>
                  <a:lnTo>
                    <a:pt x="1262475" y="19311"/>
                  </a:lnTo>
                  <a:lnTo>
                    <a:pt x="1472887" y="19311"/>
                  </a:lnTo>
                </a:path>
              </a:pathLst>
            </a:custGeom>
            <a:ln w="20325" cap="flat">
              <a:solidFill>
                <a:srgbClr val="BEBEBE">
                  <a:alpha val="69803"/>
                </a:srgbClr>
              </a:solidFill>
              <a:prstDash val="solid"/>
              <a:round/>
            </a:ln>
          </p:spPr>
          <p:txBody>
            <a:bodyPr/>
            <a:lstStyle/>
            <a:p/>
          </p:txBody>
        </p:sp>
        <p:sp>
          <p:nvSpPr>
            <p:cNvPr id="299" name="pl299"/>
            <p:cNvSpPr/>
            <p:nvPr/>
          </p:nvSpPr>
          <p:spPr>
            <a:xfrm>
              <a:off x="4148347" y="4031570"/>
              <a:ext cx="1472887" cy="154490"/>
            </a:xfrm>
            <a:custGeom>
              <a:avLst/>
              <a:pathLst>
                <a:path w="1472887" h="154490">
                  <a:moveTo>
                    <a:pt x="0" y="154490"/>
                  </a:moveTo>
                  <a:lnTo>
                    <a:pt x="210412" y="115868"/>
                  </a:lnTo>
                  <a:lnTo>
                    <a:pt x="420825" y="115868"/>
                  </a:lnTo>
                  <a:lnTo>
                    <a:pt x="631237" y="96556"/>
                  </a:lnTo>
                  <a:lnTo>
                    <a:pt x="841650" y="57934"/>
                  </a:lnTo>
                  <a:lnTo>
                    <a:pt x="1052062" y="38622"/>
                  </a:lnTo>
                  <a:lnTo>
                    <a:pt x="1262475" y="19311"/>
                  </a:lnTo>
                  <a:lnTo>
                    <a:pt x="1472887" y="0"/>
                  </a:lnTo>
                </a:path>
              </a:pathLst>
            </a:custGeom>
            <a:ln w="40651" cap="flat">
              <a:solidFill>
                <a:srgbClr val="BEBEBE">
                  <a:alpha val="69803"/>
                </a:srgbClr>
              </a:solidFill>
              <a:prstDash val="solid"/>
              <a:round/>
            </a:ln>
          </p:spPr>
          <p:txBody>
            <a:bodyPr/>
            <a:lstStyle/>
            <a:p/>
          </p:txBody>
        </p:sp>
        <p:sp>
          <p:nvSpPr>
            <p:cNvPr id="300" name="pl300"/>
            <p:cNvSpPr/>
            <p:nvPr/>
          </p:nvSpPr>
          <p:spPr>
            <a:xfrm>
              <a:off x="4148347" y="4031570"/>
              <a:ext cx="1472887" cy="154490"/>
            </a:xfrm>
            <a:custGeom>
              <a:avLst/>
              <a:pathLst>
                <a:path w="1472887" h="154490">
                  <a:moveTo>
                    <a:pt x="0" y="154490"/>
                  </a:moveTo>
                  <a:lnTo>
                    <a:pt x="210412" y="115868"/>
                  </a:lnTo>
                  <a:lnTo>
                    <a:pt x="420825" y="115868"/>
                  </a:lnTo>
                  <a:lnTo>
                    <a:pt x="631237" y="96556"/>
                  </a:lnTo>
                  <a:lnTo>
                    <a:pt x="841650" y="57934"/>
                  </a:lnTo>
                  <a:lnTo>
                    <a:pt x="1052062" y="38622"/>
                  </a:lnTo>
                  <a:lnTo>
                    <a:pt x="1262475" y="19311"/>
                  </a:lnTo>
                  <a:lnTo>
                    <a:pt x="1472887" y="0"/>
                  </a:lnTo>
                </a:path>
              </a:pathLst>
            </a:custGeom>
            <a:ln w="35231" cap="flat">
              <a:solidFill>
                <a:srgbClr val="BEBEBE">
                  <a:alpha val="69803"/>
                </a:srgbClr>
              </a:solidFill>
              <a:prstDash val="solid"/>
              <a:round/>
            </a:ln>
          </p:spPr>
          <p:txBody>
            <a:bodyPr/>
            <a:lstStyle/>
            <a:p/>
          </p:txBody>
        </p:sp>
        <p:sp>
          <p:nvSpPr>
            <p:cNvPr id="301" name="pl301"/>
            <p:cNvSpPr/>
            <p:nvPr/>
          </p:nvSpPr>
          <p:spPr>
            <a:xfrm>
              <a:off x="4148347" y="4147438"/>
              <a:ext cx="1472887" cy="173802"/>
            </a:xfrm>
            <a:custGeom>
              <a:avLst/>
              <a:pathLst>
                <a:path w="1472887" h="173802">
                  <a:moveTo>
                    <a:pt x="0" y="38622"/>
                  </a:moveTo>
                  <a:lnTo>
                    <a:pt x="210412" y="0"/>
                  </a:lnTo>
                  <a:lnTo>
                    <a:pt x="420825" y="77245"/>
                  </a:lnTo>
                  <a:lnTo>
                    <a:pt x="631237" y="173802"/>
                  </a:lnTo>
                  <a:lnTo>
                    <a:pt x="841650" y="115868"/>
                  </a:lnTo>
                  <a:lnTo>
                    <a:pt x="1052062" y="19311"/>
                  </a:lnTo>
                  <a:lnTo>
                    <a:pt x="1262475" y="19311"/>
                  </a:lnTo>
                  <a:lnTo>
                    <a:pt x="1472887" y="19311"/>
                  </a:lnTo>
                </a:path>
              </a:pathLst>
            </a:custGeom>
            <a:ln w="20325" cap="flat">
              <a:solidFill>
                <a:srgbClr val="6B6B6B">
                  <a:alpha val="100000"/>
                </a:srgbClr>
              </a:solidFill>
              <a:prstDash val="solid"/>
              <a:round/>
            </a:ln>
          </p:spPr>
          <p:txBody>
            <a:bodyPr/>
            <a:lstStyle/>
            <a:p/>
          </p:txBody>
        </p:sp>
        <p:sp>
          <p:nvSpPr>
            <p:cNvPr id="302" name="pl302"/>
            <p:cNvSpPr/>
            <p:nvPr/>
          </p:nvSpPr>
          <p:spPr>
            <a:xfrm>
              <a:off x="4148347" y="4031570"/>
              <a:ext cx="1472887" cy="154490"/>
            </a:xfrm>
            <a:custGeom>
              <a:avLst/>
              <a:pathLst>
                <a:path w="1472887" h="154490">
                  <a:moveTo>
                    <a:pt x="0" y="154490"/>
                  </a:moveTo>
                  <a:lnTo>
                    <a:pt x="210412" y="115868"/>
                  </a:lnTo>
                  <a:lnTo>
                    <a:pt x="420825" y="115868"/>
                  </a:lnTo>
                  <a:lnTo>
                    <a:pt x="631237" y="96556"/>
                  </a:lnTo>
                  <a:lnTo>
                    <a:pt x="841650" y="57934"/>
                  </a:lnTo>
                  <a:lnTo>
                    <a:pt x="1052062" y="38622"/>
                  </a:lnTo>
                  <a:lnTo>
                    <a:pt x="1262475" y="19311"/>
                  </a:lnTo>
                  <a:lnTo>
                    <a:pt x="1472887" y="0"/>
                  </a:lnTo>
                </a:path>
              </a:pathLst>
            </a:custGeom>
            <a:ln w="40651" cap="flat">
              <a:solidFill>
                <a:srgbClr val="000000">
                  <a:alpha val="100000"/>
                </a:srgbClr>
              </a:solidFill>
              <a:prstDash val="solid"/>
              <a:round/>
            </a:ln>
          </p:spPr>
          <p:txBody>
            <a:bodyPr/>
            <a:lstStyle/>
            <a:p/>
          </p:txBody>
        </p:sp>
        <p:sp>
          <p:nvSpPr>
            <p:cNvPr id="303" name="pl303"/>
            <p:cNvSpPr/>
            <p:nvPr/>
          </p:nvSpPr>
          <p:spPr>
            <a:xfrm>
              <a:off x="4148347" y="4031570"/>
              <a:ext cx="1472887" cy="154490"/>
            </a:xfrm>
            <a:custGeom>
              <a:avLst/>
              <a:pathLst>
                <a:path w="1472887" h="154490">
                  <a:moveTo>
                    <a:pt x="0" y="154490"/>
                  </a:moveTo>
                  <a:lnTo>
                    <a:pt x="210412" y="115868"/>
                  </a:lnTo>
                  <a:lnTo>
                    <a:pt x="420825" y="115868"/>
                  </a:lnTo>
                  <a:lnTo>
                    <a:pt x="631237" y="96556"/>
                  </a:lnTo>
                  <a:lnTo>
                    <a:pt x="841650" y="57934"/>
                  </a:lnTo>
                  <a:lnTo>
                    <a:pt x="1052062" y="38622"/>
                  </a:lnTo>
                  <a:lnTo>
                    <a:pt x="1262475" y="19311"/>
                  </a:lnTo>
                  <a:lnTo>
                    <a:pt x="1472887" y="0"/>
                  </a:lnTo>
                </a:path>
              </a:pathLst>
            </a:custGeom>
            <a:ln w="35231" cap="flat">
              <a:solidFill>
                <a:srgbClr val="80BD41">
                  <a:alpha val="100000"/>
                </a:srgbClr>
              </a:solidFill>
              <a:prstDash val="solid"/>
              <a:round/>
            </a:ln>
          </p:spPr>
          <p:txBody>
            <a:bodyPr/>
            <a:lstStyle/>
            <a:p/>
          </p:txBody>
        </p:sp>
        <p:sp>
          <p:nvSpPr>
            <p:cNvPr id="304" name="pl304"/>
            <p:cNvSpPr/>
            <p:nvPr/>
          </p:nvSpPr>
          <p:spPr>
            <a:xfrm>
              <a:off x="4074702" y="414743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05" name="tx305"/>
            <p:cNvSpPr/>
            <p:nvPr/>
          </p:nvSpPr>
          <p:spPr>
            <a:xfrm>
              <a:off x="4100158" y="40075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06" name="tx306"/>
            <p:cNvSpPr/>
            <p:nvPr/>
          </p:nvSpPr>
          <p:spPr>
            <a:xfrm>
              <a:off x="4328630" y="3968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7" name="tx307"/>
            <p:cNvSpPr/>
            <p:nvPr/>
          </p:nvSpPr>
          <p:spPr>
            <a:xfrm>
              <a:off x="4539042" y="3968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8" name="tx308"/>
            <p:cNvSpPr/>
            <p:nvPr/>
          </p:nvSpPr>
          <p:spPr>
            <a:xfrm>
              <a:off x="4749455" y="39495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09" name="tx309"/>
            <p:cNvSpPr/>
            <p:nvPr/>
          </p:nvSpPr>
          <p:spPr>
            <a:xfrm>
              <a:off x="4959867" y="3910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10" name="tx310"/>
            <p:cNvSpPr/>
            <p:nvPr/>
          </p:nvSpPr>
          <p:spPr>
            <a:xfrm>
              <a:off x="5170280" y="38916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11" name="tx311"/>
            <p:cNvSpPr/>
            <p:nvPr/>
          </p:nvSpPr>
          <p:spPr>
            <a:xfrm>
              <a:off x="5380692" y="38723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12" name="tx312"/>
            <p:cNvSpPr/>
            <p:nvPr/>
          </p:nvSpPr>
          <p:spPr>
            <a:xfrm>
              <a:off x="5591105" y="38530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13" name="rc313"/>
            <p:cNvSpPr/>
            <p:nvPr/>
          </p:nvSpPr>
          <p:spPr>
            <a:xfrm>
              <a:off x="5764468" y="874964"/>
              <a:ext cx="1620176" cy="1019640"/>
            </a:xfrm>
            <a:prstGeom prst="rect">
              <a:avLst/>
            </a:prstGeom>
            <a:solidFill>
              <a:srgbClr val="EBEBEB">
                <a:alpha val="100000"/>
              </a:srgbClr>
            </a:solidFill>
          </p:spPr>
          <p:txBody>
            <a:bodyPr/>
            <a:lstStyle/>
            <a:p/>
          </p:txBody>
        </p:sp>
        <p:sp>
          <p:nvSpPr>
            <p:cNvPr id="314" name="pl314"/>
            <p:cNvSpPr/>
            <p:nvPr/>
          </p:nvSpPr>
          <p:spPr>
            <a:xfrm>
              <a:off x="5764468" y="178066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15" name="pl315"/>
            <p:cNvSpPr/>
            <p:nvPr/>
          </p:nvSpPr>
          <p:spPr>
            <a:xfrm>
              <a:off x="5764468" y="129788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16" name="pl316"/>
            <p:cNvSpPr/>
            <p:nvPr/>
          </p:nvSpPr>
          <p:spPr>
            <a:xfrm>
              <a:off x="5764468" y="153927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7" name="pl317"/>
            <p:cNvSpPr/>
            <p:nvPr/>
          </p:nvSpPr>
          <p:spPr>
            <a:xfrm>
              <a:off x="5764468" y="105649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8" name="pl318"/>
            <p:cNvSpPr/>
            <p:nvPr/>
          </p:nvSpPr>
          <p:spPr>
            <a:xfrm>
              <a:off x="583811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604852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62589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1" name="pl321"/>
            <p:cNvSpPr/>
            <p:nvPr/>
          </p:nvSpPr>
          <p:spPr>
            <a:xfrm>
              <a:off x="646935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2" name="pl322"/>
            <p:cNvSpPr/>
            <p:nvPr/>
          </p:nvSpPr>
          <p:spPr>
            <a:xfrm>
              <a:off x="667976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3" name="pl323"/>
            <p:cNvSpPr/>
            <p:nvPr/>
          </p:nvSpPr>
          <p:spPr>
            <a:xfrm>
              <a:off x="68901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710058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731100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5838112" y="1539275"/>
              <a:ext cx="1472887" cy="173802"/>
            </a:xfrm>
            <a:custGeom>
              <a:avLst/>
              <a:pathLst>
                <a:path w="1472887" h="173802">
                  <a:moveTo>
                    <a:pt x="0" y="38622"/>
                  </a:moveTo>
                  <a:lnTo>
                    <a:pt x="210412" y="0"/>
                  </a:lnTo>
                  <a:lnTo>
                    <a:pt x="420825" y="77245"/>
                  </a:lnTo>
                  <a:lnTo>
                    <a:pt x="631237" y="173802"/>
                  </a:lnTo>
                  <a:lnTo>
                    <a:pt x="841650" y="115868"/>
                  </a:lnTo>
                  <a:lnTo>
                    <a:pt x="1052062" y="19311"/>
                  </a:lnTo>
                  <a:lnTo>
                    <a:pt x="1262475" y="19311"/>
                  </a:lnTo>
                  <a:lnTo>
                    <a:pt x="1472887" y="19311"/>
                  </a:lnTo>
                </a:path>
              </a:pathLst>
            </a:custGeom>
            <a:ln w="20325" cap="flat">
              <a:solidFill>
                <a:srgbClr val="BEBEBE">
                  <a:alpha val="69803"/>
                </a:srgbClr>
              </a:solidFill>
              <a:prstDash val="solid"/>
              <a:round/>
            </a:ln>
          </p:spPr>
          <p:txBody>
            <a:bodyPr/>
            <a:lstStyle/>
            <a:p/>
          </p:txBody>
        </p:sp>
        <p:sp>
          <p:nvSpPr>
            <p:cNvPr id="327" name="pl327"/>
            <p:cNvSpPr/>
            <p:nvPr/>
          </p:nvSpPr>
          <p:spPr>
            <a:xfrm>
              <a:off x="5838112" y="1500652"/>
              <a:ext cx="1472887" cy="96556"/>
            </a:xfrm>
            <a:custGeom>
              <a:avLst/>
              <a:pathLst>
                <a:path w="1472887" h="96556">
                  <a:moveTo>
                    <a:pt x="0" y="0"/>
                  </a:moveTo>
                  <a:lnTo>
                    <a:pt x="210412" y="38622"/>
                  </a:lnTo>
                  <a:lnTo>
                    <a:pt x="420825" y="96556"/>
                  </a:lnTo>
                  <a:lnTo>
                    <a:pt x="631237" y="96556"/>
                  </a:lnTo>
                  <a:lnTo>
                    <a:pt x="841650" y="96556"/>
                  </a:lnTo>
                  <a:lnTo>
                    <a:pt x="1052062" y="96556"/>
                  </a:lnTo>
                  <a:lnTo>
                    <a:pt x="1262475" y="96556"/>
                  </a:lnTo>
                  <a:lnTo>
                    <a:pt x="1472887" y="96556"/>
                  </a:lnTo>
                </a:path>
              </a:pathLst>
            </a:custGeom>
            <a:ln w="40651" cap="flat">
              <a:solidFill>
                <a:srgbClr val="BEBEBE">
                  <a:alpha val="69803"/>
                </a:srgbClr>
              </a:solidFill>
              <a:prstDash val="solid"/>
              <a:round/>
            </a:ln>
          </p:spPr>
          <p:txBody>
            <a:bodyPr/>
            <a:lstStyle/>
            <a:p/>
          </p:txBody>
        </p:sp>
        <p:sp>
          <p:nvSpPr>
            <p:cNvPr id="328" name="pl328"/>
            <p:cNvSpPr/>
            <p:nvPr/>
          </p:nvSpPr>
          <p:spPr>
            <a:xfrm>
              <a:off x="5838112" y="1500652"/>
              <a:ext cx="1472887" cy="96556"/>
            </a:xfrm>
            <a:custGeom>
              <a:avLst/>
              <a:pathLst>
                <a:path w="1472887" h="96556">
                  <a:moveTo>
                    <a:pt x="0" y="0"/>
                  </a:moveTo>
                  <a:lnTo>
                    <a:pt x="210412" y="38622"/>
                  </a:lnTo>
                  <a:lnTo>
                    <a:pt x="420825" y="96556"/>
                  </a:lnTo>
                  <a:lnTo>
                    <a:pt x="631237" y="96556"/>
                  </a:lnTo>
                  <a:lnTo>
                    <a:pt x="841650" y="96556"/>
                  </a:lnTo>
                  <a:lnTo>
                    <a:pt x="1052062" y="96556"/>
                  </a:lnTo>
                  <a:lnTo>
                    <a:pt x="1262475" y="96556"/>
                  </a:lnTo>
                  <a:lnTo>
                    <a:pt x="1472887" y="96556"/>
                  </a:lnTo>
                </a:path>
              </a:pathLst>
            </a:custGeom>
            <a:ln w="35231" cap="flat">
              <a:solidFill>
                <a:srgbClr val="BEBEBE">
                  <a:alpha val="69803"/>
                </a:srgbClr>
              </a:solidFill>
              <a:prstDash val="solid"/>
              <a:round/>
            </a:ln>
          </p:spPr>
          <p:txBody>
            <a:bodyPr/>
            <a:lstStyle/>
            <a:p/>
          </p:txBody>
        </p:sp>
        <p:sp>
          <p:nvSpPr>
            <p:cNvPr id="329" name="pl329"/>
            <p:cNvSpPr/>
            <p:nvPr/>
          </p:nvSpPr>
          <p:spPr>
            <a:xfrm>
              <a:off x="5838112" y="1539275"/>
              <a:ext cx="1472887" cy="173802"/>
            </a:xfrm>
            <a:custGeom>
              <a:avLst/>
              <a:pathLst>
                <a:path w="1472887" h="173802">
                  <a:moveTo>
                    <a:pt x="0" y="38622"/>
                  </a:moveTo>
                  <a:lnTo>
                    <a:pt x="210412" y="0"/>
                  </a:lnTo>
                  <a:lnTo>
                    <a:pt x="420825" y="77245"/>
                  </a:lnTo>
                  <a:lnTo>
                    <a:pt x="631237" y="173802"/>
                  </a:lnTo>
                  <a:lnTo>
                    <a:pt x="841650" y="115868"/>
                  </a:lnTo>
                  <a:lnTo>
                    <a:pt x="1052062" y="19311"/>
                  </a:lnTo>
                  <a:lnTo>
                    <a:pt x="1262475" y="19311"/>
                  </a:lnTo>
                  <a:lnTo>
                    <a:pt x="1472887" y="19311"/>
                  </a:lnTo>
                </a:path>
              </a:pathLst>
            </a:custGeom>
            <a:ln w="20325" cap="flat">
              <a:solidFill>
                <a:srgbClr val="6B6B6B">
                  <a:alpha val="100000"/>
                </a:srgbClr>
              </a:solidFill>
              <a:prstDash val="solid"/>
              <a:round/>
            </a:ln>
          </p:spPr>
          <p:txBody>
            <a:bodyPr/>
            <a:lstStyle/>
            <a:p/>
          </p:txBody>
        </p:sp>
        <p:sp>
          <p:nvSpPr>
            <p:cNvPr id="330" name="pl330"/>
            <p:cNvSpPr/>
            <p:nvPr/>
          </p:nvSpPr>
          <p:spPr>
            <a:xfrm>
              <a:off x="5838112" y="1500652"/>
              <a:ext cx="1472887" cy="96556"/>
            </a:xfrm>
            <a:custGeom>
              <a:avLst/>
              <a:pathLst>
                <a:path w="1472887" h="96556">
                  <a:moveTo>
                    <a:pt x="0" y="0"/>
                  </a:moveTo>
                  <a:lnTo>
                    <a:pt x="210412" y="38622"/>
                  </a:lnTo>
                  <a:lnTo>
                    <a:pt x="420825" y="96556"/>
                  </a:lnTo>
                  <a:lnTo>
                    <a:pt x="631237" y="96556"/>
                  </a:lnTo>
                  <a:lnTo>
                    <a:pt x="841650" y="96556"/>
                  </a:lnTo>
                  <a:lnTo>
                    <a:pt x="1052062" y="96556"/>
                  </a:lnTo>
                  <a:lnTo>
                    <a:pt x="1262475" y="96556"/>
                  </a:lnTo>
                  <a:lnTo>
                    <a:pt x="1472887" y="96556"/>
                  </a:lnTo>
                </a:path>
              </a:pathLst>
            </a:custGeom>
            <a:ln w="40651" cap="flat">
              <a:solidFill>
                <a:srgbClr val="000000">
                  <a:alpha val="100000"/>
                </a:srgbClr>
              </a:solidFill>
              <a:prstDash val="solid"/>
              <a:round/>
            </a:ln>
          </p:spPr>
          <p:txBody>
            <a:bodyPr/>
            <a:lstStyle/>
            <a:p/>
          </p:txBody>
        </p:sp>
        <p:sp>
          <p:nvSpPr>
            <p:cNvPr id="331" name="pl331"/>
            <p:cNvSpPr/>
            <p:nvPr/>
          </p:nvSpPr>
          <p:spPr>
            <a:xfrm>
              <a:off x="5838112" y="1500652"/>
              <a:ext cx="1472887" cy="96556"/>
            </a:xfrm>
            <a:custGeom>
              <a:avLst/>
              <a:pathLst>
                <a:path w="1472887" h="96556">
                  <a:moveTo>
                    <a:pt x="0" y="0"/>
                  </a:moveTo>
                  <a:lnTo>
                    <a:pt x="210412" y="38622"/>
                  </a:lnTo>
                  <a:lnTo>
                    <a:pt x="420825" y="96556"/>
                  </a:lnTo>
                  <a:lnTo>
                    <a:pt x="631237" y="96556"/>
                  </a:lnTo>
                  <a:lnTo>
                    <a:pt x="841650" y="96556"/>
                  </a:lnTo>
                  <a:lnTo>
                    <a:pt x="1052062" y="96556"/>
                  </a:lnTo>
                  <a:lnTo>
                    <a:pt x="1262475" y="96556"/>
                  </a:lnTo>
                  <a:lnTo>
                    <a:pt x="1472887" y="96556"/>
                  </a:lnTo>
                </a:path>
              </a:pathLst>
            </a:custGeom>
            <a:ln w="35231" cap="flat">
              <a:solidFill>
                <a:srgbClr val="80BD41">
                  <a:alpha val="100000"/>
                </a:srgbClr>
              </a:solidFill>
              <a:prstDash val="solid"/>
              <a:round/>
            </a:ln>
          </p:spPr>
          <p:txBody>
            <a:bodyPr/>
            <a:lstStyle/>
            <a:p/>
          </p:txBody>
        </p:sp>
        <p:sp>
          <p:nvSpPr>
            <p:cNvPr id="332" name="pl332"/>
            <p:cNvSpPr/>
            <p:nvPr/>
          </p:nvSpPr>
          <p:spPr>
            <a:xfrm>
              <a:off x="5764468" y="1539275"/>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33" name="tx333"/>
            <p:cNvSpPr/>
            <p:nvPr/>
          </p:nvSpPr>
          <p:spPr>
            <a:xfrm>
              <a:off x="5807983" y="13220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34" name="tx334"/>
            <p:cNvSpPr/>
            <p:nvPr/>
          </p:nvSpPr>
          <p:spPr>
            <a:xfrm>
              <a:off x="6018395" y="13607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5" name="tx335"/>
            <p:cNvSpPr/>
            <p:nvPr/>
          </p:nvSpPr>
          <p:spPr>
            <a:xfrm>
              <a:off x="6210749" y="14186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6" name="tx336"/>
            <p:cNvSpPr/>
            <p:nvPr/>
          </p:nvSpPr>
          <p:spPr>
            <a:xfrm>
              <a:off x="6421161" y="14186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7" name="tx337"/>
            <p:cNvSpPr/>
            <p:nvPr/>
          </p:nvSpPr>
          <p:spPr>
            <a:xfrm>
              <a:off x="6631574" y="14186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8" name="tx338"/>
            <p:cNvSpPr/>
            <p:nvPr/>
          </p:nvSpPr>
          <p:spPr>
            <a:xfrm>
              <a:off x="6841986" y="14186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9" name="tx339"/>
            <p:cNvSpPr/>
            <p:nvPr/>
          </p:nvSpPr>
          <p:spPr>
            <a:xfrm>
              <a:off x="7052399" y="14186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40" name="tx340"/>
            <p:cNvSpPr/>
            <p:nvPr/>
          </p:nvSpPr>
          <p:spPr>
            <a:xfrm>
              <a:off x="7262811" y="14186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41" name="rc341"/>
            <p:cNvSpPr/>
            <p:nvPr/>
          </p:nvSpPr>
          <p:spPr>
            <a:xfrm>
              <a:off x="5764468" y="2179046"/>
              <a:ext cx="1620176" cy="1019640"/>
            </a:xfrm>
            <a:prstGeom prst="rect">
              <a:avLst/>
            </a:prstGeom>
            <a:solidFill>
              <a:srgbClr val="EBEBEB">
                <a:alpha val="100000"/>
              </a:srgbClr>
            </a:solidFill>
          </p:spPr>
          <p:txBody>
            <a:bodyPr/>
            <a:lstStyle/>
            <a:p/>
          </p:txBody>
        </p:sp>
        <p:sp>
          <p:nvSpPr>
            <p:cNvPr id="342" name="pl342"/>
            <p:cNvSpPr/>
            <p:nvPr/>
          </p:nvSpPr>
          <p:spPr>
            <a:xfrm>
              <a:off x="5764468" y="308474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43" name="pl343"/>
            <p:cNvSpPr/>
            <p:nvPr/>
          </p:nvSpPr>
          <p:spPr>
            <a:xfrm>
              <a:off x="5764468" y="260196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44" name="pl344"/>
            <p:cNvSpPr/>
            <p:nvPr/>
          </p:nvSpPr>
          <p:spPr>
            <a:xfrm>
              <a:off x="5764468" y="28433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5" name="pl345"/>
            <p:cNvSpPr/>
            <p:nvPr/>
          </p:nvSpPr>
          <p:spPr>
            <a:xfrm>
              <a:off x="5764468" y="236057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6" name="pl346"/>
            <p:cNvSpPr/>
            <p:nvPr/>
          </p:nvSpPr>
          <p:spPr>
            <a:xfrm>
              <a:off x="583811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604852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62589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646935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667976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1" name="pl351"/>
            <p:cNvSpPr/>
            <p:nvPr/>
          </p:nvSpPr>
          <p:spPr>
            <a:xfrm>
              <a:off x="68901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2" name="pl352"/>
            <p:cNvSpPr/>
            <p:nvPr/>
          </p:nvSpPr>
          <p:spPr>
            <a:xfrm>
              <a:off x="710058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3" name="pl353"/>
            <p:cNvSpPr/>
            <p:nvPr/>
          </p:nvSpPr>
          <p:spPr>
            <a:xfrm>
              <a:off x="731100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4" name="pl354"/>
            <p:cNvSpPr/>
            <p:nvPr/>
          </p:nvSpPr>
          <p:spPr>
            <a:xfrm>
              <a:off x="5838112" y="2843357"/>
              <a:ext cx="1472887" cy="173802"/>
            </a:xfrm>
            <a:custGeom>
              <a:avLst/>
              <a:pathLst>
                <a:path w="1472887" h="173802">
                  <a:moveTo>
                    <a:pt x="0" y="38622"/>
                  </a:moveTo>
                  <a:lnTo>
                    <a:pt x="210412" y="0"/>
                  </a:lnTo>
                  <a:lnTo>
                    <a:pt x="420825" y="77245"/>
                  </a:lnTo>
                  <a:lnTo>
                    <a:pt x="631237" y="173802"/>
                  </a:lnTo>
                  <a:lnTo>
                    <a:pt x="841650" y="115868"/>
                  </a:lnTo>
                  <a:lnTo>
                    <a:pt x="1052062" y="19311"/>
                  </a:lnTo>
                  <a:lnTo>
                    <a:pt x="1262475" y="19311"/>
                  </a:lnTo>
                  <a:lnTo>
                    <a:pt x="1472887" y="19311"/>
                  </a:lnTo>
                </a:path>
              </a:pathLst>
            </a:custGeom>
            <a:ln w="20325" cap="flat">
              <a:solidFill>
                <a:srgbClr val="BEBEBE">
                  <a:alpha val="69803"/>
                </a:srgbClr>
              </a:solidFill>
              <a:prstDash val="solid"/>
              <a:round/>
            </a:ln>
          </p:spPr>
          <p:txBody>
            <a:bodyPr/>
            <a:lstStyle/>
            <a:p/>
          </p:txBody>
        </p:sp>
        <p:sp>
          <p:nvSpPr>
            <p:cNvPr id="355" name="pl355"/>
            <p:cNvSpPr/>
            <p:nvPr/>
          </p:nvSpPr>
          <p:spPr>
            <a:xfrm>
              <a:off x="5838112" y="2708177"/>
              <a:ext cx="1472887" cy="251047"/>
            </a:xfrm>
            <a:custGeom>
              <a:avLst/>
              <a:pathLst>
                <a:path w="1472887" h="251047">
                  <a:moveTo>
                    <a:pt x="0" y="115868"/>
                  </a:moveTo>
                  <a:lnTo>
                    <a:pt x="210412" y="135179"/>
                  </a:lnTo>
                  <a:lnTo>
                    <a:pt x="420825" y="173802"/>
                  </a:lnTo>
                  <a:lnTo>
                    <a:pt x="631237" y="251047"/>
                  </a:lnTo>
                  <a:lnTo>
                    <a:pt x="841650" y="57934"/>
                  </a:lnTo>
                  <a:lnTo>
                    <a:pt x="1052062" y="0"/>
                  </a:lnTo>
                  <a:lnTo>
                    <a:pt x="1262475" y="115868"/>
                  </a:lnTo>
                  <a:lnTo>
                    <a:pt x="1472887" y="135179"/>
                  </a:lnTo>
                </a:path>
              </a:pathLst>
            </a:custGeom>
            <a:ln w="40651" cap="flat">
              <a:solidFill>
                <a:srgbClr val="BEBEBE">
                  <a:alpha val="69803"/>
                </a:srgbClr>
              </a:solidFill>
              <a:prstDash val="solid"/>
              <a:round/>
            </a:ln>
          </p:spPr>
          <p:txBody>
            <a:bodyPr/>
            <a:lstStyle/>
            <a:p/>
          </p:txBody>
        </p:sp>
        <p:sp>
          <p:nvSpPr>
            <p:cNvPr id="356" name="pl356"/>
            <p:cNvSpPr/>
            <p:nvPr/>
          </p:nvSpPr>
          <p:spPr>
            <a:xfrm>
              <a:off x="5838112" y="2708177"/>
              <a:ext cx="1472887" cy="251047"/>
            </a:xfrm>
            <a:custGeom>
              <a:avLst/>
              <a:pathLst>
                <a:path w="1472887" h="251047">
                  <a:moveTo>
                    <a:pt x="0" y="115868"/>
                  </a:moveTo>
                  <a:lnTo>
                    <a:pt x="210412" y="135179"/>
                  </a:lnTo>
                  <a:lnTo>
                    <a:pt x="420825" y="173802"/>
                  </a:lnTo>
                  <a:lnTo>
                    <a:pt x="631237" y="251047"/>
                  </a:lnTo>
                  <a:lnTo>
                    <a:pt x="841650" y="57934"/>
                  </a:lnTo>
                  <a:lnTo>
                    <a:pt x="1052062" y="0"/>
                  </a:lnTo>
                  <a:lnTo>
                    <a:pt x="1262475" y="115868"/>
                  </a:lnTo>
                  <a:lnTo>
                    <a:pt x="1472887" y="135179"/>
                  </a:lnTo>
                </a:path>
              </a:pathLst>
            </a:custGeom>
            <a:ln w="35231" cap="flat">
              <a:solidFill>
                <a:srgbClr val="BEBEBE">
                  <a:alpha val="69803"/>
                </a:srgbClr>
              </a:solidFill>
              <a:prstDash val="solid"/>
              <a:round/>
            </a:ln>
          </p:spPr>
          <p:txBody>
            <a:bodyPr/>
            <a:lstStyle/>
            <a:p/>
          </p:txBody>
        </p:sp>
        <p:sp>
          <p:nvSpPr>
            <p:cNvPr id="357" name="pl357"/>
            <p:cNvSpPr/>
            <p:nvPr/>
          </p:nvSpPr>
          <p:spPr>
            <a:xfrm>
              <a:off x="5838112" y="2843357"/>
              <a:ext cx="1472887" cy="173802"/>
            </a:xfrm>
            <a:custGeom>
              <a:avLst/>
              <a:pathLst>
                <a:path w="1472887" h="173802">
                  <a:moveTo>
                    <a:pt x="0" y="38622"/>
                  </a:moveTo>
                  <a:lnTo>
                    <a:pt x="210412" y="0"/>
                  </a:lnTo>
                  <a:lnTo>
                    <a:pt x="420825" y="77245"/>
                  </a:lnTo>
                  <a:lnTo>
                    <a:pt x="631237" y="173802"/>
                  </a:lnTo>
                  <a:lnTo>
                    <a:pt x="841650" y="115868"/>
                  </a:lnTo>
                  <a:lnTo>
                    <a:pt x="1052062" y="19311"/>
                  </a:lnTo>
                  <a:lnTo>
                    <a:pt x="1262475" y="19311"/>
                  </a:lnTo>
                  <a:lnTo>
                    <a:pt x="1472887" y="19311"/>
                  </a:lnTo>
                </a:path>
              </a:pathLst>
            </a:custGeom>
            <a:ln w="20325" cap="flat">
              <a:solidFill>
                <a:srgbClr val="6B6B6B">
                  <a:alpha val="100000"/>
                </a:srgbClr>
              </a:solidFill>
              <a:prstDash val="solid"/>
              <a:round/>
            </a:ln>
          </p:spPr>
          <p:txBody>
            <a:bodyPr/>
            <a:lstStyle/>
            <a:p/>
          </p:txBody>
        </p:sp>
        <p:sp>
          <p:nvSpPr>
            <p:cNvPr id="358" name="pl358"/>
            <p:cNvSpPr/>
            <p:nvPr/>
          </p:nvSpPr>
          <p:spPr>
            <a:xfrm>
              <a:off x="5838112" y="2708177"/>
              <a:ext cx="1472887" cy="251047"/>
            </a:xfrm>
            <a:custGeom>
              <a:avLst/>
              <a:pathLst>
                <a:path w="1472887" h="251047">
                  <a:moveTo>
                    <a:pt x="0" y="115868"/>
                  </a:moveTo>
                  <a:lnTo>
                    <a:pt x="210412" y="135179"/>
                  </a:lnTo>
                  <a:lnTo>
                    <a:pt x="420825" y="173802"/>
                  </a:lnTo>
                  <a:lnTo>
                    <a:pt x="631237" y="251047"/>
                  </a:lnTo>
                  <a:lnTo>
                    <a:pt x="841650" y="57934"/>
                  </a:lnTo>
                  <a:lnTo>
                    <a:pt x="1052062" y="0"/>
                  </a:lnTo>
                  <a:lnTo>
                    <a:pt x="1262475" y="115868"/>
                  </a:lnTo>
                  <a:lnTo>
                    <a:pt x="1472887" y="135179"/>
                  </a:lnTo>
                </a:path>
              </a:pathLst>
            </a:custGeom>
            <a:ln w="40651" cap="flat">
              <a:solidFill>
                <a:srgbClr val="000000">
                  <a:alpha val="100000"/>
                </a:srgbClr>
              </a:solidFill>
              <a:prstDash val="solid"/>
              <a:round/>
            </a:ln>
          </p:spPr>
          <p:txBody>
            <a:bodyPr/>
            <a:lstStyle/>
            <a:p/>
          </p:txBody>
        </p:sp>
        <p:sp>
          <p:nvSpPr>
            <p:cNvPr id="359" name="pl359"/>
            <p:cNvSpPr/>
            <p:nvPr/>
          </p:nvSpPr>
          <p:spPr>
            <a:xfrm>
              <a:off x="5838112" y="2708177"/>
              <a:ext cx="1472887" cy="251047"/>
            </a:xfrm>
            <a:custGeom>
              <a:avLst/>
              <a:pathLst>
                <a:path w="1472887" h="251047">
                  <a:moveTo>
                    <a:pt x="0" y="115868"/>
                  </a:moveTo>
                  <a:lnTo>
                    <a:pt x="210412" y="135179"/>
                  </a:lnTo>
                  <a:lnTo>
                    <a:pt x="420825" y="173802"/>
                  </a:lnTo>
                  <a:lnTo>
                    <a:pt x="631237" y="251047"/>
                  </a:lnTo>
                  <a:lnTo>
                    <a:pt x="841650" y="57934"/>
                  </a:lnTo>
                  <a:lnTo>
                    <a:pt x="1052062" y="0"/>
                  </a:lnTo>
                  <a:lnTo>
                    <a:pt x="1262475" y="115868"/>
                  </a:lnTo>
                  <a:lnTo>
                    <a:pt x="1472887" y="135179"/>
                  </a:lnTo>
                </a:path>
              </a:pathLst>
            </a:custGeom>
            <a:ln w="35231" cap="flat">
              <a:solidFill>
                <a:srgbClr val="80BD41">
                  <a:alpha val="100000"/>
                </a:srgbClr>
              </a:solidFill>
              <a:prstDash val="solid"/>
              <a:round/>
            </a:ln>
          </p:spPr>
          <p:txBody>
            <a:bodyPr/>
            <a:lstStyle/>
            <a:p/>
          </p:txBody>
        </p:sp>
        <p:sp>
          <p:nvSpPr>
            <p:cNvPr id="360" name="pl360"/>
            <p:cNvSpPr/>
            <p:nvPr/>
          </p:nvSpPr>
          <p:spPr>
            <a:xfrm>
              <a:off x="5764468" y="28433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61" name="tx361"/>
            <p:cNvSpPr/>
            <p:nvPr/>
          </p:nvSpPr>
          <p:spPr>
            <a:xfrm>
              <a:off x="5807983" y="26454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62" name="tx362"/>
            <p:cNvSpPr/>
            <p:nvPr/>
          </p:nvSpPr>
          <p:spPr>
            <a:xfrm>
              <a:off x="6018395" y="26648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3" name="tx363"/>
            <p:cNvSpPr/>
            <p:nvPr/>
          </p:nvSpPr>
          <p:spPr>
            <a:xfrm>
              <a:off x="6210749" y="27034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64" name="tx364"/>
            <p:cNvSpPr/>
            <p:nvPr/>
          </p:nvSpPr>
          <p:spPr>
            <a:xfrm>
              <a:off x="6421161" y="278067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65" name="tx365"/>
            <p:cNvSpPr/>
            <p:nvPr/>
          </p:nvSpPr>
          <p:spPr>
            <a:xfrm>
              <a:off x="6649633" y="25875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66" name="tx366"/>
            <p:cNvSpPr/>
            <p:nvPr/>
          </p:nvSpPr>
          <p:spPr>
            <a:xfrm>
              <a:off x="6860046" y="25296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67" name="tx367"/>
            <p:cNvSpPr/>
            <p:nvPr/>
          </p:nvSpPr>
          <p:spPr>
            <a:xfrm>
              <a:off x="7070458" y="26454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68" name="tx368"/>
            <p:cNvSpPr/>
            <p:nvPr/>
          </p:nvSpPr>
          <p:spPr>
            <a:xfrm>
              <a:off x="7280871" y="26648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9" name="rc369"/>
            <p:cNvSpPr/>
            <p:nvPr/>
          </p:nvSpPr>
          <p:spPr>
            <a:xfrm>
              <a:off x="5764468" y="3483127"/>
              <a:ext cx="1620176" cy="1019640"/>
            </a:xfrm>
            <a:prstGeom prst="rect">
              <a:avLst/>
            </a:prstGeom>
            <a:solidFill>
              <a:srgbClr val="EBEBEB">
                <a:alpha val="100000"/>
              </a:srgbClr>
            </a:solidFill>
          </p:spPr>
          <p:txBody>
            <a:bodyPr/>
            <a:lstStyle/>
            <a:p/>
          </p:txBody>
        </p:sp>
        <p:sp>
          <p:nvSpPr>
            <p:cNvPr id="370" name="pl370"/>
            <p:cNvSpPr/>
            <p:nvPr/>
          </p:nvSpPr>
          <p:spPr>
            <a:xfrm>
              <a:off x="5764468" y="438883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71" name="pl371"/>
            <p:cNvSpPr/>
            <p:nvPr/>
          </p:nvSpPr>
          <p:spPr>
            <a:xfrm>
              <a:off x="5764468" y="390604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72" name="pl372"/>
            <p:cNvSpPr/>
            <p:nvPr/>
          </p:nvSpPr>
          <p:spPr>
            <a:xfrm>
              <a:off x="5764468" y="41474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3" name="pl373"/>
            <p:cNvSpPr/>
            <p:nvPr/>
          </p:nvSpPr>
          <p:spPr>
            <a:xfrm>
              <a:off x="5764468" y="366465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4" name="pl374"/>
            <p:cNvSpPr/>
            <p:nvPr/>
          </p:nvSpPr>
          <p:spPr>
            <a:xfrm>
              <a:off x="583811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604852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62589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646935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667976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68901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710058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1" name="pl381"/>
            <p:cNvSpPr/>
            <p:nvPr/>
          </p:nvSpPr>
          <p:spPr>
            <a:xfrm>
              <a:off x="731100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2" name="pl382"/>
            <p:cNvSpPr/>
            <p:nvPr/>
          </p:nvSpPr>
          <p:spPr>
            <a:xfrm>
              <a:off x="5838112" y="4147438"/>
              <a:ext cx="1472887" cy="173802"/>
            </a:xfrm>
            <a:custGeom>
              <a:avLst/>
              <a:pathLst>
                <a:path w="1472887" h="173802">
                  <a:moveTo>
                    <a:pt x="0" y="38622"/>
                  </a:moveTo>
                  <a:lnTo>
                    <a:pt x="210412" y="0"/>
                  </a:lnTo>
                  <a:lnTo>
                    <a:pt x="420825" y="77245"/>
                  </a:lnTo>
                  <a:lnTo>
                    <a:pt x="631237" y="173802"/>
                  </a:lnTo>
                  <a:lnTo>
                    <a:pt x="841650" y="115868"/>
                  </a:lnTo>
                  <a:lnTo>
                    <a:pt x="1052062" y="19311"/>
                  </a:lnTo>
                  <a:lnTo>
                    <a:pt x="1262475" y="19311"/>
                  </a:lnTo>
                  <a:lnTo>
                    <a:pt x="1472887" y="19311"/>
                  </a:lnTo>
                </a:path>
              </a:pathLst>
            </a:custGeom>
            <a:ln w="20325" cap="flat">
              <a:solidFill>
                <a:srgbClr val="BEBEBE">
                  <a:alpha val="69803"/>
                </a:srgbClr>
              </a:solidFill>
              <a:prstDash val="solid"/>
              <a:round/>
            </a:ln>
          </p:spPr>
          <p:txBody>
            <a:bodyPr/>
            <a:lstStyle/>
            <a:p/>
          </p:txBody>
        </p:sp>
        <p:sp>
          <p:nvSpPr>
            <p:cNvPr id="383" name="pl383"/>
            <p:cNvSpPr/>
            <p:nvPr/>
          </p:nvSpPr>
          <p:spPr>
            <a:xfrm>
              <a:off x="5838112" y="4147438"/>
              <a:ext cx="1472887" cy="308981"/>
            </a:xfrm>
            <a:custGeom>
              <a:avLst/>
              <a:pathLst>
                <a:path w="1472887" h="308981">
                  <a:moveTo>
                    <a:pt x="0" y="96556"/>
                  </a:moveTo>
                  <a:lnTo>
                    <a:pt x="210412" y="0"/>
                  </a:lnTo>
                  <a:lnTo>
                    <a:pt x="420825" y="77245"/>
                  </a:lnTo>
                  <a:lnTo>
                    <a:pt x="631237" y="308981"/>
                  </a:lnTo>
                  <a:lnTo>
                    <a:pt x="841650" y="212425"/>
                  </a:lnTo>
                  <a:lnTo>
                    <a:pt x="1052062" y="57934"/>
                  </a:lnTo>
                  <a:lnTo>
                    <a:pt x="1262475" y="57934"/>
                  </a:lnTo>
                  <a:lnTo>
                    <a:pt x="1472887" y="77245"/>
                  </a:lnTo>
                </a:path>
              </a:pathLst>
            </a:custGeom>
            <a:ln w="40651" cap="flat">
              <a:solidFill>
                <a:srgbClr val="BEBEBE">
                  <a:alpha val="69803"/>
                </a:srgbClr>
              </a:solidFill>
              <a:prstDash val="solid"/>
              <a:round/>
            </a:ln>
          </p:spPr>
          <p:txBody>
            <a:bodyPr/>
            <a:lstStyle/>
            <a:p/>
          </p:txBody>
        </p:sp>
        <p:sp>
          <p:nvSpPr>
            <p:cNvPr id="384" name="pl384"/>
            <p:cNvSpPr/>
            <p:nvPr/>
          </p:nvSpPr>
          <p:spPr>
            <a:xfrm>
              <a:off x="5838112" y="4147438"/>
              <a:ext cx="1472887" cy="308981"/>
            </a:xfrm>
            <a:custGeom>
              <a:avLst/>
              <a:pathLst>
                <a:path w="1472887" h="308981">
                  <a:moveTo>
                    <a:pt x="0" y="96556"/>
                  </a:moveTo>
                  <a:lnTo>
                    <a:pt x="210412" y="0"/>
                  </a:lnTo>
                  <a:lnTo>
                    <a:pt x="420825" y="77245"/>
                  </a:lnTo>
                  <a:lnTo>
                    <a:pt x="631237" y="308981"/>
                  </a:lnTo>
                  <a:lnTo>
                    <a:pt x="841650" y="212425"/>
                  </a:lnTo>
                  <a:lnTo>
                    <a:pt x="1052062" y="57934"/>
                  </a:lnTo>
                  <a:lnTo>
                    <a:pt x="1262475" y="57934"/>
                  </a:lnTo>
                  <a:lnTo>
                    <a:pt x="1472887" y="77245"/>
                  </a:lnTo>
                </a:path>
              </a:pathLst>
            </a:custGeom>
            <a:ln w="35231" cap="flat">
              <a:solidFill>
                <a:srgbClr val="BEBEBE">
                  <a:alpha val="69803"/>
                </a:srgbClr>
              </a:solidFill>
              <a:prstDash val="solid"/>
              <a:round/>
            </a:ln>
          </p:spPr>
          <p:txBody>
            <a:bodyPr/>
            <a:lstStyle/>
            <a:p/>
          </p:txBody>
        </p:sp>
        <p:sp>
          <p:nvSpPr>
            <p:cNvPr id="385" name="pl385"/>
            <p:cNvSpPr/>
            <p:nvPr/>
          </p:nvSpPr>
          <p:spPr>
            <a:xfrm>
              <a:off x="5838112" y="4147438"/>
              <a:ext cx="1472887" cy="173802"/>
            </a:xfrm>
            <a:custGeom>
              <a:avLst/>
              <a:pathLst>
                <a:path w="1472887" h="173802">
                  <a:moveTo>
                    <a:pt x="0" y="38622"/>
                  </a:moveTo>
                  <a:lnTo>
                    <a:pt x="210412" y="0"/>
                  </a:lnTo>
                  <a:lnTo>
                    <a:pt x="420825" y="77245"/>
                  </a:lnTo>
                  <a:lnTo>
                    <a:pt x="631237" y="173802"/>
                  </a:lnTo>
                  <a:lnTo>
                    <a:pt x="841650" y="115868"/>
                  </a:lnTo>
                  <a:lnTo>
                    <a:pt x="1052062" y="19311"/>
                  </a:lnTo>
                  <a:lnTo>
                    <a:pt x="1262475" y="19311"/>
                  </a:lnTo>
                  <a:lnTo>
                    <a:pt x="1472887" y="19311"/>
                  </a:lnTo>
                </a:path>
              </a:pathLst>
            </a:custGeom>
            <a:ln w="20325" cap="flat">
              <a:solidFill>
                <a:srgbClr val="6B6B6B">
                  <a:alpha val="100000"/>
                </a:srgbClr>
              </a:solidFill>
              <a:prstDash val="solid"/>
              <a:round/>
            </a:ln>
          </p:spPr>
          <p:txBody>
            <a:bodyPr/>
            <a:lstStyle/>
            <a:p/>
          </p:txBody>
        </p:sp>
        <p:sp>
          <p:nvSpPr>
            <p:cNvPr id="386" name="pl386"/>
            <p:cNvSpPr/>
            <p:nvPr/>
          </p:nvSpPr>
          <p:spPr>
            <a:xfrm>
              <a:off x="5838112" y="4147438"/>
              <a:ext cx="1472887" cy="308981"/>
            </a:xfrm>
            <a:custGeom>
              <a:avLst/>
              <a:pathLst>
                <a:path w="1472887" h="308981">
                  <a:moveTo>
                    <a:pt x="0" y="96556"/>
                  </a:moveTo>
                  <a:lnTo>
                    <a:pt x="210412" y="0"/>
                  </a:lnTo>
                  <a:lnTo>
                    <a:pt x="420825" y="77245"/>
                  </a:lnTo>
                  <a:lnTo>
                    <a:pt x="631237" y="308981"/>
                  </a:lnTo>
                  <a:lnTo>
                    <a:pt x="841650" y="212425"/>
                  </a:lnTo>
                  <a:lnTo>
                    <a:pt x="1052062" y="57934"/>
                  </a:lnTo>
                  <a:lnTo>
                    <a:pt x="1262475" y="57934"/>
                  </a:lnTo>
                  <a:lnTo>
                    <a:pt x="1472887" y="77245"/>
                  </a:lnTo>
                </a:path>
              </a:pathLst>
            </a:custGeom>
            <a:ln w="40651" cap="flat">
              <a:solidFill>
                <a:srgbClr val="000000">
                  <a:alpha val="100000"/>
                </a:srgbClr>
              </a:solidFill>
              <a:prstDash val="solid"/>
              <a:round/>
            </a:ln>
          </p:spPr>
          <p:txBody>
            <a:bodyPr/>
            <a:lstStyle/>
            <a:p/>
          </p:txBody>
        </p:sp>
        <p:sp>
          <p:nvSpPr>
            <p:cNvPr id="387" name="pl387"/>
            <p:cNvSpPr/>
            <p:nvPr/>
          </p:nvSpPr>
          <p:spPr>
            <a:xfrm>
              <a:off x="5838112" y="4147438"/>
              <a:ext cx="1472887" cy="308981"/>
            </a:xfrm>
            <a:custGeom>
              <a:avLst/>
              <a:pathLst>
                <a:path w="1472887" h="308981">
                  <a:moveTo>
                    <a:pt x="0" y="96556"/>
                  </a:moveTo>
                  <a:lnTo>
                    <a:pt x="210412" y="0"/>
                  </a:lnTo>
                  <a:lnTo>
                    <a:pt x="420825" y="77245"/>
                  </a:lnTo>
                  <a:lnTo>
                    <a:pt x="631237" y="308981"/>
                  </a:lnTo>
                  <a:lnTo>
                    <a:pt x="841650" y="212425"/>
                  </a:lnTo>
                  <a:lnTo>
                    <a:pt x="1052062" y="57934"/>
                  </a:lnTo>
                  <a:lnTo>
                    <a:pt x="1262475" y="57934"/>
                  </a:lnTo>
                  <a:lnTo>
                    <a:pt x="1472887" y="77245"/>
                  </a:lnTo>
                </a:path>
              </a:pathLst>
            </a:custGeom>
            <a:ln w="35231" cap="flat">
              <a:solidFill>
                <a:srgbClr val="80BD41">
                  <a:alpha val="100000"/>
                </a:srgbClr>
              </a:solidFill>
              <a:prstDash val="solid"/>
              <a:round/>
            </a:ln>
          </p:spPr>
          <p:txBody>
            <a:bodyPr/>
            <a:lstStyle/>
            <a:p/>
          </p:txBody>
        </p:sp>
        <p:sp>
          <p:nvSpPr>
            <p:cNvPr id="388" name="pl388"/>
            <p:cNvSpPr/>
            <p:nvPr/>
          </p:nvSpPr>
          <p:spPr>
            <a:xfrm>
              <a:off x="5764468" y="414743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89" name="tx389"/>
            <p:cNvSpPr/>
            <p:nvPr/>
          </p:nvSpPr>
          <p:spPr>
            <a:xfrm>
              <a:off x="5789923" y="40654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90" name="tx390"/>
            <p:cNvSpPr/>
            <p:nvPr/>
          </p:nvSpPr>
          <p:spPr>
            <a:xfrm>
              <a:off x="6018395" y="3968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1" name="tx391"/>
            <p:cNvSpPr/>
            <p:nvPr/>
          </p:nvSpPr>
          <p:spPr>
            <a:xfrm>
              <a:off x="6210749" y="40461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92" name="tx392"/>
            <p:cNvSpPr/>
            <p:nvPr/>
          </p:nvSpPr>
          <p:spPr>
            <a:xfrm>
              <a:off x="6391032" y="427786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93" name="tx393"/>
            <p:cNvSpPr/>
            <p:nvPr/>
          </p:nvSpPr>
          <p:spPr>
            <a:xfrm>
              <a:off x="6605468" y="4181308"/>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94" name="tx394"/>
            <p:cNvSpPr/>
            <p:nvPr/>
          </p:nvSpPr>
          <p:spPr>
            <a:xfrm>
              <a:off x="6841986" y="402681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95" name="tx395"/>
            <p:cNvSpPr/>
            <p:nvPr/>
          </p:nvSpPr>
          <p:spPr>
            <a:xfrm>
              <a:off x="7052399" y="402681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96" name="tx396"/>
            <p:cNvSpPr/>
            <p:nvPr/>
          </p:nvSpPr>
          <p:spPr>
            <a:xfrm>
              <a:off x="7262811" y="40461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97" name="rc397"/>
            <p:cNvSpPr/>
            <p:nvPr/>
          </p:nvSpPr>
          <p:spPr>
            <a:xfrm>
              <a:off x="7454234" y="874964"/>
              <a:ext cx="1620176" cy="1019640"/>
            </a:xfrm>
            <a:prstGeom prst="rect">
              <a:avLst/>
            </a:prstGeom>
            <a:solidFill>
              <a:srgbClr val="EBEBEB">
                <a:alpha val="100000"/>
              </a:srgbClr>
            </a:solidFill>
          </p:spPr>
          <p:txBody>
            <a:bodyPr/>
            <a:lstStyle/>
            <a:p/>
          </p:txBody>
        </p:sp>
        <p:sp>
          <p:nvSpPr>
            <p:cNvPr id="398" name="pl398"/>
            <p:cNvSpPr/>
            <p:nvPr/>
          </p:nvSpPr>
          <p:spPr>
            <a:xfrm>
              <a:off x="7454234" y="178066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9" name="pl399"/>
            <p:cNvSpPr/>
            <p:nvPr/>
          </p:nvSpPr>
          <p:spPr>
            <a:xfrm>
              <a:off x="7454234" y="129788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00" name="pl400"/>
            <p:cNvSpPr/>
            <p:nvPr/>
          </p:nvSpPr>
          <p:spPr>
            <a:xfrm>
              <a:off x="7454234" y="153927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1" name="pl401"/>
            <p:cNvSpPr/>
            <p:nvPr/>
          </p:nvSpPr>
          <p:spPr>
            <a:xfrm>
              <a:off x="7454234" y="105649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2" name="pl402"/>
            <p:cNvSpPr/>
            <p:nvPr/>
          </p:nvSpPr>
          <p:spPr>
            <a:xfrm>
              <a:off x="752787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3" name="pl403"/>
            <p:cNvSpPr/>
            <p:nvPr/>
          </p:nvSpPr>
          <p:spPr>
            <a:xfrm>
              <a:off x="77382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794870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815911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836952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857994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8790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900076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7527878" y="1539275"/>
              <a:ext cx="1472887" cy="173802"/>
            </a:xfrm>
            <a:custGeom>
              <a:avLst/>
              <a:pathLst>
                <a:path w="1472887" h="173802">
                  <a:moveTo>
                    <a:pt x="0" y="38622"/>
                  </a:moveTo>
                  <a:lnTo>
                    <a:pt x="210412" y="0"/>
                  </a:lnTo>
                  <a:lnTo>
                    <a:pt x="420825" y="77245"/>
                  </a:lnTo>
                  <a:lnTo>
                    <a:pt x="631237" y="173802"/>
                  </a:lnTo>
                  <a:lnTo>
                    <a:pt x="841650" y="115868"/>
                  </a:lnTo>
                  <a:lnTo>
                    <a:pt x="1052062" y="19311"/>
                  </a:lnTo>
                  <a:lnTo>
                    <a:pt x="1262475" y="19311"/>
                  </a:lnTo>
                  <a:lnTo>
                    <a:pt x="1472887" y="19311"/>
                  </a:lnTo>
                </a:path>
              </a:pathLst>
            </a:custGeom>
            <a:ln w="20325" cap="flat">
              <a:solidFill>
                <a:srgbClr val="BEBEBE">
                  <a:alpha val="69803"/>
                </a:srgbClr>
              </a:solidFill>
              <a:prstDash val="solid"/>
              <a:round/>
            </a:ln>
          </p:spPr>
          <p:txBody>
            <a:bodyPr/>
            <a:lstStyle/>
            <a:p/>
          </p:txBody>
        </p:sp>
        <p:sp>
          <p:nvSpPr>
            <p:cNvPr id="411" name="pl411"/>
            <p:cNvSpPr/>
            <p:nvPr/>
          </p:nvSpPr>
          <p:spPr>
            <a:xfrm>
              <a:off x="7527878" y="1442718"/>
              <a:ext cx="1472887" cy="308981"/>
            </a:xfrm>
            <a:custGeom>
              <a:avLst/>
              <a:pathLst>
                <a:path w="1472887" h="308981">
                  <a:moveTo>
                    <a:pt x="0" y="0"/>
                  </a:moveTo>
                  <a:lnTo>
                    <a:pt x="210412" y="96556"/>
                  </a:lnTo>
                  <a:lnTo>
                    <a:pt x="420825" y="212425"/>
                  </a:lnTo>
                  <a:lnTo>
                    <a:pt x="631237" y="251047"/>
                  </a:lnTo>
                  <a:lnTo>
                    <a:pt x="841650" y="289670"/>
                  </a:lnTo>
                  <a:lnTo>
                    <a:pt x="1052062" y="231736"/>
                  </a:lnTo>
                  <a:lnTo>
                    <a:pt x="1262475" y="308981"/>
                  </a:lnTo>
                  <a:lnTo>
                    <a:pt x="1472887" y="270359"/>
                  </a:lnTo>
                </a:path>
              </a:pathLst>
            </a:custGeom>
            <a:ln w="40651" cap="flat">
              <a:solidFill>
                <a:srgbClr val="BEBEBE">
                  <a:alpha val="69803"/>
                </a:srgbClr>
              </a:solidFill>
              <a:prstDash val="solid"/>
              <a:round/>
            </a:ln>
          </p:spPr>
          <p:txBody>
            <a:bodyPr/>
            <a:lstStyle/>
            <a:p/>
          </p:txBody>
        </p:sp>
        <p:sp>
          <p:nvSpPr>
            <p:cNvPr id="412" name="pl412"/>
            <p:cNvSpPr/>
            <p:nvPr/>
          </p:nvSpPr>
          <p:spPr>
            <a:xfrm>
              <a:off x="7527878" y="1442718"/>
              <a:ext cx="1472887" cy="308981"/>
            </a:xfrm>
            <a:custGeom>
              <a:avLst/>
              <a:pathLst>
                <a:path w="1472887" h="308981">
                  <a:moveTo>
                    <a:pt x="0" y="0"/>
                  </a:moveTo>
                  <a:lnTo>
                    <a:pt x="210412" y="96556"/>
                  </a:lnTo>
                  <a:lnTo>
                    <a:pt x="420825" y="212425"/>
                  </a:lnTo>
                  <a:lnTo>
                    <a:pt x="631237" y="251047"/>
                  </a:lnTo>
                  <a:lnTo>
                    <a:pt x="841650" y="289670"/>
                  </a:lnTo>
                  <a:lnTo>
                    <a:pt x="1052062" y="231736"/>
                  </a:lnTo>
                  <a:lnTo>
                    <a:pt x="1262475" y="308981"/>
                  </a:lnTo>
                  <a:lnTo>
                    <a:pt x="1472887" y="270359"/>
                  </a:lnTo>
                </a:path>
              </a:pathLst>
            </a:custGeom>
            <a:ln w="35231" cap="flat">
              <a:solidFill>
                <a:srgbClr val="BEBEBE">
                  <a:alpha val="69803"/>
                </a:srgbClr>
              </a:solidFill>
              <a:prstDash val="solid"/>
              <a:round/>
            </a:ln>
          </p:spPr>
          <p:txBody>
            <a:bodyPr/>
            <a:lstStyle/>
            <a:p/>
          </p:txBody>
        </p:sp>
        <p:sp>
          <p:nvSpPr>
            <p:cNvPr id="413" name="pl413"/>
            <p:cNvSpPr/>
            <p:nvPr/>
          </p:nvSpPr>
          <p:spPr>
            <a:xfrm>
              <a:off x="7527878" y="1539275"/>
              <a:ext cx="1472887" cy="173802"/>
            </a:xfrm>
            <a:custGeom>
              <a:avLst/>
              <a:pathLst>
                <a:path w="1472887" h="173802">
                  <a:moveTo>
                    <a:pt x="0" y="38622"/>
                  </a:moveTo>
                  <a:lnTo>
                    <a:pt x="210412" y="0"/>
                  </a:lnTo>
                  <a:lnTo>
                    <a:pt x="420825" y="77245"/>
                  </a:lnTo>
                  <a:lnTo>
                    <a:pt x="631237" y="173802"/>
                  </a:lnTo>
                  <a:lnTo>
                    <a:pt x="841650" y="115868"/>
                  </a:lnTo>
                  <a:lnTo>
                    <a:pt x="1052062" y="19311"/>
                  </a:lnTo>
                  <a:lnTo>
                    <a:pt x="1262475" y="19311"/>
                  </a:lnTo>
                  <a:lnTo>
                    <a:pt x="1472887" y="19311"/>
                  </a:lnTo>
                </a:path>
              </a:pathLst>
            </a:custGeom>
            <a:ln w="20325" cap="flat">
              <a:solidFill>
                <a:srgbClr val="6B6B6B">
                  <a:alpha val="100000"/>
                </a:srgbClr>
              </a:solidFill>
              <a:prstDash val="solid"/>
              <a:round/>
            </a:ln>
          </p:spPr>
          <p:txBody>
            <a:bodyPr/>
            <a:lstStyle/>
            <a:p/>
          </p:txBody>
        </p:sp>
        <p:sp>
          <p:nvSpPr>
            <p:cNvPr id="414" name="pl414"/>
            <p:cNvSpPr/>
            <p:nvPr/>
          </p:nvSpPr>
          <p:spPr>
            <a:xfrm>
              <a:off x="7527878" y="1442718"/>
              <a:ext cx="1472887" cy="308981"/>
            </a:xfrm>
            <a:custGeom>
              <a:avLst/>
              <a:pathLst>
                <a:path w="1472887" h="308981">
                  <a:moveTo>
                    <a:pt x="0" y="0"/>
                  </a:moveTo>
                  <a:lnTo>
                    <a:pt x="210412" y="96556"/>
                  </a:lnTo>
                  <a:lnTo>
                    <a:pt x="420825" y="212425"/>
                  </a:lnTo>
                  <a:lnTo>
                    <a:pt x="631237" y="251047"/>
                  </a:lnTo>
                  <a:lnTo>
                    <a:pt x="841650" y="289670"/>
                  </a:lnTo>
                  <a:lnTo>
                    <a:pt x="1052062" y="231736"/>
                  </a:lnTo>
                  <a:lnTo>
                    <a:pt x="1262475" y="308981"/>
                  </a:lnTo>
                  <a:lnTo>
                    <a:pt x="1472887" y="270359"/>
                  </a:lnTo>
                </a:path>
              </a:pathLst>
            </a:custGeom>
            <a:ln w="40651" cap="flat">
              <a:solidFill>
                <a:srgbClr val="000000">
                  <a:alpha val="100000"/>
                </a:srgbClr>
              </a:solidFill>
              <a:prstDash val="solid"/>
              <a:round/>
            </a:ln>
          </p:spPr>
          <p:txBody>
            <a:bodyPr/>
            <a:lstStyle/>
            <a:p/>
          </p:txBody>
        </p:sp>
        <p:sp>
          <p:nvSpPr>
            <p:cNvPr id="415" name="pl415"/>
            <p:cNvSpPr/>
            <p:nvPr/>
          </p:nvSpPr>
          <p:spPr>
            <a:xfrm>
              <a:off x="7527878" y="1442718"/>
              <a:ext cx="1472887" cy="308981"/>
            </a:xfrm>
            <a:custGeom>
              <a:avLst/>
              <a:pathLst>
                <a:path w="1472887" h="308981">
                  <a:moveTo>
                    <a:pt x="0" y="0"/>
                  </a:moveTo>
                  <a:lnTo>
                    <a:pt x="210412" y="96556"/>
                  </a:lnTo>
                  <a:lnTo>
                    <a:pt x="420825" y="212425"/>
                  </a:lnTo>
                  <a:lnTo>
                    <a:pt x="631237" y="251047"/>
                  </a:lnTo>
                  <a:lnTo>
                    <a:pt x="841650" y="289670"/>
                  </a:lnTo>
                  <a:lnTo>
                    <a:pt x="1052062" y="231736"/>
                  </a:lnTo>
                  <a:lnTo>
                    <a:pt x="1262475" y="308981"/>
                  </a:lnTo>
                  <a:lnTo>
                    <a:pt x="1472887" y="270359"/>
                  </a:lnTo>
                </a:path>
              </a:pathLst>
            </a:custGeom>
            <a:ln w="35231" cap="flat">
              <a:solidFill>
                <a:srgbClr val="80BD41">
                  <a:alpha val="100000"/>
                </a:srgbClr>
              </a:solidFill>
              <a:prstDash val="solid"/>
              <a:round/>
            </a:ln>
          </p:spPr>
          <p:txBody>
            <a:bodyPr/>
            <a:lstStyle/>
            <a:p/>
          </p:txBody>
        </p:sp>
        <p:sp>
          <p:nvSpPr>
            <p:cNvPr id="416" name="pl416"/>
            <p:cNvSpPr/>
            <p:nvPr/>
          </p:nvSpPr>
          <p:spPr>
            <a:xfrm>
              <a:off x="7454234" y="1539275"/>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17" name="tx417"/>
            <p:cNvSpPr/>
            <p:nvPr/>
          </p:nvSpPr>
          <p:spPr>
            <a:xfrm>
              <a:off x="7497749" y="1264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18" name="tx418"/>
            <p:cNvSpPr/>
            <p:nvPr/>
          </p:nvSpPr>
          <p:spPr>
            <a:xfrm>
              <a:off x="7708161" y="13607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19" name="tx419"/>
            <p:cNvSpPr/>
            <p:nvPr/>
          </p:nvSpPr>
          <p:spPr>
            <a:xfrm>
              <a:off x="7900514" y="147658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20" name="tx420"/>
            <p:cNvSpPr/>
            <p:nvPr/>
          </p:nvSpPr>
          <p:spPr>
            <a:xfrm>
              <a:off x="8110927" y="15152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21" name="tx421"/>
            <p:cNvSpPr/>
            <p:nvPr/>
          </p:nvSpPr>
          <p:spPr>
            <a:xfrm>
              <a:off x="8291210" y="155383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22" name="tx422"/>
            <p:cNvSpPr/>
            <p:nvPr/>
          </p:nvSpPr>
          <p:spPr>
            <a:xfrm>
              <a:off x="8531752" y="14959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23" name="tx423"/>
            <p:cNvSpPr/>
            <p:nvPr/>
          </p:nvSpPr>
          <p:spPr>
            <a:xfrm>
              <a:off x="8716058" y="1573145"/>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424" name="tx424"/>
            <p:cNvSpPr/>
            <p:nvPr/>
          </p:nvSpPr>
          <p:spPr>
            <a:xfrm>
              <a:off x="8952577" y="153452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25" name="rc425"/>
            <p:cNvSpPr/>
            <p:nvPr/>
          </p:nvSpPr>
          <p:spPr>
            <a:xfrm>
              <a:off x="7454234" y="2179046"/>
              <a:ext cx="1620176" cy="1019640"/>
            </a:xfrm>
            <a:prstGeom prst="rect">
              <a:avLst/>
            </a:prstGeom>
            <a:solidFill>
              <a:srgbClr val="EBEBEB">
                <a:alpha val="100000"/>
              </a:srgbClr>
            </a:solidFill>
          </p:spPr>
          <p:txBody>
            <a:bodyPr/>
            <a:lstStyle/>
            <a:p/>
          </p:txBody>
        </p:sp>
        <p:sp>
          <p:nvSpPr>
            <p:cNvPr id="426" name="pl426"/>
            <p:cNvSpPr/>
            <p:nvPr/>
          </p:nvSpPr>
          <p:spPr>
            <a:xfrm>
              <a:off x="7454234" y="308474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7" name="pl427"/>
            <p:cNvSpPr/>
            <p:nvPr/>
          </p:nvSpPr>
          <p:spPr>
            <a:xfrm>
              <a:off x="7454234" y="260196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8" name="pl428"/>
            <p:cNvSpPr/>
            <p:nvPr/>
          </p:nvSpPr>
          <p:spPr>
            <a:xfrm>
              <a:off x="7454234" y="28433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29" name="pl429"/>
            <p:cNvSpPr/>
            <p:nvPr/>
          </p:nvSpPr>
          <p:spPr>
            <a:xfrm>
              <a:off x="7454234" y="236057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30" name="pl430"/>
            <p:cNvSpPr/>
            <p:nvPr/>
          </p:nvSpPr>
          <p:spPr>
            <a:xfrm>
              <a:off x="752787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1" name="pl431"/>
            <p:cNvSpPr/>
            <p:nvPr/>
          </p:nvSpPr>
          <p:spPr>
            <a:xfrm>
              <a:off x="77382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2" name="pl432"/>
            <p:cNvSpPr/>
            <p:nvPr/>
          </p:nvSpPr>
          <p:spPr>
            <a:xfrm>
              <a:off x="794870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3" name="pl433"/>
            <p:cNvSpPr/>
            <p:nvPr/>
          </p:nvSpPr>
          <p:spPr>
            <a:xfrm>
              <a:off x="815911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836952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857994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8790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900076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7527878" y="2843357"/>
              <a:ext cx="1472887" cy="173802"/>
            </a:xfrm>
            <a:custGeom>
              <a:avLst/>
              <a:pathLst>
                <a:path w="1472887" h="173802">
                  <a:moveTo>
                    <a:pt x="0" y="38622"/>
                  </a:moveTo>
                  <a:lnTo>
                    <a:pt x="210412" y="0"/>
                  </a:lnTo>
                  <a:lnTo>
                    <a:pt x="420825" y="77245"/>
                  </a:lnTo>
                  <a:lnTo>
                    <a:pt x="631237" y="173802"/>
                  </a:lnTo>
                  <a:lnTo>
                    <a:pt x="841650" y="115868"/>
                  </a:lnTo>
                  <a:lnTo>
                    <a:pt x="1052062" y="19311"/>
                  </a:lnTo>
                  <a:lnTo>
                    <a:pt x="1262475" y="19311"/>
                  </a:lnTo>
                  <a:lnTo>
                    <a:pt x="1472887" y="19311"/>
                  </a:lnTo>
                </a:path>
              </a:pathLst>
            </a:custGeom>
            <a:ln w="20325" cap="flat">
              <a:solidFill>
                <a:srgbClr val="BEBEBE">
                  <a:alpha val="69803"/>
                </a:srgbClr>
              </a:solidFill>
              <a:prstDash val="solid"/>
              <a:round/>
            </a:ln>
          </p:spPr>
          <p:txBody>
            <a:bodyPr/>
            <a:lstStyle/>
            <a:p/>
          </p:txBody>
        </p:sp>
        <p:sp>
          <p:nvSpPr>
            <p:cNvPr id="439" name="pl439"/>
            <p:cNvSpPr/>
            <p:nvPr/>
          </p:nvSpPr>
          <p:spPr>
            <a:xfrm>
              <a:off x="7527878" y="2611620"/>
              <a:ext cx="1472887" cy="328293"/>
            </a:xfrm>
            <a:custGeom>
              <a:avLst/>
              <a:pathLst>
                <a:path w="1472887" h="328293">
                  <a:moveTo>
                    <a:pt x="0" y="38622"/>
                  </a:moveTo>
                  <a:lnTo>
                    <a:pt x="210412" y="231736"/>
                  </a:lnTo>
                  <a:lnTo>
                    <a:pt x="420825" y="328293"/>
                  </a:lnTo>
                  <a:lnTo>
                    <a:pt x="631237" y="308981"/>
                  </a:lnTo>
                  <a:lnTo>
                    <a:pt x="841650" y="77245"/>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440" name="pl440"/>
            <p:cNvSpPr/>
            <p:nvPr/>
          </p:nvSpPr>
          <p:spPr>
            <a:xfrm>
              <a:off x="7527878" y="2611620"/>
              <a:ext cx="1472887" cy="328293"/>
            </a:xfrm>
            <a:custGeom>
              <a:avLst/>
              <a:pathLst>
                <a:path w="1472887" h="328293">
                  <a:moveTo>
                    <a:pt x="0" y="38622"/>
                  </a:moveTo>
                  <a:lnTo>
                    <a:pt x="210412" y="231736"/>
                  </a:lnTo>
                  <a:lnTo>
                    <a:pt x="420825" y="328293"/>
                  </a:lnTo>
                  <a:lnTo>
                    <a:pt x="631237" y="308981"/>
                  </a:lnTo>
                  <a:lnTo>
                    <a:pt x="841650" y="77245"/>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441" name="pl441"/>
            <p:cNvSpPr/>
            <p:nvPr/>
          </p:nvSpPr>
          <p:spPr>
            <a:xfrm>
              <a:off x="7527878" y="2843357"/>
              <a:ext cx="1472887" cy="173802"/>
            </a:xfrm>
            <a:custGeom>
              <a:avLst/>
              <a:pathLst>
                <a:path w="1472887" h="173802">
                  <a:moveTo>
                    <a:pt x="0" y="38622"/>
                  </a:moveTo>
                  <a:lnTo>
                    <a:pt x="210412" y="0"/>
                  </a:lnTo>
                  <a:lnTo>
                    <a:pt x="420825" y="77245"/>
                  </a:lnTo>
                  <a:lnTo>
                    <a:pt x="631237" y="173802"/>
                  </a:lnTo>
                  <a:lnTo>
                    <a:pt x="841650" y="115868"/>
                  </a:lnTo>
                  <a:lnTo>
                    <a:pt x="1052062" y="19311"/>
                  </a:lnTo>
                  <a:lnTo>
                    <a:pt x="1262475" y="19311"/>
                  </a:lnTo>
                  <a:lnTo>
                    <a:pt x="1472887" y="19311"/>
                  </a:lnTo>
                </a:path>
              </a:pathLst>
            </a:custGeom>
            <a:ln w="20325" cap="flat">
              <a:solidFill>
                <a:srgbClr val="6B6B6B">
                  <a:alpha val="100000"/>
                </a:srgbClr>
              </a:solidFill>
              <a:prstDash val="solid"/>
              <a:round/>
            </a:ln>
          </p:spPr>
          <p:txBody>
            <a:bodyPr/>
            <a:lstStyle/>
            <a:p/>
          </p:txBody>
        </p:sp>
        <p:sp>
          <p:nvSpPr>
            <p:cNvPr id="442" name="pl442"/>
            <p:cNvSpPr/>
            <p:nvPr/>
          </p:nvSpPr>
          <p:spPr>
            <a:xfrm>
              <a:off x="7527878" y="2611620"/>
              <a:ext cx="1472887" cy="328293"/>
            </a:xfrm>
            <a:custGeom>
              <a:avLst/>
              <a:pathLst>
                <a:path w="1472887" h="328293">
                  <a:moveTo>
                    <a:pt x="0" y="38622"/>
                  </a:moveTo>
                  <a:lnTo>
                    <a:pt x="210412" y="231736"/>
                  </a:lnTo>
                  <a:lnTo>
                    <a:pt x="420825" y="328293"/>
                  </a:lnTo>
                  <a:lnTo>
                    <a:pt x="631237" y="308981"/>
                  </a:lnTo>
                  <a:lnTo>
                    <a:pt x="841650" y="77245"/>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443" name="pl443"/>
            <p:cNvSpPr/>
            <p:nvPr/>
          </p:nvSpPr>
          <p:spPr>
            <a:xfrm>
              <a:off x="7527878" y="2611620"/>
              <a:ext cx="1472887" cy="328293"/>
            </a:xfrm>
            <a:custGeom>
              <a:avLst/>
              <a:pathLst>
                <a:path w="1472887" h="328293">
                  <a:moveTo>
                    <a:pt x="0" y="38622"/>
                  </a:moveTo>
                  <a:lnTo>
                    <a:pt x="210412" y="231736"/>
                  </a:lnTo>
                  <a:lnTo>
                    <a:pt x="420825" y="328293"/>
                  </a:lnTo>
                  <a:lnTo>
                    <a:pt x="631237" y="308981"/>
                  </a:lnTo>
                  <a:lnTo>
                    <a:pt x="841650" y="77245"/>
                  </a:lnTo>
                  <a:lnTo>
                    <a:pt x="1052062" y="0"/>
                  </a:lnTo>
                  <a:lnTo>
                    <a:pt x="1262475" y="0"/>
                  </a:lnTo>
                  <a:lnTo>
                    <a:pt x="1472887" y="0"/>
                  </a:lnTo>
                </a:path>
              </a:pathLst>
            </a:custGeom>
            <a:ln w="35231" cap="flat">
              <a:solidFill>
                <a:srgbClr val="80BD41">
                  <a:alpha val="100000"/>
                </a:srgbClr>
              </a:solidFill>
              <a:prstDash val="solid"/>
              <a:round/>
            </a:ln>
          </p:spPr>
          <p:txBody>
            <a:bodyPr/>
            <a:lstStyle/>
            <a:p/>
          </p:txBody>
        </p:sp>
        <p:sp>
          <p:nvSpPr>
            <p:cNvPr id="444" name="pl444"/>
            <p:cNvSpPr/>
            <p:nvPr/>
          </p:nvSpPr>
          <p:spPr>
            <a:xfrm>
              <a:off x="7454234" y="28433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45" name="tx445"/>
            <p:cNvSpPr/>
            <p:nvPr/>
          </p:nvSpPr>
          <p:spPr>
            <a:xfrm>
              <a:off x="7467619" y="24716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46" name="tx446"/>
            <p:cNvSpPr/>
            <p:nvPr/>
          </p:nvSpPr>
          <p:spPr>
            <a:xfrm>
              <a:off x="7708161" y="26648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47" name="tx447"/>
            <p:cNvSpPr/>
            <p:nvPr/>
          </p:nvSpPr>
          <p:spPr>
            <a:xfrm>
              <a:off x="7900514" y="27613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48" name="tx448"/>
            <p:cNvSpPr/>
            <p:nvPr/>
          </p:nvSpPr>
          <p:spPr>
            <a:xfrm>
              <a:off x="8110927" y="274204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49" name="tx449"/>
            <p:cNvSpPr/>
            <p:nvPr/>
          </p:nvSpPr>
          <p:spPr>
            <a:xfrm>
              <a:off x="8339399" y="25103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50" name="tx450"/>
            <p:cNvSpPr/>
            <p:nvPr/>
          </p:nvSpPr>
          <p:spPr>
            <a:xfrm>
              <a:off x="8519682" y="2433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51" name="tx451"/>
            <p:cNvSpPr/>
            <p:nvPr/>
          </p:nvSpPr>
          <p:spPr>
            <a:xfrm>
              <a:off x="8730095" y="2433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52" name="tx452"/>
            <p:cNvSpPr/>
            <p:nvPr/>
          </p:nvSpPr>
          <p:spPr>
            <a:xfrm>
              <a:off x="8940507" y="2433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53" name="rc453"/>
            <p:cNvSpPr/>
            <p:nvPr/>
          </p:nvSpPr>
          <p:spPr>
            <a:xfrm>
              <a:off x="7454234" y="3483127"/>
              <a:ext cx="1620176" cy="1019640"/>
            </a:xfrm>
            <a:prstGeom prst="rect">
              <a:avLst/>
            </a:prstGeom>
            <a:solidFill>
              <a:srgbClr val="EBEBEB">
                <a:alpha val="100000"/>
              </a:srgbClr>
            </a:solidFill>
          </p:spPr>
          <p:txBody>
            <a:bodyPr/>
            <a:lstStyle/>
            <a:p/>
          </p:txBody>
        </p:sp>
        <p:sp>
          <p:nvSpPr>
            <p:cNvPr id="454" name="pl454"/>
            <p:cNvSpPr/>
            <p:nvPr/>
          </p:nvSpPr>
          <p:spPr>
            <a:xfrm>
              <a:off x="7454234" y="438883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5" name="pl455"/>
            <p:cNvSpPr/>
            <p:nvPr/>
          </p:nvSpPr>
          <p:spPr>
            <a:xfrm>
              <a:off x="7454234" y="390604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6" name="pl456"/>
            <p:cNvSpPr/>
            <p:nvPr/>
          </p:nvSpPr>
          <p:spPr>
            <a:xfrm>
              <a:off x="7454234" y="41474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57" name="pl457"/>
            <p:cNvSpPr/>
            <p:nvPr/>
          </p:nvSpPr>
          <p:spPr>
            <a:xfrm>
              <a:off x="7454234" y="366465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58" name="pl458"/>
            <p:cNvSpPr/>
            <p:nvPr/>
          </p:nvSpPr>
          <p:spPr>
            <a:xfrm>
              <a:off x="752787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9" name="pl459"/>
            <p:cNvSpPr/>
            <p:nvPr/>
          </p:nvSpPr>
          <p:spPr>
            <a:xfrm>
              <a:off x="77382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0" name="pl460"/>
            <p:cNvSpPr/>
            <p:nvPr/>
          </p:nvSpPr>
          <p:spPr>
            <a:xfrm>
              <a:off x="794870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1" name="pl461"/>
            <p:cNvSpPr/>
            <p:nvPr/>
          </p:nvSpPr>
          <p:spPr>
            <a:xfrm>
              <a:off x="815911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2" name="pl462"/>
            <p:cNvSpPr/>
            <p:nvPr/>
          </p:nvSpPr>
          <p:spPr>
            <a:xfrm>
              <a:off x="836952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3" name="pl463"/>
            <p:cNvSpPr/>
            <p:nvPr/>
          </p:nvSpPr>
          <p:spPr>
            <a:xfrm>
              <a:off x="857994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8790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900076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7527878" y="4147438"/>
              <a:ext cx="1472887" cy="173802"/>
            </a:xfrm>
            <a:custGeom>
              <a:avLst/>
              <a:pathLst>
                <a:path w="1472887" h="173802">
                  <a:moveTo>
                    <a:pt x="0" y="38622"/>
                  </a:moveTo>
                  <a:lnTo>
                    <a:pt x="210412" y="0"/>
                  </a:lnTo>
                  <a:lnTo>
                    <a:pt x="420825" y="77245"/>
                  </a:lnTo>
                  <a:lnTo>
                    <a:pt x="631237" y="173802"/>
                  </a:lnTo>
                  <a:lnTo>
                    <a:pt x="841650" y="115868"/>
                  </a:lnTo>
                  <a:lnTo>
                    <a:pt x="1052062" y="19311"/>
                  </a:lnTo>
                  <a:lnTo>
                    <a:pt x="1262475" y="19311"/>
                  </a:lnTo>
                  <a:lnTo>
                    <a:pt x="1472887" y="19311"/>
                  </a:lnTo>
                </a:path>
              </a:pathLst>
            </a:custGeom>
            <a:ln w="20325" cap="flat">
              <a:solidFill>
                <a:srgbClr val="BEBEBE">
                  <a:alpha val="69803"/>
                </a:srgbClr>
              </a:solidFill>
              <a:prstDash val="solid"/>
              <a:round/>
            </a:ln>
          </p:spPr>
          <p:txBody>
            <a:bodyPr/>
            <a:lstStyle/>
            <a:p/>
          </p:txBody>
        </p:sp>
        <p:sp>
          <p:nvSpPr>
            <p:cNvPr id="467" name="pl467"/>
            <p:cNvSpPr/>
            <p:nvPr/>
          </p:nvSpPr>
          <p:spPr>
            <a:xfrm>
              <a:off x="7527878" y="4108816"/>
              <a:ext cx="1472887" cy="193113"/>
            </a:xfrm>
            <a:custGeom>
              <a:avLst/>
              <a:pathLst>
                <a:path w="1472887" h="193113">
                  <a:moveTo>
                    <a:pt x="0" y="19311"/>
                  </a:moveTo>
                  <a:lnTo>
                    <a:pt x="210412" y="38622"/>
                  </a:lnTo>
                  <a:lnTo>
                    <a:pt x="420825" y="193113"/>
                  </a:lnTo>
                  <a:lnTo>
                    <a:pt x="631237" y="154490"/>
                  </a:lnTo>
                  <a:lnTo>
                    <a:pt x="841650" y="0"/>
                  </a:lnTo>
                  <a:lnTo>
                    <a:pt x="1052062" y="19311"/>
                  </a:lnTo>
                  <a:lnTo>
                    <a:pt x="1262475" y="38622"/>
                  </a:lnTo>
                  <a:lnTo>
                    <a:pt x="1472887" y="38622"/>
                  </a:lnTo>
                </a:path>
              </a:pathLst>
            </a:custGeom>
            <a:ln w="40651" cap="flat">
              <a:solidFill>
                <a:srgbClr val="BEBEBE">
                  <a:alpha val="69803"/>
                </a:srgbClr>
              </a:solidFill>
              <a:prstDash val="solid"/>
              <a:round/>
            </a:ln>
          </p:spPr>
          <p:txBody>
            <a:bodyPr/>
            <a:lstStyle/>
            <a:p/>
          </p:txBody>
        </p:sp>
        <p:sp>
          <p:nvSpPr>
            <p:cNvPr id="468" name="pl468"/>
            <p:cNvSpPr/>
            <p:nvPr/>
          </p:nvSpPr>
          <p:spPr>
            <a:xfrm>
              <a:off x="7527878" y="4108816"/>
              <a:ext cx="1472887" cy="193113"/>
            </a:xfrm>
            <a:custGeom>
              <a:avLst/>
              <a:pathLst>
                <a:path w="1472887" h="193113">
                  <a:moveTo>
                    <a:pt x="0" y="19311"/>
                  </a:moveTo>
                  <a:lnTo>
                    <a:pt x="210412" y="38622"/>
                  </a:lnTo>
                  <a:lnTo>
                    <a:pt x="420825" y="193113"/>
                  </a:lnTo>
                  <a:lnTo>
                    <a:pt x="631237" y="154490"/>
                  </a:lnTo>
                  <a:lnTo>
                    <a:pt x="841650" y="0"/>
                  </a:lnTo>
                  <a:lnTo>
                    <a:pt x="1052062" y="19311"/>
                  </a:lnTo>
                  <a:lnTo>
                    <a:pt x="1262475" y="38622"/>
                  </a:lnTo>
                  <a:lnTo>
                    <a:pt x="1472887" y="38622"/>
                  </a:lnTo>
                </a:path>
              </a:pathLst>
            </a:custGeom>
            <a:ln w="35231" cap="flat">
              <a:solidFill>
                <a:srgbClr val="BEBEBE">
                  <a:alpha val="69803"/>
                </a:srgbClr>
              </a:solidFill>
              <a:prstDash val="solid"/>
              <a:round/>
            </a:ln>
          </p:spPr>
          <p:txBody>
            <a:bodyPr/>
            <a:lstStyle/>
            <a:p/>
          </p:txBody>
        </p:sp>
        <p:sp>
          <p:nvSpPr>
            <p:cNvPr id="469" name="pl469"/>
            <p:cNvSpPr/>
            <p:nvPr/>
          </p:nvSpPr>
          <p:spPr>
            <a:xfrm>
              <a:off x="7527878" y="4147438"/>
              <a:ext cx="1472887" cy="173802"/>
            </a:xfrm>
            <a:custGeom>
              <a:avLst/>
              <a:pathLst>
                <a:path w="1472887" h="173802">
                  <a:moveTo>
                    <a:pt x="0" y="38622"/>
                  </a:moveTo>
                  <a:lnTo>
                    <a:pt x="210412" y="0"/>
                  </a:lnTo>
                  <a:lnTo>
                    <a:pt x="420825" y="77245"/>
                  </a:lnTo>
                  <a:lnTo>
                    <a:pt x="631237" y="173802"/>
                  </a:lnTo>
                  <a:lnTo>
                    <a:pt x="841650" y="115868"/>
                  </a:lnTo>
                  <a:lnTo>
                    <a:pt x="1052062" y="19311"/>
                  </a:lnTo>
                  <a:lnTo>
                    <a:pt x="1262475" y="19311"/>
                  </a:lnTo>
                  <a:lnTo>
                    <a:pt x="1472887" y="19311"/>
                  </a:lnTo>
                </a:path>
              </a:pathLst>
            </a:custGeom>
            <a:ln w="20325" cap="flat">
              <a:solidFill>
                <a:srgbClr val="6B6B6B">
                  <a:alpha val="100000"/>
                </a:srgbClr>
              </a:solidFill>
              <a:prstDash val="solid"/>
              <a:round/>
            </a:ln>
          </p:spPr>
          <p:txBody>
            <a:bodyPr/>
            <a:lstStyle/>
            <a:p/>
          </p:txBody>
        </p:sp>
        <p:sp>
          <p:nvSpPr>
            <p:cNvPr id="470" name="pl470"/>
            <p:cNvSpPr/>
            <p:nvPr/>
          </p:nvSpPr>
          <p:spPr>
            <a:xfrm>
              <a:off x="7527878" y="4108816"/>
              <a:ext cx="1472887" cy="193113"/>
            </a:xfrm>
            <a:custGeom>
              <a:avLst/>
              <a:pathLst>
                <a:path w="1472887" h="193113">
                  <a:moveTo>
                    <a:pt x="0" y="19311"/>
                  </a:moveTo>
                  <a:lnTo>
                    <a:pt x="210412" y="38622"/>
                  </a:lnTo>
                  <a:lnTo>
                    <a:pt x="420825" y="193113"/>
                  </a:lnTo>
                  <a:lnTo>
                    <a:pt x="631237" y="154490"/>
                  </a:lnTo>
                  <a:lnTo>
                    <a:pt x="841650" y="0"/>
                  </a:lnTo>
                  <a:lnTo>
                    <a:pt x="1052062" y="19311"/>
                  </a:lnTo>
                  <a:lnTo>
                    <a:pt x="1262475" y="38622"/>
                  </a:lnTo>
                  <a:lnTo>
                    <a:pt x="1472887" y="38622"/>
                  </a:lnTo>
                </a:path>
              </a:pathLst>
            </a:custGeom>
            <a:ln w="40651" cap="flat">
              <a:solidFill>
                <a:srgbClr val="000000">
                  <a:alpha val="100000"/>
                </a:srgbClr>
              </a:solidFill>
              <a:prstDash val="solid"/>
              <a:round/>
            </a:ln>
          </p:spPr>
          <p:txBody>
            <a:bodyPr/>
            <a:lstStyle/>
            <a:p/>
          </p:txBody>
        </p:sp>
        <p:sp>
          <p:nvSpPr>
            <p:cNvPr id="471" name="pl471"/>
            <p:cNvSpPr/>
            <p:nvPr/>
          </p:nvSpPr>
          <p:spPr>
            <a:xfrm>
              <a:off x="7527878" y="4108816"/>
              <a:ext cx="1472887" cy="193113"/>
            </a:xfrm>
            <a:custGeom>
              <a:avLst/>
              <a:pathLst>
                <a:path w="1472887" h="193113">
                  <a:moveTo>
                    <a:pt x="0" y="19311"/>
                  </a:moveTo>
                  <a:lnTo>
                    <a:pt x="210412" y="38622"/>
                  </a:lnTo>
                  <a:lnTo>
                    <a:pt x="420825" y="193113"/>
                  </a:lnTo>
                  <a:lnTo>
                    <a:pt x="631237" y="154490"/>
                  </a:lnTo>
                  <a:lnTo>
                    <a:pt x="841650" y="0"/>
                  </a:lnTo>
                  <a:lnTo>
                    <a:pt x="1052062" y="19311"/>
                  </a:lnTo>
                  <a:lnTo>
                    <a:pt x="1262475" y="38622"/>
                  </a:lnTo>
                  <a:lnTo>
                    <a:pt x="1472887" y="38622"/>
                  </a:lnTo>
                </a:path>
              </a:pathLst>
            </a:custGeom>
            <a:ln w="35231" cap="flat">
              <a:solidFill>
                <a:srgbClr val="80BD41">
                  <a:alpha val="100000"/>
                </a:srgbClr>
              </a:solidFill>
              <a:prstDash val="solid"/>
              <a:round/>
            </a:ln>
          </p:spPr>
          <p:txBody>
            <a:bodyPr/>
            <a:lstStyle/>
            <a:p/>
          </p:txBody>
        </p:sp>
        <p:sp>
          <p:nvSpPr>
            <p:cNvPr id="472" name="pl472"/>
            <p:cNvSpPr/>
            <p:nvPr/>
          </p:nvSpPr>
          <p:spPr>
            <a:xfrm>
              <a:off x="7454234" y="414743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73" name="tx473"/>
            <p:cNvSpPr/>
            <p:nvPr/>
          </p:nvSpPr>
          <p:spPr>
            <a:xfrm>
              <a:off x="7497749" y="39495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74" name="tx474"/>
            <p:cNvSpPr/>
            <p:nvPr/>
          </p:nvSpPr>
          <p:spPr>
            <a:xfrm>
              <a:off x="7708161" y="3968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75" name="tx475"/>
            <p:cNvSpPr/>
            <p:nvPr/>
          </p:nvSpPr>
          <p:spPr>
            <a:xfrm>
              <a:off x="7900514" y="41233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76" name="tx476"/>
            <p:cNvSpPr/>
            <p:nvPr/>
          </p:nvSpPr>
          <p:spPr>
            <a:xfrm>
              <a:off x="8110927" y="408475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77" name="tx477"/>
            <p:cNvSpPr/>
            <p:nvPr/>
          </p:nvSpPr>
          <p:spPr>
            <a:xfrm>
              <a:off x="8339399" y="39302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78" name="tx478"/>
            <p:cNvSpPr/>
            <p:nvPr/>
          </p:nvSpPr>
          <p:spPr>
            <a:xfrm>
              <a:off x="8549811" y="39495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79" name="tx479"/>
            <p:cNvSpPr/>
            <p:nvPr/>
          </p:nvSpPr>
          <p:spPr>
            <a:xfrm>
              <a:off x="8760224" y="3968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80" name="tx480"/>
            <p:cNvSpPr/>
            <p:nvPr/>
          </p:nvSpPr>
          <p:spPr>
            <a:xfrm>
              <a:off x="8970637" y="39688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81" name="tx481"/>
            <p:cNvSpPr/>
            <p:nvPr/>
          </p:nvSpPr>
          <p:spPr>
            <a:xfrm>
              <a:off x="1095379" y="4639778"/>
              <a:ext cx="8197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SIERRA LEONE</a:t>
              </a:r>
            </a:p>
          </p:txBody>
        </p:sp>
        <p:sp>
          <p:nvSpPr>
            <p:cNvPr id="482" name="tx482"/>
            <p:cNvSpPr/>
            <p:nvPr/>
          </p:nvSpPr>
          <p:spPr>
            <a:xfrm>
              <a:off x="3031484" y="4639778"/>
              <a:ext cx="327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TOGO</a:t>
              </a:r>
            </a:p>
          </p:txBody>
        </p:sp>
        <p:sp>
          <p:nvSpPr>
            <p:cNvPr id="483" name="tx483"/>
            <p:cNvSpPr/>
            <p:nvPr/>
          </p:nvSpPr>
          <p:spPr>
            <a:xfrm>
              <a:off x="1374820" y="3335696"/>
              <a:ext cx="26087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MALI</a:t>
              </a:r>
            </a:p>
          </p:txBody>
        </p:sp>
        <p:sp>
          <p:nvSpPr>
            <p:cNvPr id="484" name="tx484"/>
            <p:cNvSpPr/>
            <p:nvPr/>
          </p:nvSpPr>
          <p:spPr>
            <a:xfrm>
              <a:off x="2854685" y="3335696"/>
              <a:ext cx="6806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MAURITANIA</a:t>
              </a:r>
            </a:p>
          </p:txBody>
        </p:sp>
        <p:sp>
          <p:nvSpPr>
            <p:cNvPr id="485" name="tx485"/>
            <p:cNvSpPr/>
            <p:nvPr/>
          </p:nvSpPr>
          <p:spPr>
            <a:xfrm>
              <a:off x="4707854" y="3335696"/>
              <a:ext cx="3538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a:t>
              </a:r>
            </a:p>
          </p:txBody>
        </p:sp>
        <p:sp>
          <p:nvSpPr>
            <p:cNvPr id="486" name="tx486"/>
            <p:cNvSpPr/>
            <p:nvPr/>
          </p:nvSpPr>
          <p:spPr>
            <a:xfrm>
              <a:off x="6344813" y="3335696"/>
              <a:ext cx="4594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487" name="tx487"/>
            <p:cNvSpPr/>
            <p:nvPr/>
          </p:nvSpPr>
          <p:spPr>
            <a:xfrm>
              <a:off x="8000381" y="3335696"/>
              <a:ext cx="5278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SENEGAL</a:t>
              </a:r>
            </a:p>
          </p:txBody>
        </p:sp>
        <p:sp>
          <p:nvSpPr>
            <p:cNvPr id="488" name="tx488"/>
            <p:cNvSpPr/>
            <p:nvPr/>
          </p:nvSpPr>
          <p:spPr>
            <a:xfrm>
              <a:off x="1287906" y="2031614"/>
              <a:ext cx="4347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GAMBIA</a:t>
              </a:r>
            </a:p>
          </p:txBody>
        </p:sp>
        <p:sp>
          <p:nvSpPr>
            <p:cNvPr id="489" name="tx489"/>
            <p:cNvSpPr/>
            <p:nvPr/>
          </p:nvSpPr>
          <p:spPr>
            <a:xfrm>
              <a:off x="2996371" y="2031614"/>
              <a:ext cx="3973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GHANA</a:t>
              </a:r>
            </a:p>
          </p:txBody>
        </p:sp>
        <p:sp>
          <p:nvSpPr>
            <p:cNvPr id="490" name="tx490"/>
            <p:cNvSpPr/>
            <p:nvPr/>
          </p:nvSpPr>
          <p:spPr>
            <a:xfrm>
              <a:off x="4670592" y="2031614"/>
              <a:ext cx="4283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a:t>
              </a:r>
            </a:p>
          </p:txBody>
        </p:sp>
        <p:sp>
          <p:nvSpPr>
            <p:cNvPr id="491" name="tx491"/>
            <p:cNvSpPr/>
            <p:nvPr/>
          </p:nvSpPr>
          <p:spPr>
            <a:xfrm>
              <a:off x="6136833" y="2031614"/>
              <a:ext cx="8754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GUINEA-BISSAU</a:t>
              </a:r>
            </a:p>
          </p:txBody>
        </p:sp>
        <p:sp>
          <p:nvSpPr>
            <p:cNvPr id="492" name="tx492"/>
            <p:cNvSpPr/>
            <p:nvPr/>
          </p:nvSpPr>
          <p:spPr>
            <a:xfrm>
              <a:off x="8050032" y="2031614"/>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LIBERIA</a:t>
              </a:r>
            </a:p>
          </p:txBody>
        </p:sp>
        <p:sp>
          <p:nvSpPr>
            <p:cNvPr id="493" name="tx493"/>
            <p:cNvSpPr/>
            <p:nvPr/>
          </p:nvSpPr>
          <p:spPr>
            <a:xfrm>
              <a:off x="1263034" y="727533"/>
              <a:ext cx="4844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ALGERIA</a:t>
              </a:r>
            </a:p>
          </p:txBody>
        </p:sp>
        <p:sp>
          <p:nvSpPr>
            <p:cNvPr id="494" name="tx494"/>
            <p:cNvSpPr/>
            <p:nvPr/>
          </p:nvSpPr>
          <p:spPr>
            <a:xfrm>
              <a:off x="3024306" y="727533"/>
              <a:ext cx="3414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BENIN</a:t>
              </a:r>
            </a:p>
          </p:txBody>
        </p:sp>
        <p:sp>
          <p:nvSpPr>
            <p:cNvPr id="495" name="tx495"/>
            <p:cNvSpPr/>
            <p:nvPr/>
          </p:nvSpPr>
          <p:spPr>
            <a:xfrm>
              <a:off x="4474956" y="727533"/>
              <a:ext cx="8196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BURKINA FASO</a:t>
              </a:r>
            </a:p>
          </p:txBody>
        </p:sp>
        <p:sp>
          <p:nvSpPr>
            <p:cNvPr id="496" name="tx496"/>
            <p:cNvSpPr/>
            <p:nvPr/>
          </p:nvSpPr>
          <p:spPr>
            <a:xfrm>
              <a:off x="6208248" y="727533"/>
              <a:ext cx="73261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CABO VERDE</a:t>
              </a:r>
            </a:p>
          </p:txBody>
        </p:sp>
        <p:sp>
          <p:nvSpPr>
            <p:cNvPr id="497" name="tx497"/>
            <p:cNvSpPr/>
            <p:nvPr/>
          </p:nvSpPr>
          <p:spPr>
            <a:xfrm>
              <a:off x="7853208" y="727533"/>
              <a:ext cx="8222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COTE D'IVOIRE</a:t>
              </a:r>
            </a:p>
          </p:txBody>
        </p:sp>
        <p:sp>
          <p:nvSpPr>
            <p:cNvPr id="498" name="pl498"/>
            <p:cNvSpPr/>
            <p:nvPr/>
          </p:nvSpPr>
          <p:spPr>
            <a:xfrm>
              <a:off x="7688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9" name="pl499"/>
            <p:cNvSpPr/>
            <p:nvPr/>
          </p:nvSpPr>
          <p:spPr>
            <a:xfrm>
              <a:off x="9792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0" name="pl500"/>
            <p:cNvSpPr/>
            <p:nvPr/>
          </p:nvSpPr>
          <p:spPr>
            <a:xfrm>
              <a:off x="118964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1" name="pl501"/>
            <p:cNvSpPr/>
            <p:nvPr/>
          </p:nvSpPr>
          <p:spPr>
            <a:xfrm>
              <a:off x="14000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2" name="pl502"/>
            <p:cNvSpPr/>
            <p:nvPr/>
          </p:nvSpPr>
          <p:spPr>
            <a:xfrm>
              <a:off x="161046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3" name="pl503"/>
            <p:cNvSpPr/>
            <p:nvPr/>
          </p:nvSpPr>
          <p:spPr>
            <a:xfrm>
              <a:off x="18208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4" name="pl504"/>
            <p:cNvSpPr/>
            <p:nvPr/>
          </p:nvSpPr>
          <p:spPr>
            <a:xfrm>
              <a:off x="20312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5" name="pl505"/>
            <p:cNvSpPr/>
            <p:nvPr/>
          </p:nvSpPr>
          <p:spPr>
            <a:xfrm>
              <a:off x="22417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6" name="tx506"/>
            <p:cNvSpPr/>
            <p:nvPr/>
          </p:nvSpPr>
          <p:spPr>
            <a:xfrm rot="-5400000">
              <a:off x="6444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07" name="tx507"/>
            <p:cNvSpPr/>
            <p:nvPr/>
          </p:nvSpPr>
          <p:spPr>
            <a:xfrm rot="-5400000">
              <a:off x="85486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08" name="tx508"/>
            <p:cNvSpPr/>
            <p:nvPr/>
          </p:nvSpPr>
          <p:spPr>
            <a:xfrm rot="-5400000">
              <a:off x="106528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09" name="tx509"/>
            <p:cNvSpPr/>
            <p:nvPr/>
          </p:nvSpPr>
          <p:spPr>
            <a:xfrm rot="-5400000">
              <a:off x="12756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10" name="tx510"/>
            <p:cNvSpPr/>
            <p:nvPr/>
          </p:nvSpPr>
          <p:spPr>
            <a:xfrm rot="-5400000">
              <a:off x="148610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11" name="tx511"/>
            <p:cNvSpPr/>
            <p:nvPr/>
          </p:nvSpPr>
          <p:spPr>
            <a:xfrm rot="-5400000">
              <a:off x="16965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12" name="tx512"/>
            <p:cNvSpPr/>
            <p:nvPr/>
          </p:nvSpPr>
          <p:spPr>
            <a:xfrm rot="-5400000">
              <a:off x="1906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13" name="tx513"/>
            <p:cNvSpPr/>
            <p:nvPr/>
          </p:nvSpPr>
          <p:spPr>
            <a:xfrm rot="-5400000">
              <a:off x="21173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14" name="pl514"/>
            <p:cNvSpPr/>
            <p:nvPr/>
          </p:nvSpPr>
          <p:spPr>
            <a:xfrm>
              <a:off x="245858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5" name="pl515"/>
            <p:cNvSpPr/>
            <p:nvPr/>
          </p:nvSpPr>
          <p:spPr>
            <a:xfrm>
              <a:off x="26689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6" name="pl516"/>
            <p:cNvSpPr/>
            <p:nvPr/>
          </p:nvSpPr>
          <p:spPr>
            <a:xfrm>
              <a:off x="28794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7" name="pl517"/>
            <p:cNvSpPr/>
            <p:nvPr/>
          </p:nvSpPr>
          <p:spPr>
            <a:xfrm>
              <a:off x="308981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8" name="pl518"/>
            <p:cNvSpPr/>
            <p:nvPr/>
          </p:nvSpPr>
          <p:spPr>
            <a:xfrm>
              <a:off x="33002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9" name="pl519"/>
            <p:cNvSpPr/>
            <p:nvPr/>
          </p:nvSpPr>
          <p:spPr>
            <a:xfrm>
              <a:off x="35106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0" name="pl520"/>
            <p:cNvSpPr/>
            <p:nvPr/>
          </p:nvSpPr>
          <p:spPr>
            <a:xfrm>
              <a:off x="372105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1" name="pl521"/>
            <p:cNvSpPr/>
            <p:nvPr/>
          </p:nvSpPr>
          <p:spPr>
            <a:xfrm>
              <a:off x="393146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2" name="tx522"/>
            <p:cNvSpPr/>
            <p:nvPr/>
          </p:nvSpPr>
          <p:spPr>
            <a:xfrm rot="-5400000">
              <a:off x="233422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23" name="tx523"/>
            <p:cNvSpPr/>
            <p:nvPr/>
          </p:nvSpPr>
          <p:spPr>
            <a:xfrm rot="-5400000">
              <a:off x="254463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24" name="tx524"/>
            <p:cNvSpPr/>
            <p:nvPr/>
          </p:nvSpPr>
          <p:spPr>
            <a:xfrm rot="-5400000">
              <a:off x="27550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25" name="tx525"/>
            <p:cNvSpPr/>
            <p:nvPr/>
          </p:nvSpPr>
          <p:spPr>
            <a:xfrm rot="-5400000">
              <a:off x="296546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26" name="tx526"/>
            <p:cNvSpPr/>
            <p:nvPr/>
          </p:nvSpPr>
          <p:spPr>
            <a:xfrm rot="-5400000">
              <a:off x="317587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27" name="tx527"/>
            <p:cNvSpPr/>
            <p:nvPr/>
          </p:nvSpPr>
          <p:spPr>
            <a:xfrm rot="-5400000">
              <a:off x="338628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28" name="tx528"/>
            <p:cNvSpPr/>
            <p:nvPr/>
          </p:nvSpPr>
          <p:spPr>
            <a:xfrm rot="-5400000">
              <a:off x="359669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29" name="tx529"/>
            <p:cNvSpPr/>
            <p:nvPr/>
          </p:nvSpPr>
          <p:spPr>
            <a:xfrm rot="-5400000">
              <a:off x="38071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30" name="pl530"/>
            <p:cNvSpPr/>
            <p:nvPr/>
          </p:nvSpPr>
          <p:spPr>
            <a:xfrm>
              <a:off x="4148347"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1" name="pl531"/>
            <p:cNvSpPr/>
            <p:nvPr/>
          </p:nvSpPr>
          <p:spPr>
            <a:xfrm>
              <a:off x="4358759"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2" name="pl532"/>
            <p:cNvSpPr/>
            <p:nvPr/>
          </p:nvSpPr>
          <p:spPr>
            <a:xfrm>
              <a:off x="4569172"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3" name="pl533"/>
            <p:cNvSpPr/>
            <p:nvPr/>
          </p:nvSpPr>
          <p:spPr>
            <a:xfrm>
              <a:off x="4779584"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4" name="pl534"/>
            <p:cNvSpPr/>
            <p:nvPr/>
          </p:nvSpPr>
          <p:spPr>
            <a:xfrm>
              <a:off x="4989997"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5" name="pl535"/>
            <p:cNvSpPr/>
            <p:nvPr/>
          </p:nvSpPr>
          <p:spPr>
            <a:xfrm>
              <a:off x="5200409"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6" name="pl536"/>
            <p:cNvSpPr/>
            <p:nvPr/>
          </p:nvSpPr>
          <p:spPr>
            <a:xfrm>
              <a:off x="5410822"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7" name="pl537"/>
            <p:cNvSpPr/>
            <p:nvPr/>
          </p:nvSpPr>
          <p:spPr>
            <a:xfrm>
              <a:off x="5621235"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8" name="tx538"/>
            <p:cNvSpPr/>
            <p:nvPr/>
          </p:nvSpPr>
          <p:spPr>
            <a:xfrm rot="-5400000">
              <a:off x="4023988"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39" name="tx539"/>
            <p:cNvSpPr/>
            <p:nvPr/>
          </p:nvSpPr>
          <p:spPr>
            <a:xfrm rot="-5400000">
              <a:off x="4234401"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40" name="tx540"/>
            <p:cNvSpPr/>
            <p:nvPr/>
          </p:nvSpPr>
          <p:spPr>
            <a:xfrm rot="-5400000">
              <a:off x="4444813"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41" name="tx541"/>
            <p:cNvSpPr/>
            <p:nvPr/>
          </p:nvSpPr>
          <p:spPr>
            <a:xfrm rot="-5400000">
              <a:off x="4655226"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42" name="tx542"/>
            <p:cNvSpPr/>
            <p:nvPr/>
          </p:nvSpPr>
          <p:spPr>
            <a:xfrm rot="-5400000">
              <a:off x="4865638"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43" name="tx543"/>
            <p:cNvSpPr/>
            <p:nvPr/>
          </p:nvSpPr>
          <p:spPr>
            <a:xfrm rot="-5400000">
              <a:off x="5076051"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44" name="tx544"/>
            <p:cNvSpPr/>
            <p:nvPr/>
          </p:nvSpPr>
          <p:spPr>
            <a:xfrm rot="-5400000">
              <a:off x="5286464"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45" name="tx545"/>
            <p:cNvSpPr/>
            <p:nvPr/>
          </p:nvSpPr>
          <p:spPr>
            <a:xfrm rot="-5400000">
              <a:off x="5496876"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46" name="pl546"/>
            <p:cNvSpPr/>
            <p:nvPr/>
          </p:nvSpPr>
          <p:spPr>
            <a:xfrm>
              <a:off x="5838112"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47" name="pl547"/>
            <p:cNvSpPr/>
            <p:nvPr/>
          </p:nvSpPr>
          <p:spPr>
            <a:xfrm>
              <a:off x="6048525"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48" name="pl548"/>
            <p:cNvSpPr/>
            <p:nvPr/>
          </p:nvSpPr>
          <p:spPr>
            <a:xfrm>
              <a:off x="6258937"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49" name="pl549"/>
            <p:cNvSpPr/>
            <p:nvPr/>
          </p:nvSpPr>
          <p:spPr>
            <a:xfrm>
              <a:off x="6469350"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0" name="pl550"/>
            <p:cNvSpPr/>
            <p:nvPr/>
          </p:nvSpPr>
          <p:spPr>
            <a:xfrm>
              <a:off x="6679763"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1" name="pl551"/>
            <p:cNvSpPr/>
            <p:nvPr/>
          </p:nvSpPr>
          <p:spPr>
            <a:xfrm>
              <a:off x="6890175"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2" name="pl552"/>
            <p:cNvSpPr/>
            <p:nvPr/>
          </p:nvSpPr>
          <p:spPr>
            <a:xfrm>
              <a:off x="7100588"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3" name="pl553"/>
            <p:cNvSpPr/>
            <p:nvPr/>
          </p:nvSpPr>
          <p:spPr>
            <a:xfrm>
              <a:off x="7311000"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4" name="tx554"/>
            <p:cNvSpPr/>
            <p:nvPr/>
          </p:nvSpPr>
          <p:spPr>
            <a:xfrm rot="-5400000">
              <a:off x="5713754"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55" name="tx555"/>
            <p:cNvSpPr/>
            <p:nvPr/>
          </p:nvSpPr>
          <p:spPr>
            <a:xfrm rot="-5400000">
              <a:off x="5924167"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56" name="tx556"/>
            <p:cNvSpPr/>
            <p:nvPr/>
          </p:nvSpPr>
          <p:spPr>
            <a:xfrm rot="-5400000">
              <a:off x="6134579"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57" name="tx557"/>
            <p:cNvSpPr/>
            <p:nvPr/>
          </p:nvSpPr>
          <p:spPr>
            <a:xfrm rot="-5400000">
              <a:off x="6344992"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58" name="tx558"/>
            <p:cNvSpPr/>
            <p:nvPr/>
          </p:nvSpPr>
          <p:spPr>
            <a:xfrm rot="-5400000">
              <a:off x="6555404"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59" name="tx559"/>
            <p:cNvSpPr/>
            <p:nvPr/>
          </p:nvSpPr>
          <p:spPr>
            <a:xfrm rot="-5400000">
              <a:off x="6765817"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60" name="tx560"/>
            <p:cNvSpPr/>
            <p:nvPr/>
          </p:nvSpPr>
          <p:spPr>
            <a:xfrm rot="-5400000">
              <a:off x="6976229"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61" name="tx561"/>
            <p:cNvSpPr/>
            <p:nvPr/>
          </p:nvSpPr>
          <p:spPr>
            <a:xfrm rot="-5400000">
              <a:off x="7186642"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62" name="pl562"/>
            <p:cNvSpPr/>
            <p:nvPr/>
          </p:nvSpPr>
          <p:spPr>
            <a:xfrm>
              <a:off x="7527878"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3" name="pl563"/>
            <p:cNvSpPr/>
            <p:nvPr/>
          </p:nvSpPr>
          <p:spPr>
            <a:xfrm>
              <a:off x="7738291"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4" name="pl564"/>
            <p:cNvSpPr/>
            <p:nvPr/>
          </p:nvSpPr>
          <p:spPr>
            <a:xfrm>
              <a:off x="7948703"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5" name="pl565"/>
            <p:cNvSpPr/>
            <p:nvPr/>
          </p:nvSpPr>
          <p:spPr>
            <a:xfrm>
              <a:off x="8159116"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6" name="pl566"/>
            <p:cNvSpPr/>
            <p:nvPr/>
          </p:nvSpPr>
          <p:spPr>
            <a:xfrm>
              <a:off x="8369528"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7" name="pl567"/>
            <p:cNvSpPr/>
            <p:nvPr/>
          </p:nvSpPr>
          <p:spPr>
            <a:xfrm>
              <a:off x="8579941"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8" name="pl568"/>
            <p:cNvSpPr/>
            <p:nvPr/>
          </p:nvSpPr>
          <p:spPr>
            <a:xfrm>
              <a:off x="8790353"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9" name="pl569"/>
            <p:cNvSpPr/>
            <p:nvPr/>
          </p:nvSpPr>
          <p:spPr>
            <a:xfrm>
              <a:off x="9000766"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70" name="tx570"/>
            <p:cNvSpPr/>
            <p:nvPr/>
          </p:nvSpPr>
          <p:spPr>
            <a:xfrm rot="-5400000">
              <a:off x="7403520"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71" name="tx571"/>
            <p:cNvSpPr/>
            <p:nvPr/>
          </p:nvSpPr>
          <p:spPr>
            <a:xfrm rot="-5400000">
              <a:off x="7613932"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72" name="tx572"/>
            <p:cNvSpPr/>
            <p:nvPr/>
          </p:nvSpPr>
          <p:spPr>
            <a:xfrm rot="-5400000">
              <a:off x="7824345"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73" name="tx573"/>
            <p:cNvSpPr/>
            <p:nvPr/>
          </p:nvSpPr>
          <p:spPr>
            <a:xfrm rot="-5400000">
              <a:off x="8034757"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74" name="tx574"/>
            <p:cNvSpPr/>
            <p:nvPr/>
          </p:nvSpPr>
          <p:spPr>
            <a:xfrm rot="-5400000">
              <a:off x="8245170"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75" name="tx575"/>
            <p:cNvSpPr/>
            <p:nvPr/>
          </p:nvSpPr>
          <p:spPr>
            <a:xfrm rot="-5400000">
              <a:off x="8455583"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76" name="tx576"/>
            <p:cNvSpPr/>
            <p:nvPr/>
          </p:nvSpPr>
          <p:spPr>
            <a:xfrm rot="-5400000">
              <a:off x="8665995"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77" name="tx577"/>
            <p:cNvSpPr/>
            <p:nvPr/>
          </p:nvSpPr>
          <p:spPr>
            <a:xfrm rot="-5400000">
              <a:off x="8876408"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78" name="tx578"/>
            <p:cNvSpPr/>
            <p:nvPr/>
          </p:nvSpPr>
          <p:spPr>
            <a:xfrm>
              <a:off x="570361" y="149927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79" name="tx579"/>
            <p:cNvSpPr/>
            <p:nvPr/>
          </p:nvSpPr>
          <p:spPr>
            <a:xfrm>
              <a:off x="508182" y="101648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80" name="pl580"/>
            <p:cNvSpPr/>
            <p:nvPr/>
          </p:nvSpPr>
          <p:spPr>
            <a:xfrm>
              <a:off x="660376" y="153927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81" name="pl581"/>
            <p:cNvSpPr/>
            <p:nvPr/>
          </p:nvSpPr>
          <p:spPr>
            <a:xfrm>
              <a:off x="660376" y="105649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82" name="tx582"/>
            <p:cNvSpPr/>
            <p:nvPr/>
          </p:nvSpPr>
          <p:spPr>
            <a:xfrm>
              <a:off x="570361" y="280335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83" name="tx583"/>
            <p:cNvSpPr/>
            <p:nvPr/>
          </p:nvSpPr>
          <p:spPr>
            <a:xfrm>
              <a:off x="508182" y="232056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84" name="pl584"/>
            <p:cNvSpPr/>
            <p:nvPr/>
          </p:nvSpPr>
          <p:spPr>
            <a:xfrm>
              <a:off x="660376" y="28433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85" name="pl585"/>
            <p:cNvSpPr/>
            <p:nvPr/>
          </p:nvSpPr>
          <p:spPr>
            <a:xfrm>
              <a:off x="660376" y="236057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86" name="tx586"/>
            <p:cNvSpPr/>
            <p:nvPr/>
          </p:nvSpPr>
          <p:spPr>
            <a:xfrm>
              <a:off x="570361" y="410743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87" name="tx587"/>
            <p:cNvSpPr/>
            <p:nvPr/>
          </p:nvSpPr>
          <p:spPr>
            <a:xfrm>
              <a:off x="508182" y="362464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88" name="pl588"/>
            <p:cNvSpPr/>
            <p:nvPr/>
          </p:nvSpPr>
          <p:spPr>
            <a:xfrm>
              <a:off x="660376" y="414743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89" name="pl589"/>
            <p:cNvSpPr/>
            <p:nvPr/>
          </p:nvSpPr>
          <p:spPr>
            <a:xfrm>
              <a:off x="660376" y="366465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90" name="tx590"/>
            <p:cNvSpPr/>
            <p:nvPr/>
          </p:nvSpPr>
          <p:spPr>
            <a:xfrm>
              <a:off x="570361" y="541151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91" name="tx591"/>
            <p:cNvSpPr/>
            <p:nvPr/>
          </p:nvSpPr>
          <p:spPr>
            <a:xfrm>
              <a:off x="508182" y="492873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92" name="pl592"/>
            <p:cNvSpPr/>
            <p:nvPr/>
          </p:nvSpPr>
          <p:spPr>
            <a:xfrm>
              <a:off x="660376" y="545152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93" name="pl593"/>
            <p:cNvSpPr/>
            <p:nvPr/>
          </p:nvSpPr>
          <p:spPr>
            <a:xfrm>
              <a:off x="660376" y="496873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94" name="tx594"/>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595" name="tx595"/>
            <p:cNvSpPr/>
            <p:nvPr/>
          </p:nvSpPr>
          <p:spPr>
            <a:xfrm>
              <a:off x="695171" y="435349"/>
              <a:ext cx="607152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difference compared to 2019, by country, AFRO-West, 2018-2025</a:t>
              </a:r>
            </a:p>
          </p:txBody>
        </p:sp>
        <p:sp>
          <p:nvSpPr>
            <p:cNvPr id="596" name="tx596"/>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97" name="tx597"/>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598" name="tx598"/>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5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difference in DTP3 coverage compared to 2019, by country.
Coverage was higher in 2025 compared to 2019 in 8 countries (ALGERIA, GHANA, GUINEA, LIBERIA, MALI, MAURITANIA, NIGER, and TOGO).
The largest increase in coverage was 12% points in GUINEA from 53% in 2019 to 65% in 2025 and LIBERIA from 71% in 2019 to 83% in 2025.
Coverage was lower than in 2019 in 6 countries (BENIN, CABO VERDE, COTE D'IVOIRE, GAMBIA, NIGERIA, and SIERRA LEONE).
The largest decline in coverage was 9% points in COTE D'IVOIRE from 79% in 2019 to 70% in 2025.</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760054"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246065"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732075"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18085"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719847" y="5650963"/>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9" name="pl9"/>
            <p:cNvSpPr/>
            <p:nvPr/>
          </p:nvSpPr>
          <p:spPr>
            <a:xfrm>
              <a:off x="1719847" y="5350309"/>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10" name="pl10"/>
            <p:cNvSpPr/>
            <p:nvPr/>
          </p:nvSpPr>
          <p:spPr>
            <a:xfrm>
              <a:off x="1719847" y="5049656"/>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11" name="pl11"/>
            <p:cNvSpPr/>
            <p:nvPr/>
          </p:nvSpPr>
          <p:spPr>
            <a:xfrm>
              <a:off x="1719847" y="4749002"/>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12" name="pl12"/>
            <p:cNvSpPr/>
            <p:nvPr/>
          </p:nvSpPr>
          <p:spPr>
            <a:xfrm>
              <a:off x="1719847" y="4448348"/>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13" name="pl13"/>
            <p:cNvSpPr/>
            <p:nvPr/>
          </p:nvSpPr>
          <p:spPr>
            <a:xfrm>
              <a:off x="1719847" y="4147694"/>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14" name="pl14"/>
            <p:cNvSpPr/>
            <p:nvPr/>
          </p:nvSpPr>
          <p:spPr>
            <a:xfrm>
              <a:off x="1719847" y="3847041"/>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15" name="pl15"/>
            <p:cNvSpPr/>
            <p:nvPr/>
          </p:nvSpPr>
          <p:spPr>
            <a:xfrm>
              <a:off x="1719847" y="3546387"/>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16" name="pl16"/>
            <p:cNvSpPr/>
            <p:nvPr/>
          </p:nvSpPr>
          <p:spPr>
            <a:xfrm>
              <a:off x="1719847" y="3245733"/>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17" name="pl17"/>
            <p:cNvSpPr/>
            <p:nvPr/>
          </p:nvSpPr>
          <p:spPr>
            <a:xfrm>
              <a:off x="1719847" y="2945079"/>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18" name="pl18"/>
            <p:cNvSpPr/>
            <p:nvPr/>
          </p:nvSpPr>
          <p:spPr>
            <a:xfrm>
              <a:off x="1719847" y="2644426"/>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19" name="pl19"/>
            <p:cNvSpPr/>
            <p:nvPr/>
          </p:nvSpPr>
          <p:spPr>
            <a:xfrm>
              <a:off x="1719847" y="2343772"/>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20" name="pl20"/>
            <p:cNvSpPr/>
            <p:nvPr/>
          </p:nvSpPr>
          <p:spPr>
            <a:xfrm>
              <a:off x="1719847" y="2043118"/>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21" name="pl21"/>
            <p:cNvSpPr/>
            <p:nvPr/>
          </p:nvSpPr>
          <p:spPr>
            <a:xfrm>
              <a:off x="1719847" y="1742465"/>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22" name="pl22"/>
            <p:cNvSpPr/>
            <p:nvPr/>
          </p:nvSpPr>
          <p:spPr>
            <a:xfrm>
              <a:off x="1719847" y="1441811"/>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23" name="pl23"/>
            <p:cNvSpPr/>
            <p:nvPr/>
          </p:nvSpPr>
          <p:spPr>
            <a:xfrm>
              <a:off x="1719847" y="1141157"/>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24" name="pl24"/>
            <p:cNvSpPr/>
            <p:nvPr/>
          </p:nvSpPr>
          <p:spPr>
            <a:xfrm>
              <a:off x="1719847" y="840503"/>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25" name="pl25"/>
            <p:cNvSpPr/>
            <p:nvPr/>
          </p:nvSpPr>
          <p:spPr>
            <a:xfrm>
              <a:off x="201704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50306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8907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47508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96109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604448" y="840503"/>
              <a:ext cx="297202" cy="0"/>
            </a:xfrm>
            <a:custGeom>
              <a:avLst/>
              <a:pathLst>
                <a:path w="297202" h="0">
                  <a:moveTo>
                    <a:pt x="0" y="0"/>
                  </a:moveTo>
                  <a:lnTo>
                    <a:pt x="59440" y="0"/>
                  </a:lnTo>
                  <a:lnTo>
                    <a:pt x="59440" y="0"/>
                  </a:lnTo>
                  <a:lnTo>
                    <a:pt x="178321" y="0"/>
                  </a:lnTo>
                  <a:lnTo>
                    <a:pt x="237761" y="0"/>
                  </a:lnTo>
                  <a:lnTo>
                    <a:pt x="297202" y="0"/>
                  </a:lnTo>
                  <a:lnTo>
                    <a:pt x="297202" y="0"/>
                  </a:lnTo>
                </a:path>
              </a:pathLst>
            </a:custGeom>
            <a:ln w="108405" cap="flat">
              <a:solidFill>
                <a:srgbClr val="E8E8E8">
                  <a:alpha val="100000"/>
                </a:srgbClr>
              </a:solidFill>
              <a:prstDash val="solid"/>
              <a:round/>
            </a:ln>
          </p:spPr>
          <p:txBody>
            <a:bodyPr/>
            <a:lstStyle/>
            <a:p/>
          </p:txBody>
        </p:sp>
        <p:sp>
          <p:nvSpPr>
            <p:cNvPr id="31" name="pl31"/>
            <p:cNvSpPr/>
            <p:nvPr/>
          </p:nvSpPr>
          <p:spPr>
            <a:xfrm>
              <a:off x="6593961" y="1141157"/>
              <a:ext cx="1010486" cy="0"/>
            </a:xfrm>
            <a:custGeom>
              <a:avLst/>
              <a:pathLst>
                <a:path w="1010486" h="0">
                  <a:moveTo>
                    <a:pt x="0" y="0"/>
                  </a:moveTo>
                  <a:lnTo>
                    <a:pt x="237761" y="0"/>
                  </a:lnTo>
                  <a:lnTo>
                    <a:pt x="416082" y="0"/>
                  </a:lnTo>
                  <a:lnTo>
                    <a:pt x="653844" y="0"/>
                  </a:lnTo>
                  <a:lnTo>
                    <a:pt x="891606" y="0"/>
                  </a:lnTo>
                  <a:lnTo>
                    <a:pt x="891606" y="0"/>
                  </a:lnTo>
                  <a:lnTo>
                    <a:pt x="1010486" y="0"/>
                  </a:lnTo>
                </a:path>
              </a:pathLst>
            </a:custGeom>
            <a:ln w="108405" cap="flat">
              <a:solidFill>
                <a:srgbClr val="E8E8E8">
                  <a:alpha val="100000"/>
                </a:srgbClr>
              </a:solidFill>
              <a:prstDash val="solid"/>
              <a:round/>
            </a:ln>
          </p:spPr>
          <p:txBody>
            <a:bodyPr/>
            <a:lstStyle/>
            <a:p/>
          </p:txBody>
        </p:sp>
        <p:sp>
          <p:nvSpPr>
            <p:cNvPr id="32" name="pl32"/>
            <p:cNvSpPr/>
            <p:nvPr/>
          </p:nvSpPr>
          <p:spPr>
            <a:xfrm>
              <a:off x="7545008" y="1441811"/>
              <a:ext cx="178321" cy="0"/>
            </a:xfrm>
            <a:custGeom>
              <a:avLst/>
              <a:pathLst>
                <a:path w="178321" h="0">
                  <a:moveTo>
                    <a:pt x="0" y="0"/>
                  </a:moveTo>
                  <a:lnTo>
                    <a:pt x="0" y="0"/>
                  </a:lnTo>
                  <a:lnTo>
                    <a:pt x="0" y="0"/>
                  </a:lnTo>
                  <a:lnTo>
                    <a:pt x="0" y="0"/>
                  </a:lnTo>
                  <a:lnTo>
                    <a:pt x="0" y="0"/>
                  </a:lnTo>
                  <a:lnTo>
                    <a:pt x="0" y="0"/>
                  </a:lnTo>
                  <a:lnTo>
                    <a:pt x="178321" y="0"/>
                  </a:lnTo>
                </a:path>
              </a:pathLst>
            </a:custGeom>
            <a:ln w="108405" cap="flat">
              <a:solidFill>
                <a:srgbClr val="E8E8E8">
                  <a:alpha val="100000"/>
                </a:srgbClr>
              </a:solidFill>
              <a:prstDash val="solid"/>
              <a:round/>
            </a:ln>
          </p:spPr>
          <p:txBody>
            <a:bodyPr/>
            <a:lstStyle/>
            <a:p/>
          </p:txBody>
        </p:sp>
        <p:sp>
          <p:nvSpPr>
            <p:cNvPr id="33" name="pl33"/>
            <p:cNvSpPr/>
            <p:nvPr/>
          </p:nvSpPr>
          <p:spPr>
            <a:xfrm>
              <a:off x="7426127" y="1742465"/>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4" name="pl34"/>
            <p:cNvSpPr/>
            <p:nvPr/>
          </p:nvSpPr>
          <p:spPr>
            <a:xfrm>
              <a:off x="6950603" y="2043118"/>
              <a:ext cx="594404" cy="0"/>
            </a:xfrm>
            <a:custGeom>
              <a:avLst/>
              <a:pathLst>
                <a:path w="594404" h="0">
                  <a:moveTo>
                    <a:pt x="0" y="0"/>
                  </a:moveTo>
                  <a:lnTo>
                    <a:pt x="118880" y="0"/>
                  </a:lnTo>
                  <a:lnTo>
                    <a:pt x="475523" y="0"/>
                  </a:lnTo>
                  <a:lnTo>
                    <a:pt x="475523" y="0"/>
                  </a:lnTo>
                  <a:lnTo>
                    <a:pt x="475523" y="0"/>
                  </a:lnTo>
                  <a:lnTo>
                    <a:pt x="534963" y="0"/>
                  </a:lnTo>
                  <a:lnTo>
                    <a:pt x="594404" y="0"/>
                  </a:lnTo>
                </a:path>
              </a:pathLst>
            </a:custGeom>
            <a:ln w="108405" cap="flat">
              <a:solidFill>
                <a:srgbClr val="E8E8E8">
                  <a:alpha val="100000"/>
                </a:srgbClr>
              </a:solidFill>
              <a:prstDash val="solid"/>
              <a:round/>
            </a:ln>
          </p:spPr>
          <p:txBody>
            <a:bodyPr/>
            <a:lstStyle/>
            <a:p/>
          </p:txBody>
        </p:sp>
        <p:sp>
          <p:nvSpPr>
            <p:cNvPr id="35" name="pl35"/>
            <p:cNvSpPr/>
            <p:nvPr/>
          </p:nvSpPr>
          <p:spPr>
            <a:xfrm>
              <a:off x="7426127" y="2343772"/>
              <a:ext cx="237761" cy="0"/>
            </a:xfrm>
            <a:custGeom>
              <a:avLst/>
              <a:pathLst>
                <a:path w="237761" h="0">
                  <a:moveTo>
                    <a:pt x="0" y="0"/>
                  </a:moveTo>
                  <a:lnTo>
                    <a:pt x="0" y="0"/>
                  </a:lnTo>
                  <a:lnTo>
                    <a:pt x="0" y="0"/>
                  </a:lnTo>
                  <a:lnTo>
                    <a:pt x="0" y="0"/>
                  </a:lnTo>
                  <a:lnTo>
                    <a:pt x="0" y="0"/>
                  </a:lnTo>
                  <a:lnTo>
                    <a:pt x="59440" y="0"/>
                  </a:lnTo>
                  <a:lnTo>
                    <a:pt x="237761" y="0"/>
                  </a:lnTo>
                </a:path>
              </a:pathLst>
            </a:custGeom>
            <a:ln w="108405" cap="flat">
              <a:solidFill>
                <a:srgbClr val="E8E8E8">
                  <a:alpha val="100000"/>
                </a:srgbClr>
              </a:solidFill>
              <a:prstDash val="solid"/>
              <a:round/>
            </a:ln>
          </p:spPr>
          <p:txBody>
            <a:bodyPr/>
            <a:lstStyle/>
            <a:p/>
          </p:txBody>
        </p:sp>
        <p:sp>
          <p:nvSpPr>
            <p:cNvPr id="36" name="pl36"/>
            <p:cNvSpPr/>
            <p:nvPr/>
          </p:nvSpPr>
          <p:spPr>
            <a:xfrm>
              <a:off x="7188365" y="2644426"/>
              <a:ext cx="178321" cy="0"/>
            </a:xfrm>
            <a:custGeom>
              <a:avLst/>
              <a:pathLst>
                <a:path w="178321" h="0">
                  <a:moveTo>
                    <a:pt x="0" y="0"/>
                  </a:moveTo>
                  <a:lnTo>
                    <a:pt x="59440" y="0"/>
                  </a:lnTo>
                  <a:lnTo>
                    <a:pt x="178321" y="0"/>
                  </a:lnTo>
                  <a:lnTo>
                    <a:pt x="178321" y="0"/>
                  </a:lnTo>
                  <a:lnTo>
                    <a:pt x="178321" y="0"/>
                  </a:lnTo>
                  <a:lnTo>
                    <a:pt x="178321" y="0"/>
                  </a:lnTo>
                  <a:lnTo>
                    <a:pt x="178321" y="0"/>
                  </a:lnTo>
                </a:path>
              </a:pathLst>
            </a:custGeom>
            <a:ln w="108405" cap="flat">
              <a:solidFill>
                <a:srgbClr val="E8E8E8">
                  <a:alpha val="100000"/>
                </a:srgbClr>
              </a:solidFill>
              <a:prstDash val="solid"/>
              <a:round/>
            </a:ln>
          </p:spPr>
          <p:txBody>
            <a:bodyPr/>
            <a:lstStyle/>
            <a:p/>
          </p:txBody>
        </p:sp>
        <p:sp>
          <p:nvSpPr>
            <p:cNvPr id="37" name="pl37"/>
            <p:cNvSpPr/>
            <p:nvPr/>
          </p:nvSpPr>
          <p:spPr>
            <a:xfrm>
              <a:off x="6831723" y="2945079"/>
              <a:ext cx="356642" cy="0"/>
            </a:xfrm>
            <a:custGeom>
              <a:avLst/>
              <a:pathLst>
                <a:path w="356642" h="0">
                  <a:moveTo>
                    <a:pt x="0" y="0"/>
                  </a:moveTo>
                  <a:lnTo>
                    <a:pt x="0" y="0"/>
                  </a:lnTo>
                  <a:lnTo>
                    <a:pt x="59440" y="0"/>
                  </a:lnTo>
                  <a:lnTo>
                    <a:pt x="178321" y="0"/>
                  </a:lnTo>
                  <a:lnTo>
                    <a:pt x="237761" y="0"/>
                  </a:lnTo>
                  <a:lnTo>
                    <a:pt x="297202" y="0"/>
                  </a:lnTo>
                  <a:lnTo>
                    <a:pt x="356642" y="0"/>
                  </a:lnTo>
                </a:path>
              </a:pathLst>
            </a:custGeom>
            <a:ln w="108405" cap="flat">
              <a:solidFill>
                <a:srgbClr val="E8E8E8">
                  <a:alpha val="100000"/>
                </a:srgbClr>
              </a:solidFill>
              <a:prstDash val="solid"/>
              <a:round/>
            </a:ln>
          </p:spPr>
          <p:txBody>
            <a:bodyPr/>
            <a:lstStyle/>
            <a:p/>
          </p:txBody>
        </p:sp>
        <p:sp>
          <p:nvSpPr>
            <p:cNvPr id="38" name="pl38"/>
            <p:cNvSpPr/>
            <p:nvPr/>
          </p:nvSpPr>
          <p:spPr>
            <a:xfrm>
              <a:off x="6593961" y="3245733"/>
              <a:ext cx="772725" cy="0"/>
            </a:xfrm>
            <a:custGeom>
              <a:avLst/>
              <a:pathLst>
                <a:path w="772725" h="0">
                  <a:moveTo>
                    <a:pt x="0" y="0"/>
                  </a:moveTo>
                  <a:lnTo>
                    <a:pt x="178321" y="0"/>
                  </a:lnTo>
                  <a:lnTo>
                    <a:pt x="237761" y="0"/>
                  </a:lnTo>
                  <a:lnTo>
                    <a:pt x="475523" y="0"/>
                  </a:lnTo>
                  <a:lnTo>
                    <a:pt x="534963" y="0"/>
                  </a:lnTo>
                  <a:lnTo>
                    <a:pt x="534963" y="0"/>
                  </a:lnTo>
                  <a:lnTo>
                    <a:pt x="772725" y="0"/>
                  </a:lnTo>
                </a:path>
              </a:pathLst>
            </a:custGeom>
            <a:ln w="108405" cap="flat">
              <a:solidFill>
                <a:srgbClr val="E8E8E8">
                  <a:alpha val="100000"/>
                </a:srgbClr>
              </a:solidFill>
              <a:prstDash val="solid"/>
              <a:round/>
            </a:ln>
          </p:spPr>
          <p:txBody>
            <a:bodyPr/>
            <a:lstStyle/>
            <a:p/>
          </p:txBody>
        </p:sp>
        <p:sp>
          <p:nvSpPr>
            <p:cNvPr id="39" name="pl39"/>
            <p:cNvSpPr/>
            <p:nvPr/>
          </p:nvSpPr>
          <p:spPr>
            <a:xfrm>
              <a:off x="6653401" y="3546387"/>
              <a:ext cx="772725" cy="0"/>
            </a:xfrm>
            <a:custGeom>
              <a:avLst/>
              <a:pathLst>
                <a:path w="772725" h="0">
                  <a:moveTo>
                    <a:pt x="0" y="0"/>
                  </a:moveTo>
                  <a:lnTo>
                    <a:pt x="237761" y="0"/>
                  </a:lnTo>
                  <a:lnTo>
                    <a:pt x="356642" y="0"/>
                  </a:lnTo>
                  <a:lnTo>
                    <a:pt x="356642" y="0"/>
                  </a:lnTo>
                  <a:lnTo>
                    <a:pt x="416082" y="0"/>
                  </a:lnTo>
                  <a:lnTo>
                    <a:pt x="594404" y="0"/>
                  </a:lnTo>
                  <a:lnTo>
                    <a:pt x="772725" y="0"/>
                  </a:lnTo>
                </a:path>
              </a:pathLst>
            </a:custGeom>
            <a:ln w="108405" cap="flat">
              <a:solidFill>
                <a:srgbClr val="E8E8E8">
                  <a:alpha val="100000"/>
                </a:srgbClr>
              </a:solidFill>
              <a:prstDash val="solid"/>
              <a:round/>
            </a:ln>
          </p:spPr>
          <p:txBody>
            <a:bodyPr/>
            <a:lstStyle/>
            <a:p/>
          </p:txBody>
        </p:sp>
        <p:sp>
          <p:nvSpPr>
            <p:cNvPr id="40" name="pl40"/>
            <p:cNvSpPr/>
            <p:nvPr/>
          </p:nvSpPr>
          <p:spPr>
            <a:xfrm>
              <a:off x="6177878" y="3847041"/>
              <a:ext cx="832165" cy="0"/>
            </a:xfrm>
            <a:custGeom>
              <a:avLst/>
              <a:pathLst>
                <a:path w="832165" h="0">
                  <a:moveTo>
                    <a:pt x="0" y="0"/>
                  </a:moveTo>
                  <a:lnTo>
                    <a:pt x="297202" y="0"/>
                  </a:lnTo>
                  <a:lnTo>
                    <a:pt x="356642" y="0"/>
                  </a:lnTo>
                  <a:lnTo>
                    <a:pt x="356642" y="0"/>
                  </a:lnTo>
                  <a:lnTo>
                    <a:pt x="356642" y="0"/>
                  </a:lnTo>
                  <a:lnTo>
                    <a:pt x="772725" y="0"/>
                  </a:lnTo>
                  <a:lnTo>
                    <a:pt x="832165" y="0"/>
                  </a:lnTo>
                </a:path>
              </a:pathLst>
            </a:custGeom>
            <a:ln w="108405" cap="flat">
              <a:solidFill>
                <a:srgbClr val="E8E8E8">
                  <a:alpha val="100000"/>
                </a:srgbClr>
              </a:solidFill>
              <a:prstDash val="solid"/>
              <a:round/>
            </a:ln>
          </p:spPr>
          <p:txBody>
            <a:bodyPr/>
            <a:lstStyle/>
            <a:p/>
          </p:txBody>
        </p:sp>
        <p:sp>
          <p:nvSpPr>
            <p:cNvPr id="41" name="pl41"/>
            <p:cNvSpPr/>
            <p:nvPr/>
          </p:nvSpPr>
          <p:spPr>
            <a:xfrm>
              <a:off x="5940116" y="4147694"/>
              <a:ext cx="1010486" cy="0"/>
            </a:xfrm>
            <a:custGeom>
              <a:avLst/>
              <a:pathLst>
                <a:path w="1010486" h="0">
                  <a:moveTo>
                    <a:pt x="0" y="0"/>
                  </a:moveTo>
                  <a:lnTo>
                    <a:pt x="59440" y="0"/>
                  </a:lnTo>
                  <a:lnTo>
                    <a:pt x="297202" y="0"/>
                  </a:lnTo>
                  <a:lnTo>
                    <a:pt x="772725" y="0"/>
                  </a:lnTo>
                  <a:lnTo>
                    <a:pt x="1010486" y="0"/>
                  </a:lnTo>
                  <a:lnTo>
                    <a:pt x="1010486" y="0"/>
                  </a:lnTo>
                  <a:lnTo>
                    <a:pt x="1010486" y="0"/>
                  </a:lnTo>
                </a:path>
              </a:pathLst>
            </a:custGeom>
            <a:ln w="108405" cap="flat">
              <a:solidFill>
                <a:srgbClr val="E8E8E8">
                  <a:alpha val="100000"/>
                </a:srgbClr>
              </a:solidFill>
              <a:prstDash val="solid"/>
              <a:round/>
            </a:ln>
          </p:spPr>
          <p:txBody>
            <a:bodyPr/>
            <a:lstStyle/>
            <a:p/>
          </p:txBody>
        </p:sp>
        <p:sp>
          <p:nvSpPr>
            <p:cNvPr id="42" name="pl42"/>
            <p:cNvSpPr/>
            <p:nvPr/>
          </p:nvSpPr>
          <p:spPr>
            <a:xfrm>
              <a:off x="6712842" y="4448348"/>
              <a:ext cx="534963" cy="0"/>
            </a:xfrm>
            <a:custGeom>
              <a:avLst/>
              <a:pathLst>
                <a:path w="534963" h="0">
                  <a:moveTo>
                    <a:pt x="0" y="0"/>
                  </a:moveTo>
                  <a:lnTo>
                    <a:pt x="59440" y="0"/>
                  </a:lnTo>
                  <a:lnTo>
                    <a:pt x="178321" y="0"/>
                  </a:lnTo>
                  <a:lnTo>
                    <a:pt x="178321" y="0"/>
                  </a:lnTo>
                  <a:lnTo>
                    <a:pt x="297202" y="0"/>
                  </a:lnTo>
                  <a:lnTo>
                    <a:pt x="356642" y="0"/>
                  </a:lnTo>
                  <a:lnTo>
                    <a:pt x="534963" y="0"/>
                  </a:lnTo>
                </a:path>
              </a:pathLst>
            </a:custGeom>
            <a:ln w="108405" cap="flat">
              <a:solidFill>
                <a:srgbClr val="E8E8E8">
                  <a:alpha val="100000"/>
                </a:srgbClr>
              </a:solidFill>
              <a:prstDash val="solid"/>
              <a:round/>
            </a:ln>
          </p:spPr>
          <p:txBody>
            <a:bodyPr/>
            <a:lstStyle/>
            <a:p/>
          </p:txBody>
        </p:sp>
        <p:sp>
          <p:nvSpPr>
            <p:cNvPr id="43" name="pl43"/>
            <p:cNvSpPr/>
            <p:nvPr/>
          </p:nvSpPr>
          <p:spPr>
            <a:xfrm>
              <a:off x="6058997" y="4749002"/>
              <a:ext cx="653844" cy="0"/>
            </a:xfrm>
            <a:custGeom>
              <a:avLst/>
              <a:pathLst>
                <a:path w="653844" h="0">
                  <a:moveTo>
                    <a:pt x="0" y="0"/>
                  </a:moveTo>
                  <a:lnTo>
                    <a:pt x="59440" y="0"/>
                  </a:lnTo>
                  <a:lnTo>
                    <a:pt x="118880" y="0"/>
                  </a:lnTo>
                  <a:lnTo>
                    <a:pt x="178321" y="0"/>
                  </a:lnTo>
                  <a:lnTo>
                    <a:pt x="237761" y="0"/>
                  </a:lnTo>
                  <a:lnTo>
                    <a:pt x="297202" y="0"/>
                  </a:lnTo>
                  <a:lnTo>
                    <a:pt x="653844" y="0"/>
                  </a:lnTo>
                </a:path>
              </a:pathLst>
            </a:custGeom>
            <a:ln w="108405" cap="flat">
              <a:solidFill>
                <a:srgbClr val="E8E8E8">
                  <a:alpha val="100000"/>
                </a:srgbClr>
              </a:solidFill>
              <a:prstDash val="solid"/>
              <a:round/>
            </a:ln>
          </p:spPr>
          <p:txBody>
            <a:bodyPr/>
            <a:lstStyle/>
            <a:p/>
          </p:txBody>
        </p:sp>
        <p:sp>
          <p:nvSpPr>
            <p:cNvPr id="44" name="pl44"/>
            <p:cNvSpPr/>
            <p:nvPr/>
          </p:nvSpPr>
          <p:spPr>
            <a:xfrm>
              <a:off x="6118438" y="5049656"/>
              <a:ext cx="178321" cy="0"/>
            </a:xfrm>
            <a:custGeom>
              <a:avLst/>
              <a:pathLst>
                <a:path w="178321" h="0">
                  <a:moveTo>
                    <a:pt x="0" y="0"/>
                  </a:moveTo>
                  <a:lnTo>
                    <a:pt x="0" y="0"/>
                  </a:lnTo>
                  <a:lnTo>
                    <a:pt x="0" y="0"/>
                  </a:lnTo>
                  <a:lnTo>
                    <a:pt x="0" y="0"/>
                  </a:lnTo>
                  <a:lnTo>
                    <a:pt x="59440" y="0"/>
                  </a:lnTo>
                  <a:lnTo>
                    <a:pt x="59440" y="0"/>
                  </a:lnTo>
                  <a:lnTo>
                    <a:pt x="178321" y="0"/>
                  </a:lnTo>
                </a:path>
              </a:pathLst>
            </a:custGeom>
            <a:ln w="108405" cap="flat">
              <a:solidFill>
                <a:srgbClr val="E8E8E8">
                  <a:alpha val="100000"/>
                </a:srgbClr>
              </a:solidFill>
              <a:prstDash val="solid"/>
              <a:round/>
            </a:ln>
          </p:spPr>
          <p:txBody>
            <a:bodyPr/>
            <a:lstStyle/>
            <a:p/>
          </p:txBody>
        </p:sp>
        <p:sp>
          <p:nvSpPr>
            <p:cNvPr id="45" name="pl45"/>
            <p:cNvSpPr/>
            <p:nvPr/>
          </p:nvSpPr>
          <p:spPr>
            <a:xfrm>
              <a:off x="5167391" y="5350309"/>
              <a:ext cx="713284" cy="0"/>
            </a:xfrm>
            <a:custGeom>
              <a:avLst/>
              <a:pathLst>
                <a:path w="713284" h="0">
                  <a:moveTo>
                    <a:pt x="0" y="0"/>
                  </a:moveTo>
                  <a:lnTo>
                    <a:pt x="59440" y="0"/>
                  </a:lnTo>
                  <a:lnTo>
                    <a:pt x="178321" y="0"/>
                  </a:lnTo>
                  <a:lnTo>
                    <a:pt x="297202" y="0"/>
                  </a:lnTo>
                  <a:lnTo>
                    <a:pt x="416082" y="0"/>
                  </a:lnTo>
                  <a:lnTo>
                    <a:pt x="594404" y="0"/>
                  </a:lnTo>
                  <a:lnTo>
                    <a:pt x="713284" y="0"/>
                  </a:lnTo>
                </a:path>
              </a:pathLst>
            </a:custGeom>
            <a:ln w="108405" cap="flat">
              <a:solidFill>
                <a:srgbClr val="E8E8E8">
                  <a:alpha val="100000"/>
                </a:srgbClr>
              </a:solidFill>
              <a:prstDash val="solid"/>
              <a:round/>
            </a:ln>
          </p:spPr>
          <p:txBody>
            <a:bodyPr/>
            <a:lstStyle/>
            <a:p/>
          </p:txBody>
        </p:sp>
        <p:sp>
          <p:nvSpPr>
            <p:cNvPr id="46" name="pl46"/>
            <p:cNvSpPr/>
            <p:nvPr/>
          </p:nvSpPr>
          <p:spPr>
            <a:xfrm>
              <a:off x="4989070" y="5650963"/>
              <a:ext cx="951046" cy="0"/>
            </a:xfrm>
            <a:custGeom>
              <a:avLst/>
              <a:pathLst>
                <a:path w="951046" h="0">
                  <a:moveTo>
                    <a:pt x="0" y="0"/>
                  </a:moveTo>
                  <a:lnTo>
                    <a:pt x="297202" y="0"/>
                  </a:lnTo>
                  <a:lnTo>
                    <a:pt x="713284" y="0"/>
                  </a:lnTo>
                  <a:lnTo>
                    <a:pt x="713284" y="0"/>
                  </a:lnTo>
                  <a:lnTo>
                    <a:pt x="772725" y="0"/>
                  </a:lnTo>
                  <a:lnTo>
                    <a:pt x="772725" y="0"/>
                  </a:lnTo>
                  <a:lnTo>
                    <a:pt x="951046" y="0"/>
                  </a:lnTo>
                </a:path>
              </a:pathLst>
            </a:custGeom>
            <a:ln w="108405" cap="flat">
              <a:solidFill>
                <a:srgbClr val="E8E8E8">
                  <a:alpha val="100000"/>
                </a:srgbClr>
              </a:solidFill>
              <a:prstDash val="solid"/>
              <a:round/>
            </a:ln>
          </p:spPr>
          <p:txBody>
            <a:bodyPr/>
            <a:lstStyle/>
            <a:p/>
          </p:txBody>
        </p:sp>
        <p:sp>
          <p:nvSpPr>
            <p:cNvPr id="47" name="pt47"/>
            <p:cNvSpPr/>
            <p:nvPr/>
          </p:nvSpPr>
          <p:spPr>
            <a:xfrm>
              <a:off x="7243305" y="1136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005544" y="1136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827223" y="1136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589461" y="1136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481067" y="1136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481067" y="1136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599948" y="1136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292259" y="50451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173378" y="50451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173378" y="50451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113938" y="50451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113938" y="50451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113938" y="50451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113938" y="50451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421627" y="17379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421627" y="17379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421627" y="17379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421627" y="17379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421627" y="17379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421627" y="17379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421627" y="17379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718829" y="1437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540508" y="1437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540508" y="1437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540508" y="1437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540508" y="1437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540508" y="1437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540508" y="1437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708342" y="47445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351699" y="47445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232818" y="47445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113938" y="47445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292259" y="47445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054497" y="47445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173378" y="47445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243305" y="44438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064984" y="44438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886663" y="44438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708342" y="44438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005544" y="44438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767782" y="44438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886663" y="44438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778269" y="836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599948" y="836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837710" y="836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897150" y="836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659388" y="836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659388" y="836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897150" y="836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162891" y="5345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222332" y="5345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341212" y="5345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5460093" y="5345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578974" y="5345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757295" y="5345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876176" y="5345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005544" y="3541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886663" y="3541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648901" y="3541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243305" y="3541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421627" y="3541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064984" y="3541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005544" y="3541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232818" y="41431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5616" y="41431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95057" y="41431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708342" y="41431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6946103" y="41431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6946103" y="41431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6946103" y="41431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6530021" y="3842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6173378" y="3842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6470580" y="3842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6530021" y="3842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6530021" y="3842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6946103" y="3842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005544" y="3842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6767782"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6827223"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6589461"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064984"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362186"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124425"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124425"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6827223" y="2940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6827223" y="2940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6886663" y="2940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005544" y="2940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064984" y="2940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124425" y="2940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83865" y="2940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5616" y="5646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697855" y="5646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4984570" y="5646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5281772" y="5646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757295" y="5646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757295" y="5646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5697855" y="5646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421627" y="2038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6946103" y="2038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064984" y="2038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540508" y="2038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481067" y="2038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421627" y="2038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421627" y="2038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659388" y="2339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421627" y="2339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7481067" y="2339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7421627" y="2339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421627" y="2339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421627" y="2339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421627" y="2339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7243305" y="263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7183865" y="263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7362186" y="263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362186" y="263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7362186" y="263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7362186" y="263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7362186" y="263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7189103" y="108245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7" name="pt167"/>
            <p:cNvSpPr/>
            <p:nvPr/>
          </p:nvSpPr>
          <p:spPr>
            <a:xfrm>
              <a:off x="7426865" y="108245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8" name="pt168"/>
            <p:cNvSpPr/>
            <p:nvPr/>
          </p:nvSpPr>
          <p:spPr>
            <a:xfrm>
              <a:off x="7545745" y="108245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9" name="pt169"/>
            <p:cNvSpPr/>
            <p:nvPr/>
          </p:nvSpPr>
          <p:spPr>
            <a:xfrm>
              <a:off x="6238056" y="499095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0" name="pt170"/>
            <p:cNvSpPr/>
            <p:nvPr/>
          </p:nvSpPr>
          <p:spPr>
            <a:xfrm>
              <a:off x="6059735" y="499095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1" name="pt171"/>
            <p:cNvSpPr/>
            <p:nvPr/>
          </p:nvSpPr>
          <p:spPr>
            <a:xfrm>
              <a:off x="6059735" y="499095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2" name="pt172"/>
            <p:cNvSpPr/>
            <p:nvPr/>
          </p:nvSpPr>
          <p:spPr>
            <a:xfrm>
              <a:off x="7367424" y="16837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3" name="pt173"/>
            <p:cNvSpPr/>
            <p:nvPr/>
          </p:nvSpPr>
          <p:spPr>
            <a:xfrm>
              <a:off x="7367424" y="16837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4" name="pt174"/>
            <p:cNvSpPr/>
            <p:nvPr/>
          </p:nvSpPr>
          <p:spPr>
            <a:xfrm>
              <a:off x="7367424" y="16837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5" name="pt175"/>
            <p:cNvSpPr/>
            <p:nvPr/>
          </p:nvSpPr>
          <p:spPr>
            <a:xfrm>
              <a:off x="7664626" y="138310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6" name="pt176"/>
            <p:cNvSpPr/>
            <p:nvPr/>
          </p:nvSpPr>
          <p:spPr>
            <a:xfrm>
              <a:off x="7486305" y="138310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7" name="pt177"/>
            <p:cNvSpPr/>
            <p:nvPr/>
          </p:nvSpPr>
          <p:spPr>
            <a:xfrm>
              <a:off x="7486305" y="138310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8" name="pt178"/>
            <p:cNvSpPr/>
            <p:nvPr/>
          </p:nvSpPr>
          <p:spPr>
            <a:xfrm>
              <a:off x="6654139" y="469029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9" name="pt179"/>
            <p:cNvSpPr/>
            <p:nvPr/>
          </p:nvSpPr>
          <p:spPr>
            <a:xfrm>
              <a:off x="6000295" y="469029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0" name="pt180"/>
            <p:cNvSpPr/>
            <p:nvPr/>
          </p:nvSpPr>
          <p:spPr>
            <a:xfrm>
              <a:off x="6119176" y="469029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1" name="pt181"/>
            <p:cNvSpPr/>
            <p:nvPr/>
          </p:nvSpPr>
          <p:spPr>
            <a:xfrm>
              <a:off x="7189103" y="438964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2" name="pt182"/>
            <p:cNvSpPr/>
            <p:nvPr/>
          </p:nvSpPr>
          <p:spPr>
            <a:xfrm>
              <a:off x="6713580" y="438964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3" name="pt183"/>
            <p:cNvSpPr/>
            <p:nvPr/>
          </p:nvSpPr>
          <p:spPr>
            <a:xfrm>
              <a:off x="6832461" y="438964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4" name="pt184"/>
            <p:cNvSpPr/>
            <p:nvPr/>
          </p:nvSpPr>
          <p:spPr>
            <a:xfrm>
              <a:off x="7724067" y="78180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5" name="pt185"/>
            <p:cNvSpPr/>
            <p:nvPr/>
          </p:nvSpPr>
          <p:spPr>
            <a:xfrm>
              <a:off x="7605186" y="78180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6" name="pt186"/>
            <p:cNvSpPr/>
            <p:nvPr/>
          </p:nvSpPr>
          <p:spPr>
            <a:xfrm>
              <a:off x="7842947" y="78180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7" name="pt187"/>
            <p:cNvSpPr/>
            <p:nvPr/>
          </p:nvSpPr>
          <p:spPr>
            <a:xfrm>
              <a:off x="5108689" y="529160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8" name="pt188"/>
            <p:cNvSpPr/>
            <p:nvPr/>
          </p:nvSpPr>
          <p:spPr>
            <a:xfrm>
              <a:off x="5703093" y="529160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9" name="pt189"/>
            <p:cNvSpPr/>
            <p:nvPr/>
          </p:nvSpPr>
          <p:spPr>
            <a:xfrm>
              <a:off x="5821974" y="529160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0" name="pt190"/>
            <p:cNvSpPr/>
            <p:nvPr/>
          </p:nvSpPr>
          <p:spPr>
            <a:xfrm>
              <a:off x="6951341" y="34876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1" name="pt191"/>
            <p:cNvSpPr/>
            <p:nvPr/>
          </p:nvSpPr>
          <p:spPr>
            <a:xfrm>
              <a:off x="7010782" y="34876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2" name="pt192"/>
            <p:cNvSpPr/>
            <p:nvPr/>
          </p:nvSpPr>
          <p:spPr>
            <a:xfrm>
              <a:off x="6951341" y="34876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3" name="pt193"/>
            <p:cNvSpPr/>
            <p:nvPr/>
          </p:nvSpPr>
          <p:spPr>
            <a:xfrm>
              <a:off x="6178616" y="408899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4" name="pt194"/>
            <p:cNvSpPr/>
            <p:nvPr/>
          </p:nvSpPr>
          <p:spPr>
            <a:xfrm>
              <a:off x="6891901" y="408899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5" name="pt195"/>
            <p:cNvSpPr/>
            <p:nvPr/>
          </p:nvSpPr>
          <p:spPr>
            <a:xfrm>
              <a:off x="6891901" y="408899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6" name="pt196"/>
            <p:cNvSpPr/>
            <p:nvPr/>
          </p:nvSpPr>
          <p:spPr>
            <a:xfrm>
              <a:off x="6475818" y="37883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7" name="pt197"/>
            <p:cNvSpPr/>
            <p:nvPr/>
          </p:nvSpPr>
          <p:spPr>
            <a:xfrm>
              <a:off x="6891901" y="37883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8" name="pt198"/>
            <p:cNvSpPr/>
            <p:nvPr/>
          </p:nvSpPr>
          <p:spPr>
            <a:xfrm>
              <a:off x="6951341" y="37883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9" name="pt199"/>
            <p:cNvSpPr/>
            <p:nvPr/>
          </p:nvSpPr>
          <p:spPr>
            <a:xfrm>
              <a:off x="6713580" y="31870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0" name="pt200"/>
            <p:cNvSpPr/>
            <p:nvPr/>
          </p:nvSpPr>
          <p:spPr>
            <a:xfrm>
              <a:off x="7070222" y="31870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1" name="pt201"/>
            <p:cNvSpPr/>
            <p:nvPr/>
          </p:nvSpPr>
          <p:spPr>
            <a:xfrm>
              <a:off x="7070222" y="31870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2" name="pt202"/>
            <p:cNvSpPr/>
            <p:nvPr/>
          </p:nvSpPr>
          <p:spPr>
            <a:xfrm>
              <a:off x="6773020" y="288637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3" name="pt203"/>
            <p:cNvSpPr/>
            <p:nvPr/>
          </p:nvSpPr>
          <p:spPr>
            <a:xfrm>
              <a:off x="7070222" y="288637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4" name="pt204"/>
            <p:cNvSpPr/>
            <p:nvPr/>
          </p:nvSpPr>
          <p:spPr>
            <a:xfrm>
              <a:off x="7129663" y="288637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5" name="pt205"/>
            <p:cNvSpPr/>
            <p:nvPr/>
          </p:nvSpPr>
          <p:spPr>
            <a:xfrm>
              <a:off x="5881414" y="559226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6" name="pt206"/>
            <p:cNvSpPr/>
            <p:nvPr/>
          </p:nvSpPr>
          <p:spPr>
            <a:xfrm>
              <a:off x="5703093" y="559226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5643652" y="559226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7367424" y="198441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9" name="pt209"/>
            <p:cNvSpPr/>
            <p:nvPr/>
          </p:nvSpPr>
          <p:spPr>
            <a:xfrm>
              <a:off x="7367424" y="198441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0" name="pt210"/>
            <p:cNvSpPr/>
            <p:nvPr/>
          </p:nvSpPr>
          <p:spPr>
            <a:xfrm>
              <a:off x="7367424" y="198441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1" name="pt211"/>
            <p:cNvSpPr/>
            <p:nvPr/>
          </p:nvSpPr>
          <p:spPr>
            <a:xfrm>
              <a:off x="7605186" y="228507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2" name="pt212"/>
            <p:cNvSpPr/>
            <p:nvPr/>
          </p:nvSpPr>
          <p:spPr>
            <a:xfrm>
              <a:off x="7367424" y="228507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3" name="pt213"/>
            <p:cNvSpPr/>
            <p:nvPr/>
          </p:nvSpPr>
          <p:spPr>
            <a:xfrm>
              <a:off x="7367424" y="228507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4" name="pt214"/>
            <p:cNvSpPr/>
            <p:nvPr/>
          </p:nvSpPr>
          <p:spPr>
            <a:xfrm>
              <a:off x="7189103" y="25857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5" name="pt215"/>
            <p:cNvSpPr/>
            <p:nvPr/>
          </p:nvSpPr>
          <p:spPr>
            <a:xfrm>
              <a:off x="7307984" y="25857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6" name="pt216"/>
            <p:cNvSpPr/>
            <p:nvPr/>
          </p:nvSpPr>
          <p:spPr>
            <a:xfrm>
              <a:off x="7307984" y="25857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7" name="tx217"/>
            <p:cNvSpPr/>
            <p:nvPr/>
          </p:nvSpPr>
          <p:spPr>
            <a:xfrm>
              <a:off x="1028293" y="5586223"/>
              <a:ext cx="6289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NIGERIA*</a:t>
              </a:r>
            </a:p>
          </p:txBody>
        </p:sp>
        <p:sp>
          <p:nvSpPr>
            <p:cNvPr id="218" name="tx218"/>
            <p:cNvSpPr/>
            <p:nvPr/>
          </p:nvSpPr>
          <p:spPr>
            <a:xfrm>
              <a:off x="1067155" y="5285570"/>
              <a:ext cx="5900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GUINEA*</a:t>
              </a:r>
            </a:p>
          </p:txBody>
        </p:sp>
        <p:sp>
          <p:nvSpPr>
            <p:cNvPr id="219" name="tx219"/>
            <p:cNvSpPr/>
            <p:nvPr/>
          </p:nvSpPr>
          <p:spPr>
            <a:xfrm>
              <a:off x="1175877" y="4984916"/>
              <a:ext cx="4813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BENIN*</a:t>
              </a:r>
            </a:p>
          </p:txBody>
        </p:sp>
        <p:sp>
          <p:nvSpPr>
            <p:cNvPr id="220" name="tx220"/>
            <p:cNvSpPr/>
            <p:nvPr/>
          </p:nvSpPr>
          <p:spPr>
            <a:xfrm>
              <a:off x="570361" y="4684262"/>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COTE</a:t>
              </a:r>
            </a:p>
          </p:txBody>
        </p:sp>
        <p:sp>
          <p:nvSpPr>
            <p:cNvPr id="221" name="tx221"/>
            <p:cNvSpPr/>
            <p:nvPr/>
          </p:nvSpPr>
          <p:spPr>
            <a:xfrm>
              <a:off x="997295" y="4684262"/>
              <a:ext cx="65992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D’IVOIRE*</a:t>
              </a:r>
            </a:p>
          </p:txBody>
        </p:sp>
        <p:sp>
          <p:nvSpPr>
            <p:cNvPr id="222" name="tx222"/>
            <p:cNvSpPr/>
            <p:nvPr/>
          </p:nvSpPr>
          <p:spPr>
            <a:xfrm>
              <a:off x="1059291" y="4383609"/>
              <a:ext cx="59792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GAMBIA*</a:t>
              </a:r>
            </a:p>
          </p:txBody>
        </p:sp>
        <p:sp>
          <p:nvSpPr>
            <p:cNvPr id="223" name="tx223"/>
            <p:cNvSpPr/>
            <p:nvPr/>
          </p:nvSpPr>
          <p:spPr>
            <a:xfrm>
              <a:off x="1121379" y="4082955"/>
              <a:ext cx="5358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LIBERIA</a:t>
              </a:r>
            </a:p>
          </p:txBody>
        </p:sp>
        <p:sp>
          <p:nvSpPr>
            <p:cNvPr id="224" name="tx224"/>
            <p:cNvSpPr/>
            <p:nvPr/>
          </p:nvSpPr>
          <p:spPr>
            <a:xfrm>
              <a:off x="1276644" y="3782301"/>
              <a:ext cx="3805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MALI*</a:t>
              </a:r>
            </a:p>
          </p:txBody>
        </p:sp>
        <p:sp>
          <p:nvSpPr>
            <p:cNvPr id="225" name="tx225"/>
            <p:cNvSpPr/>
            <p:nvPr/>
          </p:nvSpPr>
          <p:spPr>
            <a:xfrm>
              <a:off x="508182" y="3481647"/>
              <a:ext cx="11490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GUINEA-BISSAU*</a:t>
              </a:r>
            </a:p>
          </p:txBody>
        </p:sp>
        <p:sp>
          <p:nvSpPr>
            <p:cNvPr id="226" name="tx226"/>
            <p:cNvSpPr/>
            <p:nvPr/>
          </p:nvSpPr>
          <p:spPr>
            <a:xfrm>
              <a:off x="751595" y="3180994"/>
              <a:ext cx="9056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MAURITANIA*</a:t>
              </a:r>
            </a:p>
          </p:txBody>
        </p:sp>
        <p:sp>
          <p:nvSpPr>
            <p:cNvPr id="227" name="tx227"/>
            <p:cNvSpPr/>
            <p:nvPr/>
          </p:nvSpPr>
          <p:spPr>
            <a:xfrm>
              <a:off x="1160332" y="2880340"/>
              <a:ext cx="49688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NIGER*</a:t>
              </a:r>
            </a:p>
          </p:txBody>
        </p:sp>
        <p:sp>
          <p:nvSpPr>
            <p:cNvPr id="228" name="tx228"/>
            <p:cNvSpPr/>
            <p:nvPr/>
          </p:nvSpPr>
          <p:spPr>
            <a:xfrm>
              <a:off x="1193891" y="2579686"/>
              <a:ext cx="46332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TOGO*</a:t>
              </a:r>
            </a:p>
          </p:txBody>
        </p:sp>
        <p:sp>
          <p:nvSpPr>
            <p:cNvPr id="229" name="tx229"/>
            <p:cNvSpPr/>
            <p:nvPr/>
          </p:nvSpPr>
          <p:spPr>
            <a:xfrm>
              <a:off x="624585" y="2279033"/>
              <a:ext cx="5201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SIERRA</a:t>
              </a:r>
            </a:p>
          </p:txBody>
        </p:sp>
        <p:sp>
          <p:nvSpPr>
            <p:cNvPr id="230" name="tx230"/>
            <p:cNvSpPr/>
            <p:nvPr/>
          </p:nvSpPr>
          <p:spPr>
            <a:xfrm>
              <a:off x="1183558" y="2279033"/>
              <a:ext cx="47365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LEONE</a:t>
              </a:r>
            </a:p>
          </p:txBody>
        </p:sp>
        <p:sp>
          <p:nvSpPr>
            <p:cNvPr id="231" name="tx231"/>
            <p:cNvSpPr/>
            <p:nvPr/>
          </p:nvSpPr>
          <p:spPr>
            <a:xfrm>
              <a:off x="997203" y="1978379"/>
              <a:ext cx="6600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SENEGAL</a:t>
              </a:r>
            </a:p>
          </p:txBody>
        </p:sp>
        <p:sp>
          <p:nvSpPr>
            <p:cNvPr id="232" name="tx232"/>
            <p:cNvSpPr/>
            <p:nvPr/>
          </p:nvSpPr>
          <p:spPr>
            <a:xfrm>
              <a:off x="570270" y="1677725"/>
              <a:ext cx="6209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BURKINA</a:t>
              </a:r>
            </a:p>
          </p:txBody>
        </p:sp>
        <p:sp>
          <p:nvSpPr>
            <p:cNvPr id="233" name="tx233"/>
            <p:cNvSpPr/>
            <p:nvPr/>
          </p:nvSpPr>
          <p:spPr>
            <a:xfrm>
              <a:off x="1230101" y="1677725"/>
              <a:ext cx="4271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FASO*</a:t>
              </a:r>
            </a:p>
          </p:txBody>
        </p:sp>
        <p:sp>
          <p:nvSpPr>
            <p:cNvPr id="234" name="tx234"/>
            <p:cNvSpPr/>
            <p:nvPr/>
          </p:nvSpPr>
          <p:spPr>
            <a:xfrm>
              <a:off x="741171" y="1377071"/>
              <a:ext cx="3959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CABO</a:t>
              </a:r>
            </a:p>
          </p:txBody>
        </p:sp>
        <p:sp>
          <p:nvSpPr>
            <p:cNvPr id="235" name="tx235"/>
            <p:cNvSpPr/>
            <p:nvPr/>
          </p:nvSpPr>
          <p:spPr>
            <a:xfrm>
              <a:off x="1175968" y="1377071"/>
              <a:ext cx="4812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VERDE</a:t>
              </a:r>
            </a:p>
          </p:txBody>
        </p:sp>
        <p:sp>
          <p:nvSpPr>
            <p:cNvPr id="236" name="tx236"/>
            <p:cNvSpPr/>
            <p:nvPr/>
          </p:nvSpPr>
          <p:spPr>
            <a:xfrm>
              <a:off x="1051519" y="1076418"/>
              <a:ext cx="60569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ALGERIA</a:t>
              </a:r>
            </a:p>
          </p:txBody>
        </p:sp>
        <p:sp>
          <p:nvSpPr>
            <p:cNvPr id="237" name="tx237"/>
            <p:cNvSpPr/>
            <p:nvPr/>
          </p:nvSpPr>
          <p:spPr>
            <a:xfrm>
              <a:off x="1160424" y="775764"/>
              <a:ext cx="4967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GHANA</a:t>
              </a:r>
            </a:p>
          </p:txBody>
        </p:sp>
        <p:sp>
          <p:nvSpPr>
            <p:cNvPr id="238" name="tx238"/>
            <p:cNvSpPr/>
            <p:nvPr/>
          </p:nvSpPr>
          <p:spPr>
            <a:xfrm>
              <a:off x="1985960"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39" name="tx239"/>
            <p:cNvSpPr/>
            <p:nvPr/>
          </p:nvSpPr>
          <p:spPr>
            <a:xfrm>
              <a:off x="344088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40" name="tx240"/>
            <p:cNvSpPr/>
            <p:nvPr/>
          </p:nvSpPr>
          <p:spPr>
            <a:xfrm>
              <a:off x="4926891"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41" name="tx241"/>
            <p:cNvSpPr/>
            <p:nvPr/>
          </p:nvSpPr>
          <p:spPr>
            <a:xfrm>
              <a:off x="6412901"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42" name="tx242"/>
            <p:cNvSpPr/>
            <p:nvPr/>
          </p:nvSpPr>
          <p:spPr>
            <a:xfrm>
              <a:off x="7867822"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43" name="tx243"/>
            <p:cNvSpPr/>
            <p:nvPr/>
          </p:nvSpPr>
          <p:spPr>
            <a:xfrm>
              <a:off x="4558022"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44" name="pt244"/>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46" name="pt246"/>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7" name="tx247"/>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48" name="tx248"/>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49" name="tx249"/>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50" name="tx250"/>
            <p:cNvSpPr/>
            <p:nvPr/>
          </p:nvSpPr>
          <p:spPr>
            <a:xfrm>
              <a:off x="1719847" y="435349"/>
              <a:ext cx="389525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AFRO-West, 2019-2025</a:t>
              </a:r>
            </a:p>
          </p:txBody>
        </p:sp>
        <p:sp>
          <p:nvSpPr>
            <p:cNvPr id="251" name="tx251"/>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52" name="tx252"/>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253" name="tx253"/>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254" name="tx254"/>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2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DTP3 coverage across years 2019 to 2025 (grey bars), and coverage in specific years (dots), by country. The chart can be used for assessing recovery to pre-pandemic levels and progress beyond 2019.
In 2024, 7 (out of 17) countries had lower coverage than in 2019.
In 2025, 2 countries had lower DTP3 coverage than in 2024.
In 2025, 6 countries had lower coverage than in 2019.</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230098" y="5209539"/>
              <a:ext cx="2095513" cy="0"/>
            </a:xfrm>
            <a:custGeom>
              <a:avLst/>
              <a:pathLst>
                <a:path w="2095513" h="0">
                  <a:moveTo>
                    <a:pt x="0" y="0"/>
                  </a:moveTo>
                  <a:lnTo>
                    <a:pt x="2095513" y="0"/>
                  </a:lnTo>
                  <a:lnTo>
                    <a:pt x="2095513" y="0"/>
                  </a:lnTo>
                </a:path>
              </a:pathLst>
            </a:custGeom>
            <a:ln w="13550" cap="flat">
              <a:solidFill>
                <a:srgbClr val="EBEBEB">
                  <a:alpha val="100000"/>
                </a:srgbClr>
              </a:solidFill>
              <a:prstDash val="solid"/>
              <a:round/>
            </a:ln>
          </p:spPr>
          <p:txBody>
            <a:bodyPr/>
            <a:lstStyle/>
            <a:p/>
          </p:txBody>
        </p:sp>
        <p:sp>
          <p:nvSpPr>
            <p:cNvPr id="5" name="pl5"/>
            <p:cNvSpPr/>
            <p:nvPr/>
          </p:nvSpPr>
          <p:spPr>
            <a:xfrm>
              <a:off x="1230098" y="4602059"/>
              <a:ext cx="2095513" cy="0"/>
            </a:xfrm>
            <a:custGeom>
              <a:avLst/>
              <a:pathLst>
                <a:path w="2095513" h="0">
                  <a:moveTo>
                    <a:pt x="0" y="0"/>
                  </a:moveTo>
                  <a:lnTo>
                    <a:pt x="2095513" y="0"/>
                  </a:lnTo>
                  <a:lnTo>
                    <a:pt x="2095513" y="0"/>
                  </a:lnTo>
                </a:path>
              </a:pathLst>
            </a:custGeom>
            <a:ln w="13550" cap="flat">
              <a:solidFill>
                <a:srgbClr val="EBEBEB">
                  <a:alpha val="100000"/>
                </a:srgbClr>
              </a:solidFill>
              <a:prstDash val="solid"/>
              <a:round/>
            </a:ln>
          </p:spPr>
          <p:txBody>
            <a:bodyPr/>
            <a:lstStyle/>
            <a:p/>
          </p:txBody>
        </p:sp>
        <p:sp>
          <p:nvSpPr>
            <p:cNvPr id="6" name="pl6"/>
            <p:cNvSpPr/>
            <p:nvPr/>
          </p:nvSpPr>
          <p:spPr>
            <a:xfrm>
              <a:off x="1230098" y="3994579"/>
              <a:ext cx="2095513" cy="0"/>
            </a:xfrm>
            <a:custGeom>
              <a:avLst/>
              <a:pathLst>
                <a:path w="2095513" h="0">
                  <a:moveTo>
                    <a:pt x="0" y="0"/>
                  </a:moveTo>
                  <a:lnTo>
                    <a:pt x="2095513" y="0"/>
                  </a:lnTo>
                  <a:lnTo>
                    <a:pt x="2095513" y="0"/>
                  </a:lnTo>
                </a:path>
              </a:pathLst>
            </a:custGeom>
            <a:ln w="13550" cap="flat">
              <a:solidFill>
                <a:srgbClr val="EBEBEB">
                  <a:alpha val="100000"/>
                </a:srgbClr>
              </a:solidFill>
              <a:prstDash val="solid"/>
              <a:round/>
            </a:ln>
          </p:spPr>
          <p:txBody>
            <a:bodyPr/>
            <a:lstStyle/>
            <a:p/>
          </p:txBody>
        </p:sp>
        <p:sp>
          <p:nvSpPr>
            <p:cNvPr id="7" name="pl7"/>
            <p:cNvSpPr/>
            <p:nvPr/>
          </p:nvSpPr>
          <p:spPr>
            <a:xfrm>
              <a:off x="1230098" y="3387100"/>
              <a:ext cx="2095513" cy="0"/>
            </a:xfrm>
            <a:custGeom>
              <a:avLst/>
              <a:pathLst>
                <a:path w="2095513" h="0">
                  <a:moveTo>
                    <a:pt x="0" y="0"/>
                  </a:moveTo>
                  <a:lnTo>
                    <a:pt x="2095513" y="0"/>
                  </a:lnTo>
                  <a:lnTo>
                    <a:pt x="2095513" y="0"/>
                  </a:lnTo>
                </a:path>
              </a:pathLst>
            </a:custGeom>
            <a:ln w="13550" cap="flat">
              <a:solidFill>
                <a:srgbClr val="EBEBEB">
                  <a:alpha val="100000"/>
                </a:srgbClr>
              </a:solidFill>
              <a:prstDash val="solid"/>
              <a:round/>
            </a:ln>
          </p:spPr>
          <p:txBody>
            <a:bodyPr/>
            <a:lstStyle/>
            <a:p/>
          </p:txBody>
        </p:sp>
        <p:sp>
          <p:nvSpPr>
            <p:cNvPr id="8" name="pl8"/>
            <p:cNvSpPr/>
            <p:nvPr/>
          </p:nvSpPr>
          <p:spPr>
            <a:xfrm>
              <a:off x="1230098" y="2779620"/>
              <a:ext cx="2095513" cy="0"/>
            </a:xfrm>
            <a:custGeom>
              <a:avLst/>
              <a:pathLst>
                <a:path w="2095513" h="0">
                  <a:moveTo>
                    <a:pt x="0" y="0"/>
                  </a:moveTo>
                  <a:lnTo>
                    <a:pt x="2095513" y="0"/>
                  </a:lnTo>
                  <a:lnTo>
                    <a:pt x="2095513" y="0"/>
                  </a:lnTo>
                </a:path>
              </a:pathLst>
            </a:custGeom>
            <a:ln w="13550" cap="flat">
              <a:solidFill>
                <a:srgbClr val="EBEBEB">
                  <a:alpha val="100000"/>
                </a:srgbClr>
              </a:solidFill>
              <a:prstDash val="solid"/>
              <a:round/>
            </a:ln>
          </p:spPr>
          <p:txBody>
            <a:bodyPr/>
            <a:lstStyle/>
            <a:p/>
          </p:txBody>
        </p:sp>
        <p:sp>
          <p:nvSpPr>
            <p:cNvPr id="9" name="pl9"/>
            <p:cNvSpPr/>
            <p:nvPr/>
          </p:nvSpPr>
          <p:spPr>
            <a:xfrm>
              <a:off x="1230098" y="2172140"/>
              <a:ext cx="2095513" cy="0"/>
            </a:xfrm>
            <a:custGeom>
              <a:avLst/>
              <a:pathLst>
                <a:path w="2095513" h="0">
                  <a:moveTo>
                    <a:pt x="0" y="0"/>
                  </a:moveTo>
                  <a:lnTo>
                    <a:pt x="2095513" y="0"/>
                  </a:lnTo>
                  <a:lnTo>
                    <a:pt x="2095513" y="0"/>
                  </a:lnTo>
                </a:path>
              </a:pathLst>
            </a:custGeom>
            <a:ln w="13550" cap="flat">
              <a:solidFill>
                <a:srgbClr val="EBEBEB">
                  <a:alpha val="100000"/>
                </a:srgbClr>
              </a:solidFill>
              <a:prstDash val="solid"/>
              <a:round/>
            </a:ln>
          </p:spPr>
          <p:txBody>
            <a:bodyPr/>
            <a:lstStyle/>
            <a:p/>
          </p:txBody>
        </p:sp>
        <p:sp>
          <p:nvSpPr>
            <p:cNvPr id="10" name="pl10"/>
            <p:cNvSpPr/>
            <p:nvPr/>
          </p:nvSpPr>
          <p:spPr>
            <a:xfrm>
              <a:off x="132534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4285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96035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7785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9535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1285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36606" y="2172140"/>
              <a:ext cx="142875" cy="0"/>
            </a:xfrm>
            <a:custGeom>
              <a:avLst/>
              <a:pathLst>
                <a:path w="142875" h="0">
                  <a:moveTo>
                    <a:pt x="0" y="0"/>
                  </a:moveTo>
                  <a:lnTo>
                    <a:pt x="142875" y="0"/>
                  </a:lnTo>
                </a:path>
              </a:pathLst>
            </a:custGeom>
            <a:ln w="81303" cap="flat">
              <a:solidFill>
                <a:srgbClr val="E8E8E8">
                  <a:alpha val="100000"/>
                </a:srgbClr>
              </a:solidFill>
              <a:prstDash val="solid"/>
              <a:round/>
            </a:ln>
          </p:spPr>
          <p:txBody>
            <a:bodyPr/>
            <a:lstStyle/>
            <a:p/>
          </p:txBody>
        </p:sp>
        <p:sp>
          <p:nvSpPr>
            <p:cNvPr id="17" name="pl17"/>
            <p:cNvSpPr/>
            <p:nvPr/>
          </p:nvSpPr>
          <p:spPr>
            <a:xfrm>
              <a:off x="2627107" y="2779620"/>
              <a:ext cx="95250" cy="0"/>
            </a:xfrm>
            <a:custGeom>
              <a:avLst/>
              <a:pathLst>
                <a:path w="95250" h="0">
                  <a:moveTo>
                    <a:pt x="0" y="0"/>
                  </a:moveTo>
                  <a:lnTo>
                    <a:pt x="95250" y="0"/>
                  </a:lnTo>
                </a:path>
              </a:pathLst>
            </a:custGeom>
            <a:ln w="81303" cap="flat">
              <a:solidFill>
                <a:srgbClr val="E8E8E8">
                  <a:alpha val="100000"/>
                </a:srgbClr>
              </a:solidFill>
              <a:prstDash val="solid"/>
              <a:round/>
            </a:ln>
          </p:spPr>
          <p:txBody>
            <a:bodyPr/>
            <a:lstStyle/>
            <a:p/>
          </p:txBody>
        </p:sp>
        <p:sp>
          <p:nvSpPr>
            <p:cNvPr id="18" name="pl18"/>
            <p:cNvSpPr/>
            <p:nvPr/>
          </p:nvSpPr>
          <p:spPr>
            <a:xfrm>
              <a:off x="2309605" y="3387100"/>
              <a:ext cx="63500" cy="0"/>
            </a:xfrm>
            <a:custGeom>
              <a:avLst/>
              <a:pathLst>
                <a:path w="63500" h="0">
                  <a:moveTo>
                    <a:pt x="0" y="0"/>
                  </a:moveTo>
                  <a:lnTo>
                    <a:pt x="63500" y="0"/>
                  </a:lnTo>
                </a:path>
              </a:pathLst>
            </a:custGeom>
            <a:ln w="81303" cap="flat">
              <a:solidFill>
                <a:srgbClr val="E8E8E8">
                  <a:alpha val="100000"/>
                </a:srgbClr>
              </a:solidFill>
              <a:prstDash val="solid"/>
              <a:round/>
            </a:ln>
          </p:spPr>
          <p:txBody>
            <a:bodyPr/>
            <a:lstStyle/>
            <a:p/>
          </p:txBody>
        </p:sp>
        <p:sp>
          <p:nvSpPr>
            <p:cNvPr id="19" name="pl19"/>
            <p:cNvSpPr/>
            <p:nvPr/>
          </p:nvSpPr>
          <p:spPr>
            <a:xfrm>
              <a:off x="2769983" y="3994579"/>
              <a:ext cx="63500" cy="0"/>
            </a:xfrm>
            <a:custGeom>
              <a:avLst/>
              <a:pathLst>
                <a:path w="63500" h="0">
                  <a:moveTo>
                    <a:pt x="0" y="0"/>
                  </a:moveTo>
                  <a:lnTo>
                    <a:pt x="63500" y="0"/>
                  </a:lnTo>
                </a:path>
              </a:pathLst>
            </a:custGeom>
            <a:ln w="81303" cap="flat">
              <a:solidFill>
                <a:srgbClr val="E8E8E8">
                  <a:alpha val="100000"/>
                </a:srgbClr>
              </a:solidFill>
              <a:prstDash val="solid"/>
              <a:round/>
            </a:ln>
          </p:spPr>
          <p:txBody>
            <a:bodyPr/>
            <a:lstStyle/>
            <a:p/>
          </p:txBody>
        </p:sp>
        <p:sp>
          <p:nvSpPr>
            <p:cNvPr id="20" name="pl20"/>
            <p:cNvSpPr/>
            <p:nvPr/>
          </p:nvSpPr>
          <p:spPr>
            <a:xfrm>
              <a:off x="2420730" y="4602059"/>
              <a:ext cx="47625" cy="0"/>
            </a:xfrm>
            <a:custGeom>
              <a:avLst/>
              <a:pathLst>
                <a:path w="47625" h="0">
                  <a:moveTo>
                    <a:pt x="0" y="0"/>
                  </a:moveTo>
                  <a:lnTo>
                    <a:pt x="47625" y="0"/>
                  </a:lnTo>
                </a:path>
              </a:pathLst>
            </a:custGeom>
            <a:ln w="81303" cap="flat">
              <a:solidFill>
                <a:srgbClr val="E8E8E8">
                  <a:alpha val="100000"/>
                </a:srgbClr>
              </a:solidFill>
              <a:prstDash val="solid"/>
              <a:round/>
            </a:ln>
          </p:spPr>
          <p:txBody>
            <a:bodyPr/>
            <a:lstStyle/>
            <a:p/>
          </p:txBody>
        </p:sp>
        <p:sp>
          <p:nvSpPr>
            <p:cNvPr id="21" name="pl21"/>
            <p:cNvSpPr/>
            <p:nvPr/>
          </p:nvSpPr>
          <p:spPr>
            <a:xfrm>
              <a:off x="2801733" y="5209539"/>
              <a:ext cx="47625" cy="0"/>
            </a:xfrm>
            <a:custGeom>
              <a:avLst/>
              <a:pathLst>
                <a:path w="47625" h="0">
                  <a:moveTo>
                    <a:pt x="0" y="0"/>
                  </a:moveTo>
                  <a:lnTo>
                    <a:pt x="47625" y="0"/>
                  </a:lnTo>
                </a:path>
              </a:pathLst>
            </a:custGeom>
            <a:ln w="81303" cap="flat">
              <a:solidFill>
                <a:srgbClr val="E8E8E8">
                  <a:alpha val="100000"/>
                </a:srgbClr>
              </a:solidFill>
              <a:prstDash val="solid"/>
              <a:round/>
            </a:ln>
          </p:spPr>
          <p:txBody>
            <a:bodyPr/>
            <a:lstStyle/>
            <a:p/>
          </p:txBody>
        </p:sp>
        <p:sp>
          <p:nvSpPr>
            <p:cNvPr id="22" name="pt22"/>
            <p:cNvSpPr/>
            <p:nvPr/>
          </p:nvSpPr>
          <p:spPr>
            <a:xfrm>
              <a:off x="2463856"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 name="pt23"/>
            <p:cNvSpPr/>
            <p:nvPr/>
          </p:nvSpPr>
          <p:spPr>
            <a:xfrm>
              <a:off x="2416230"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 name="pt24"/>
            <p:cNvSpPr/>
            <p:nvPr/>
          </p:nvSpPr>
          <p:spPr>
            <a:xfrm>
              <a:off x="2844858"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 name="pt25"/>
            <p:cNvSpPr/>
            <p:nvPr/>
          </p:nvSpPr>
          <p:spPr>
            <a:xfrm>
              <a:off x="2797233"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2574981"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2432106"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2717857"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2622607"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2368605"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2305105"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2828983"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2765483"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2423204" y="455690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5" name="pt35"/>
            <p:cNvSpPr/>
            <p:nvPr/>
          </p:nvSpPr>
          <p:spPr>
            <a:xfrm>
              <a:off x="2375579" y="45569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6" name="pt36"/>
            <p:cNvSpPr/>
            <p:nvPr/>
          </p:nvSpPr>
          <p:spPr>
            <a:xfrm>
              <a:off x="2804206" y="516438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7" name="pt37"/>
            <p:cNvSpPr/>
            <p:nvPr/>
          </p:nvSpPr>
          <p:spPr>
            <a:xfrm>
              <a:off x="2756581" y="51643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8" name="pt38"/>
            <p:cNvSpPr/>
            <p:nvPr/>
          </p:nvSpPr>
          <p:spPr>
            <a:xfrm>
              <a:off x="2534330" y="21269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9" name="pt39"/>
            <p:cNvSpPr/>
            <p:nvPr/>
          </p:nvSpPr>
          <p:spPr>
            <a:xfrm>
              <a:off x="2391454" y="21269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0" name="pt40"/>
            <p:cNvSpPr/>
            <p:nvPr/>
          </p:nvSpPr>
          <p:spPr>
            <a:xfrm>
              <a:off x="2677206" y="273446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1" name="pt41"/>
            <p:cNvSpPr/>
            <p:nvPr/>
          </p:nvSpPr>
          <p:spPr>
            <a:xfrm>
              <a:off x="2581955" y="273446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2" name="pt42"/>
            <p:cNvSpPr/>
            <p:nvPr/>
          </p:nvSpPr>
          <p:spPr>
            <a:xfrm>
              <a:off x="2327953" y="334194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3" name="pt43"/>
            <p:cNvSpPr/>
            <p:nvPr/>
          </p:nvSpPr>
          <p:spPr>
            <a:xfrm>
              <a:off x="2264453" y="33419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4" name="pt44"/>
            <p:cNvSpPr/>
            <p:nvPr/>
          </p:nvSpPr>
          <p:spPr>
            <a:xfrm>
              <a:off x="2788331" y="394942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45" name="pt45"/>
            <p:cNvSpPr/>
            <p:nvPr/>
          </p:nvSpPr>
          <p:spPr>
            <a:xfrm>
              <a:off x="2724831" y="39494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6" name="tx46"/>
            <p:cNvSpPr/>
            <p:nvPr/>
          </p:nvSpPr>
          <p:spPr>
            <a:xfrm>
              <a:off x="3048298" y="456072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47" name="tx47"/>
            <p:cNvSpPr/>
            <p:nvPr/>
          </p:nvSpPr>
          <p:spPr>
            <a:xfrm>
              <a:off x="3048298" y="516820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48" name="tx48"/>
            <p:cNvSpPr/>
            <p:nvPr/>
          </p:nvSpPr>
          <p:spPr>
            <a:xfrm>
              <a:off x="3048298" y="21308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-9%</a:t>
              </a:r>
            </a:p>
          </p:txBody>
        </p:sp>
        <p:sp>
          <p:nvSpPr>
            <p:cNvPr id="49" name="tx49"/>
            <p:cNvSpPr/>
            <p:nvPr/>
          </p:nvSpPr>
          <p:spPr>
            <a:xfrm>
              <a:off x="3048298" y="273828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50" name="tx50"/>
            <p:cNvSpPr/>
            <p:nvPr/>
          </p:nvSpPr>
          <p:spPr>
            <a:xfrm>
              <a:off x="3048298" y="334576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51" name="tx51"/>
            <p:cNvSpPr/>
            <p:nvPr/>
          </p:nvSpPr>
          <p:spPr>
            <a:xfrm>
              <a:off x="3048298" y="395324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52" name="rc52"/>
            <p:cNvSpPr/>
            <p:nvPr/>
          </p:nvSpPr>
          <p:spPr>
            <a:xfrm>
              <a:off x="1230098" y="1807652"/>
              <a:ext cx="2095513" cy="3766375"/>
            </a:xfrm>
            <a:prstGeom prst="rect">
              <a:avLst/>
            </a:prstGeom>
            <a:noFill/>
            <a:ln w="13550" cap="rnd">
              <a:solidFill>
                <a:srgbClr val="999999">
                  <a:alpha val="100000"/>
                </a:srgbClr>
              </a:solidFill>
              <a:prstDash val="solid"/>
              <a:round/>
            </a:ln>
          </p:spPr>
          <p:txBody>
            <a:bodyPr/>
            <a:lstStyle/>
            <a:p/>
          </p:txBody>
        </p:sp>
        <p:sp>
          <p:nvSpPr>
            <p:cNvPr id="53" name="pl53"/>
            <p:cNvSpPr/>
            <p:nvPr/>
          </p:nvSpPr>
          <p:spPr>
            <a:xfrm>
              <a:off x="3998884" y="5298439"/>
              <a:ext cx="2095513" cy="0"/>
            </a:xfrm>
            <a:custGeom>
              <a:avLst/>
              <a:pathLst>
                <a:path w="2095513" h="0">
                  <a:moveTo>
                    <a:pt x="0" y="0"/>
                  </a:moveTo>
                  <a:lnTo>
                    <a:pt x="2095513" y="0"/>
                  </a:lnTo>
                  <a:lnTo>
                    <a:pt x="2095513" y="0"/>
                  </a:lnTo>
                </a:path>
              </a:pathLst>
            </a:custGeom>
            <a:ln w="13550" cap="flat">
              <a:solidFill>
                <a:srgbClr val="EBEBEB">
                  <a:alpha val="100000"/>
                </a:srgbClr>
              </a:solidFill>
              <a:prstDash val="solid"/>
              <a:round/>
            </a:ln>
          </p:spPr>
          <p:txBody>
            <a:bodyPr/>
            <a:lstStyle/>
            <a:p/>
          </p:txBody>
        </p:sp>
        <p:sp>
          <p:nvSpPr>
            <p:cNvPr id="54" name="pl54"/>
            <p:cNvSpPr/>
            <p:nvPr/>
          </p:nvSpPr>
          <p:spPr>
            <a:xfrm>
              <a:off x="3998884" y="4839125"/>
              <a:ext cx="2095513" cy="0"/>
            </a:xfrm>
            <a:custGeom>
              <a:avLst/>
              <a:pathLst>
                <a:path w="2095513" h="0">
                  <a:moveTo>
                    <a:pt x="0" y="0"/>
                  </a:moveTo>
                  <a:lnTo>
                    <a:pt x="2095513" y="0"/>
                  </a:lnTo>
                  <a:lnTo>
                    <a:pt x="2095513" y="0"/>
                  </a:lnTo>
                </a:path>
              </a:pathLst>
            </a:custGeom>
            <a:ln w="13550" cap="flat">
              <a:solidFill>
                <a:srgbClr val="EBEBEB">
                  <a:alpha val="100000"/>
                </a:srgbClr>
              </a:solidFill>
              <a:prstDash val="solid"/>
              <a:round/>
            </a:ln>
          </p:spPr>
          <p:txBody>
            <a:bodyPr/>
            <a:lstStyle/>
            <a:p/>
          </p:txBody>
        </p:sp>
        <p:sp>
          <p:nvSpPr>
            <p:cNvPr id="55" name="pl55"/>
            <p:cNvSpPr/>
            <p:nvPr/>
          </p:nvSpPr>
          <p:spPr>
            <a:xfrm>
              <a:off x="3998884" y="4379811"/>
              <a:ext cx="2095513" cy="0"/>
            </a:xfrm>
            <a:custGeom>
              <a:avLst/>
              <a:pathLst>
                <a:path w="2095513" h="0">
                  <a:moveTo>
                    <a:pt x="0" y="0"/>
                  </a:moveTo>
                  <a:lnTo>
                    <a:pt x="2095513" y="0"/>
                  </a:lnTo>
                  <a:lnTo>
                    <a:pt x="2095513" y="0"/>
                  </a:lnTo>
                </a:path>
              </a:pathLst>
            </a:custGeom>
            <a:ln w="13550" cap="flat">
              <a:solidFill>
                <a:srgbClr val="EBEBEB">
                  <a:alpha val="100000"/>
                </a:srgbClr>
              </a:solidFill>
              <a:prstDash val="solid"/>
              <a:round/>
            </a:ln>
          </p:spPr>
          <p:txBody>
            <a:bodyPr/>
            <a:lstStyle/>
            <a:p/>
          </p:txBody>
        </p:sp>
        <p:sp>
          <p:nvSpPr>
            <p:cNvPr id="56" name="pl56"/>
            <p:cNvSpPr/>
            <p:nvPr/>
          </p:nvSpPr>
          <p:spPr>
            <a:xfrm>
              <a:off x="3998884" y="3920496"/>
              <a:ext cx="2095513" cy="0"/>
            </a:xfrm>
            <a:custGeom>
              <a:avLst/>
              <a:pathLst>
                <a:path w="2095513" h="0">
                  <a:moveTo>
                    <a:pt x="0" y="0"/>
                  </a:moveTo>
                  <a:lnTo>
                    <a:pt x="2095513" y="0"/>
                  </a:lnTo>
                  <a:lnTo>
                    <a:pt x="2095513" y="0"/>
                  </a:lnTo>
                </a:path>
              </a:pathLst>
            </a:custGeom>
            <a:ln w="13550" cap="flat">
              <a:solidFill>
                <a:srgbClr val="EBEBEB">
                  <a:alpha val="100000"/>
                </a:srgbClr>
              </a:solidFill>
              <a:prstDash val="solid"/>
              <a:round/>
            </a:ln>
          </p:spPr>
          <p:txBody>
            <a:bodyPr/>
            <a:lstStyle/>
            <a:p/>
          </p:txBody>
        </p:sp>
        <p:sp>
          <p:nvSpPr>
            <p:cNvPr id="57" name="pl57"/>
            <p:cNvSpPr/>
            <p:nvPr/>
          </p:nvSpPr>
          <p:spPr>
            <a:xfrm>
              <a:off x="3998884" y="3461182"/>
              <a:ext cx="2095513" cy="0"/>
            </a:xfrm>
            <a:custGeom>
              <a:avLst/>
              <a:pathLst>
                <a:path w="2095513" h="0">
                  <a:moveTo>
                    <a:pt x="0" y="0"/>
                  </a:moveTo>
                  <a:lnTo>
                    <a:pt x="2095513" y="0"/>
                  </a:lnTo>
                  <a:lnTo>
                    <a:pt x="2095513" y="0"/>
                  </a:lnTo>
                </a:path>
              </a:pathLst>
            </a:custGeom>
            <a:ln w="13550" cap="flat">
              <a:solidFill>
                <a:srgbClr val="EBEBEB">
                  <a:alpha val="100000"/>
                </a:srgbClr>
              </a:solidFill>
              <a:prstDash val="solid"/>
              <a:round/>
            </a:ln>
          </p:spPr>
          <p:txBody>
            <a:bodyPr/>
            <a:lstStyle/>
            <a:p/>
          </p:txBody>
        </p:sp>
        <p:sp>
          <p:nvSpPr>
            <p:cNvPr id="58" name="pl58"/>
            <p:cNvSpPr/>
            <p:nvPr/>
          </p:nvSpPr>
          <p:spPr>
            <a:xfrm>
              <a:off x="3998884" y="3001868"/>
              <a:ext cx="2095513" cy="0"/>
            </a:xfrm>
            <a:custGeom>
              <a:avLst/>
              <a:pathLst>
                <a:path w="2095513" h="0">
                  <a:moveTo>
                    <a:pt x="0" y="0"/>
                  </a:moveTo>
                  <a:lnTo>
                    <a:pt x="2095513" y="0"/>
                  </a:lnTo>
                  <a:lnTo>
                    <a:pt x="2095513" y="0"/>
                  </a:lnTo>
                </a:path>
              </a:pathLst>
            </a:custGeom>
            <a:ln w="13550" cap="flat">
              <a:solidFill>
                <a:srgbClr val="EBEBEB">
                  <a:alpha val="100000"/>
                </a:srgbClr>
              </a:solidFill>
              <a:prstDash val="solid"/>
              <a:round/>
            </a:ln>
          </p:spPr>
          <p:txBody>
            <a:bodyPr/>
            <a:lstStyle/>
            <a:p/>
          </p:txBody>
        </p:sp>
        <p:sp>
          <p:nvSpPr>
            <p:cNvPr id="59" name="pl59"/>
            <p:cNvSpPr/>
            <p:nvPr/>
          </p:nvSpPr>
          <p:spPr>
            <a:xfrm>
              <a:off x="3998884" y="2542554"/>
              <a:ext cx="2095513" cy="0"/>
            </a:xfrm>
            <a:custGeom>
              <a:avLst/>
              <a:pathLst>
                <a:path w="2095513" h="0">
                  <a:moveTo>
                    <a:pt x="0" y="0"/>
                  </a:moveTo>
                  <a:lnTo>
                    <a:pt x="2095513" y="0"/>
                  </a:lnTo>
                  <a:lnTo>
                    <a:pt x="2095513" y="0"/>
                  </a:lnTo>
                </a:path>
              </a:pathLst>
            </a:custGeom>
            <a:ln w="13550" cap="flat">
              <a:solidFill>
                <a:srgbClr val="EBEBEB">
                  <a:alpha val="100000"/>
                </a:srgbClr>
              </a:solidFill>
              <a:prstDash val="solid"/>
              <a:round/>
            </a:ln>
          </p:spPr>
          <p:txBody>
            <a:bodyPr/>
            <a:lstStyle/>
            <a:p/>
          </p:txBody>
        </p:sp>
        <p:sp>
          <p:nvSpPr>
            <p:cNvPr id="60" name="pl60"/>
            <p:cNvSpPr/>
            <p:nvPr/>
          </p:nvSpPr>
          <p:spPr>
            <a:xfrm>
              <a:off x="3998884" y="2083240"/>
              <a:ext cx="2095513" cy="0"/>
            </a:xfrm>
            <a:custGeom>
              <a:avLst/>
              <a:pathLst>
                <a:path w="2095513" h="0">
                  <a:moveTo>
                    <a:pt x="0" y="0"/>
                  </a:moveTo>
                  <a:lnTo>
                    <a:pt x="2095513" y="0"/>
                  </a:lnTo>
                  <a:lnTo>
                    <a:pt x="2095513" y="0"/>
                  </a:lnTo>
                </a:path>
              </a:pathLst>
            </a:custGeom>
            <a:ln w="13550" cap="flat">
              <a:solidFill>
                <a:srgbClr val="EBEBEB">
                  <a:alpha val="100000"/>
                </a:srgbClr>
              </a:solidFill>
              <a:prstDash val="solid"/>
              <a:round/>
            </a:ln>
          </p:spPr>
          <p:txBody>
            <a:bodyPr/>
            <a:lstStyle/>
            <a:p/>
          </p:txBody>
        </p:sp>
        <p:sp>
          <p:nvSpPr>
            <p:cNvPr id="61" name="pl61"/>
            <p:cNvSpPr/>
            <p:nvPr/>
          </p:nvSpPr>
          <p:spPr>
            <a:xfrm>
              <a:off x="409413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441163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472913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504664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536414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568164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4935515" y="2083240"/>
              <a:ext cx="190501" cy="0"/>
            </a:xfrm>
            <a:custGeom>
              <a:avLst/>
              <a:pathLst>
                <a:path w="190501" h="0">
                  <a:moveTo>
                    <a:pt x="0" y="0"/>
                  </a:moveTo>
                  <a:lnTo>
                    <a:pt x="190501" y="0"/>
                  </a:lnTo>
                </a:path>
              </a:pathLst>
            </a:custGeom>
            <a:ln w="81303" cap="flat">
              <a:solidFill>
                <a:srgbClr val="E8E8E8">
                  <a:alpha val="100000"/>
                </a:srgbClr>
              </a:solidFill>
              <a:prstDash val="solid"/>
              <a:round/>
            </a:ln>
          </p:spPr>
          <p:txBody>
            <a:bodyPr/>
            <a:lstStyle/>
            <a:p/>
          </p:txBody>
        </p:sp>
        <p:sp>
          <p:nvSpPr>
            <p:cNvPr id="68" name="pl68"/>
            <p:cNvSpPr/>
            <p:nvPr/>
          </p:nvSpPr>
          <p:spPr>
            <a:xfrm>
              <a:off x="5221267" y="2542554"/>
              <a:ext cx="190501" cy="0"/>
            </a:xfrm>
            <a:custGeom>
              <a:avLst/>
              <a:pathLst>
                <a:path w="190501" h="0">
                  <a:moveTo>
                    <a:pt x="0" y="0"/>
                  </a:moveTo>
                  <a:lnTo>
                    <a:pt x="190501" y="0"/>
                  </a:lnTo>
                </a:path>
              </a:pathLst>
            </a:custGeom>
            <a:ln w="81303" cap="flat">
              <a:solidFill>
                <a:srgbClr val="E8E8E8">
                  <a:alpha val="100000"/>
                </a:srgbClr>
              </a:solidFill>
              <a:prstDash val="solid"/>
              <a:round/>
            </a:ln>
          </p:spPr>
          <p:txBody>
            <a:bodyPr/>
            <a:lstStyle/>
            <a:p/>
          </p:txBody>
        </p:sp>
        <p:sp>
          <p:nvSpPr>
            <p:cNvPr id="69" name="pl69"/>
            <p:cNvSpPr/>
            <p:nvPr/>
          </p:nvSpPr>
          <p:spPr>
            <a:xfrm>
              <a:off x="5300643" y="3001868"/>
              <a:ext cx="127000" cy="0"/>
            </a:xfrm>
            <a:custGeom>
              <a:avLst/>
              <a:pathLst>
                <a:path w="127000" h="0">
                  <a:moveTo>
                    <a:pt x="0" y="0"/>
                  </a:moveTo>
                  <a:lnTo>
                    <a:pt x="127000" y="0"/>
                  </a:lnTo>
                </a:path>
              </a:pathLst>
            </a:custGeom>
            <a:ln w="81303" cap="flat">
              <a:solidFill>
                <a:srgbClr val="E8E8E8">
                  <a:alpha val="100000"/>
                </a:srgbClr>
              </a:solidFill>
              <a:prstDash val="solid"/>
              <a:round/>
            </a:ln>
          </p:spPr>
          <p:txBody>
            <a:bodyPr/>
            <a:lstStyle/>
            <a:p/>
          </p:txBody>
        </p:sp>
        <p:sp>
          <p:nvSpPr>
            <p:cNvPr id="70" name="pl70"/>
            <p:cNvSpPr/>
            <p:nvPr/>
          </p:nvSpPr>
          <p:spPr>
            <a:xfrm>
              <a:off x="5491144" y="3461182"/>
              <a:ext cx="95250" cy="0"/>
            </a:xfrm>
            <a:custGeom>
              <a:avLst/>
              <a:pathLst>
                <a:path w="95250" h="0">
                  <a:moveTo>
                    <a:pt x="0" y="0"/>
                  </a:moveTo>
                  <a:lnTo>
                    <a:pt x="95250" y="0"/>
                  </a:lnTo>
                </a:path>
              </a:pathLst>
            </a:custGeom>
            <a:ln w="81303" cap="flat">
              <a:solidFill>
                <a:srgbClr val="E8E8E8">
                  <a:alpha val="100000"/>
                </a:srgbClr>
              </a:solidFill>
              <a:prstDash val="solid"/>
              <a:round/>
            </a:ln>
          </p:spPr>
          <p:txBody>
            <a:bodyPr/>
            <a:lstStyle/>
            <a:p/>
          </p:txBody>
        </p:sp>
        <p:sp>
          <p:nvSpPr>
            <p:cNvPr id="71" name="pl71"/>
            <p:cNvSpPr/>
            <p:nvPr/>
          </p:nvSpPr>
          <p:spPr>
            <a:xfrm>
              <a:off x="5364143" y="3920496"/>
              <a:ext cx="95250" cy="0"/>
            </a:xfrm>
            <a:custGeom>
              <a:avLst/>
              <a:pathLst>
                <a:path w="95250" h="0">
                  <a:moveTo>
                    <a:pt x="0" y="0"/>
                  </a:moveTo>
                  <a:lnTo>
                    <a:pt x="95250" y="0"/>
                  </a:lnTo>
                </a:path>
              </a:pathLst>
            </a:custGeom>
            <a:ln w="81303" cap="flat">
              <a:solidFill>
                <a:srgbClr val="E8E8E8">
                  <a:alpha val="100000"/>
                </a:srgbClr>
              </a:solidFill>
              <a:prstDash val="solid"/>
              <a:round/>
            </a:ln>
          </p:spPr>
          <p:txBody>
            <a:bodyPr/>
            <a:lstStyle/>
            <a:p/>
          </p:txBody>
        </p:sp>
        <p:sp>
          <p:nvSpPr>
            <p:cNvPr id="72" name="pl72"/>
            <p:cNvSpPr/>
            <p:nvPr/>
          </p:nvSpPr>
          <p:spPr>
            <a:xfrm>
              <a:off x="5380018" y="4379811"/>
              <a:ext cx="95250" cy="0"/>
            </a:xfrm>
            <a:custGeom>
              <a:avLst/>
              <a:pathLst>
                <a:path w="95250" h="0">
                  <a:moveTo>
                    <a:pt x="0" y="0"/>
                  </a:moveTo>
                  <a:lnTo>
                    <a:pt x="95250" y="0"/>
                  </a:lnTo>
                </a:path>
              </a:pathLst>
            </a:custGeom>
            <a:ln w="81303" cap="flat">
              <a:solidFill>
                <a:srgbClr val="E8E8E8">
                  <a:alpha val="100000"/>
                </a:srgbClr>
              </a:solidFill>
              <a:prstDash val="solid"/>
              <a:round/>
            </a:ln>
          </p:spPr>
          <p:txBody>
            <a:bodyPr/>
            <a:lstStyle/>
            <a:p/>
          </p:txBody>
        </p:sp>
        <p:sp>
          <p:nvSpPr>
            <p:cNvPr id="73" name="pl73"/>
            <p:cNvSpPr/>
            <p:nvPr/>
          </p:nvSpPr>
          <p:spPr>
            <a:xfrm>
              <a:off x="5634020" y="4839125"/>
              <a:ext cx="31750" cy="0"/>
            </a:xfrm>
            <a:custGeom>
              <a:avLst/>
              <a:pathLst>
                <a:path w="31750" h="0">
                  <a:moveTo>
                    <a:pt x="0" y="0"/>
                  </a:moveTo>
                  <a:lnTo>
                    <a:pt x="31750" y="0"/>
                  </a:lnTo>
                </a:path>
              </a:pathLst>
            </a:custGeom>
            <a:ln w="81303" cap="flat">
              <a:solidFill>
                <a:srgbClr val="E8E8E8">
                  <a:alpha val="100000"/>
                </a:srgbClr>
              </a:solidFill>
              <a:prstDash val="solid"/>
              <a:round/>
            </a:ln>
          </p:spPr>
          <p:txBody>
            <a:bodyPr/>
            <a:lstStyle/>
            <a:p/>
          </p:txBody>
        </p:sp>
        <p:sp>
          <p:nvSpPr>
            <p:cNvPr id="74" name="pl74"/>
            <p:cNvSpPr/>
            <p:nvPr/>
          </p:nvSpPr>
          <p:spPr>
            <a:xfrm>
              <a:off x="5491144" y="5298439"/>
              <a:ext cx="31750" cy="0"/>
            </a:xfrm>
            <a:custGeom>
              <a:avLst/>
              <a:pathLst>
                <a:path w="31750" h="0">
                  <a:moveTo>
                    <a:pt x="0" y="0"/>
                  </a:moveTo>
                  <a:lnTo>
                    <a:pt x="31750" y="0"/>
                  </a:lnTo>
                </a:path>
              </a:pathLst>
            </a:custGeom>
            <a:ln w="81303" cap="flat">
              <a:solidFill>
                <a:srgbClr val="E8E8E8">
                  <a:alpha val="100000"/>
                </a:srgbClr>
              </a:solidFill>
              <a:prstDash val="solid"/>
              <a:round/>
            </a:ln>
          </p:spPr>
          <p:txBody>
            <a:bodyPr/>
            <a:lstStyle/>
            <a:p/>
          </p:txBody>
        </p:sp>
        <p:sp>
          <p:nvSpPr>
            <p:cNvPr id="75" name="pt75"/>
            <p:cNvSpPr/>
            <p:nvPr/>
          </p:nvSpPr>
          <p:spPr>
            <a:xfrm>
              <a:off x="5486644" y="3456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581894" y="3456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629520" y="48346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661270" y="48346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931015" y="20787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121516" y="20787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216767" y="2538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407268" y="2538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296143" y="29973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423143" y="29973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359643" y="391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454894" y="391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375518" y="4375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470769" y="4375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486644" y="5293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518394" y="5293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445992" y="341603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2" name="pt92"/>
            <p:cNvSpPr/>
            <p:nvPr/>
          </p:nvSpPr>
          <p:spPr>
            <a:xfrm>
              <a:off x="5541243" y="341603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5588868" y="479397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5620618" y="479397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5" name="pt95"/>
            <p:cNvSpPr/>
            <p:nvPr/>
          </p:nvSpPr>
          <p:spPr>
            <a:xfrm>
              <a:off x="4890363" y="20380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6" name="pt96"/>
            <p:cNvSpPr/>
            <p:nvPr/>
          </p:nvSpPr>
          <p:spPr>
            <a:xfrm>
              <a:off x="5080865" y="20380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7" name="pt97"/>
            <p:cNvSpPr/>
            <p:nvPr/>
          </p:nvSpPr>
          <p:spPr>
            <a:xfrm>
              <a:off x="5176115" y="249740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5366616" y="249740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5255491" y="295671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5382491" y="295671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1" name="pt101"/>
            <p:cNvSpPr/>
            <p:nvPr/>
          </p:nvSpPr>
          <p:spPr>
            <a:xfrm>
              <a:off x="5318991" y="387534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2" name="pt102"/>
            <p:cNvSpPr/>
            <p:nvPr/>
          </p:nvSpPr>
          <p:spPr>
            <a:xfrm>
              <a:off x="5414242" y="38753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5334866" y="433465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5430117" y="433465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5445992" y="525328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5477742" y="52532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7" name="tx107"/>
            <p:cNvSpPr/>
            <p:nvPr/>
          </p:nvSpPr>
          <p:spPr>
            <a:xfrm>
              <a:off x="5802591" y="3419852"/>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108" name="tx108"/>
            <p:cNvSpPr/>
            <p:nvPr/>
          </p:nvSpPr>
          <p:spPr>
            <a:xfrm>
              <a:off x="5802591" y="479779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09" name="tx109"/>
            <p:cNvSpPr/>
            <p:nvPr/>
          </p:nvSpPr>
          <p:spPr>
            <a:xfrm>
              <a:off x="5770496" y="2041909"/>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+12%</a:t>
              </a:r>
            </a:p>
          </p:txBody>
        </p:sp>
        <p:sp>
          <p:nvSpPr>
            <p:cNvPr id="110" name="tx110"/>
            <p:cNvSpPr/>
            <p:nvPr/>
          </p:nvSpPr>
          <p:spPr>
            <a:xfrm>
              <a:off x="5770496" y="2501223"/>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+12%</a:t>
              </a:r>
            </a:p>
          </p:txBody>
        </p:sp>
        <p:sp>
          <p:nvSpPr>
            <p:cNvPr id="111" name="tx111"/>
            <p:cNvSpPr/>
            <p:nvPr/>
          </p:nvSpPr>
          <p:spPr>
            <a:xfrm>
              <a:off x="5802591" y="2960537"/>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112" name="tx112"/>
            <p:cNvSpPr/>
            <p:nvPr/>
          </p:nvSpPr>
          <p:spPr>
            <a:xfrm>
              <a:off x="5802591" y="387916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113" name="tx113"/>
            <p:cNvSpPr/>
            <p:nvPr/>
          </p:nvSpPr>
          <p:spPr>
            <a:xfrm>
              <a:off x="5802591" y="4338480"/>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114" name="tx114"/>
            <p:cNvSpPr/>
            <p:nvPr/>
          </p:nvSpPr>
          <p:spPr>
            <a:xfrm>
              <a:off x="5802591" y="525710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15" name="rc115"/>
            <p:cNvSpPr/>
            <p:nvPr/>
          </p:nvSpPr>
          <p:spPr>
            <a:xfrm>
              <a:off x="3998884" y="1807652"/>
              <a:ext cx="2095513" cy="3766375"/>
            </a:xfrm>
            <a:prstGeom prst="rect">
              <a:avLst/>
            </a:prstGeom>
            <a:noFill/>
            <a:ln w="13550" cap="rnd">
              <a:solidFill>
                <a:srgbClr val="999999">
                  <a:alpha val="100000"/>
                </a:srgbClr>
              </a:solidFill>
              <a:prstDash val="solid"/>
              <a:round/>
            </a:ln>
          </p:spPr>
          <p:txBody>
            <a:bodyPr/>
            <a:lstStyle/>
            <a:p/>
          </p:txBody>
        </p:sp>
        <p:sp>
          <p:nvSpPr>
            <p:cNvPr id="116" name="pl116"/>
            <p:cNvSpPr/>
            <p:nvPr/>
          </p:nvSpPr>
          <p:spPr>
            <a:xfrm>
              <a:off x="6978897" y="4867832"/>
              <a:ext cx="2095513" cy="0"/>
            </a:xfrm>
            <a:custGeom>
              <a:avLst/>
              <a:pathLst>
                <a:path w="2095513" h="0">
                  <a:moveTo>
                    <a:pt x="0" y="0"/>
                  </a:moveTo>
                  <a:lnTo>
                    <a:pt x="2095513" y="0"/>
                  </a:lnTo>
                  <a:lnTo>
                    <a:pt x="2095513" y="0"/>
                  </a:lnTo>
                </a:path>
              </a:pathLst>
            </a:custGeom>
            <a:ln w="13550" cap="flat">
              <a:solidFill>
                <a:srgbClr val="EBEBEB">
                  <a:alpha val="100000"/>
                </a:srgbClr>
              </a:solidFill>
              <a:prstDash val="solid"/>
              <a:round/>
            </a:ln>
          </p:spPr>
          <p:txBody>
            <a:bodyPr/>
            <a:lstStyle/>
            <a:p/>
          </p:txBody>
        </p:sp>
        <p:sp>
          <p:nvSpPr>
            <p:cNvPr id="117" name="pl117"/>
            <p:cNvSpPr/>
            <p:nvPr/>
          </p:nvSpPr>
          <p:spPr>
            <a:xfrm>
              <a:off x="6978897" y="3690839"/>
              <a:ext cx="2095513" cy="0"/>
            </a:xfrm>
            <a:custGeom>
              <a:avLst/>
              <a:pathLst>
                <a:path w="2095513" h="0">
                  <a:moveTo>
                    <a:pt x="0" y="0"/>
                  </a:moveTo>
                  <a:lnTo>
                    <a:pt x="2095513" y="0"/>
                  </a:lnTo>
                  <a:lnTo>
                    <a:pt x="2095513" y="0"/>
                  </a:lnTo>
                </a:path>
              </a:pathLst>
            </a:custGeom>
            <a:ln w="13550" cap="flat">
              <a:solidFill>
                <a:srgbClr val="EBEBEB">
                  <a:alpha val="100000"/>
                </a:srgbClr>
              </a:solidFill>
              <a:prstDash val="solid"/>
              <a:round/>
            </a:ln>
          </p:spPr>
          <p:txBody>
            <a:bodyPr/>
            <a:lstStyle/>
            <a:p/>
          </p:txBody>
        </p:sp>
        <p:sp>
          <p:nvSpPr>
            <p:cNvPr id="118" name="pl118"/>
            <p:cNvSpPr/>
            <p:nvPr/>
          </p:nvSpPr>
          <p:spPr>
            <a:xfrm>
              <a:off x="6978897" y="2513847"/>
              <a:ext cx="2095513" cy="0"/>
            </a:xfrm>
            <a:custGeom>
              <a:avLst/>
              <a:pathLst>
                <a:path w="2095513" h="0">
                  <a:moveTo>
                    <a:pt x="0" y="0"/>
                  </a:moveTo>
                  <a:lnTo>
                    <a:pt x="2095513" y="0"/>
                  </a:lnTo>
                  <a:lnTo>
                    <a:pt x="2095513" y="0"/>
                  </a:lnTo>
                </a:path>
              </a:pathLst>
            </a:custGeom>
            <a:ln w="13550" cap="flat">
              <a:solidFill>
                <a:srgbClr val="EBEBEB">
                  <a:alpha val="100000"/>
                </a:srgbClr>
              </a:solidFill>
              <a:prstDash val="solid"/>
              <a:round/>
            </a:ln>
          </p:spPr>
          <p:txBody>
            <a:bodyPr/>
            <a:lstStyle/>
            <a:p/>
          </p:txBody>
        </p:sp>
        <p:sp>
          <p:nvSpPr>
            <p:cNvPr id="119" name="pl119"/>
            <p:cNvSpPr/>
            <p:nvPr/>
          </p:nvSpPr>
          <p:spPr>
            <a:xfrm>
              <a:off x="707414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739165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770915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802665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834415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866165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8518782" y="251384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6" name="pl126"/>
            <p:cNvSpPr/>
            <p:nvPr/>
          </p:nvSpPr>
          <p:spPr>
            <a:xfrm>
              <a:off x="8407656" y="36908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7" name="pl127"/>
            <p:cNvSpPr/>
            <p:nvPr/>
          </p:nvSpPr>
          <p:spPr>
            <a:xfrm>
              <a:off x="8518782" y="486783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8" name="pt128"/>
            <p:cNvSpPr/>
            <p:nvPr/>
          </p:nvSpPr>
          <p:spPr>
            <a:xfrm>
              <a:off x="8514282"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8514282"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8403156"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8403156"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8514282"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8514282"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8473630" y="246869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8473630" y="24686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6" name="pt136"/>
            <p:cNvSpPr/>
            <p:nvPr/>
          </p:nvSpPr>
          <p:spPr>
            <a:xfrm>
              <a:off x="8362504"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7" name="pt137"/>
            <p:cNvSpPr/>
            <p:nvPr/>
          </p:nvSpPr>
          <p:spPr>
            <a:xfrm>
              <a:off x="8362504"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473630" y="482268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473630" y="48226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tx140"/>
            <p:cNvSpPr/>
            <p:nvPr/>
          </p:nvSpPr>
          <p:spPr>
            <a:xfrm>
              <a:off x="8816345" y="247251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41" name="tx141"/>
            <p:cNvSpPr/>
            <p:nvPr/>
          </p:nvSpPr>
          <p:spPr>
            <a:xfrm>
              <a:off x="8816345" y="36495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42" name="tx142"/>
            <p:cNvSpPr/>
            <p:nvPr/>
          </p:nvSpPr>
          <p:spPr>
            <a:xfrm>
              <a:off x="8816345" y="4826501"/>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43" name="rc143"/>
            <p:cNvSpPr/>
            <p:nvPr/>
          </p:nvSpPr>
          <p:spPr>
            <a:xfrm>
              <a:off x="6978897" y="1807652"/>
              <a:ext cx="2095513" cy="3766375"/>
            </a:xfrm>
            <a:prstGeom prst="rect">
              <a:avLst/>
            </a:prstGeom>
            <a:noFill/>
            <a:ln w="13550" cap="rnd">
              <a:solidFill>
                <a:srgbClr val="999999">
                  <a:alpha val="100000"/>
                </a:srgbClr>
              </a:solidFill>
              <a:prstDash val="solid"/>
              <a:round/>
            </a:ln>
          </p:spPr>
          <p:txBody>
            <a:bodyPr/>
            <a:lstStyle/>
            <a:p/>
          </p:txBody>
        </p:sp>
        <p:sp>
          <p:nvSpPr>
            <p:cNvPr id="144" name="rc144"/>
            <p:cNvSpPr/>
            <p:nvPr/>
          </p:nvSpPr>
          <p:spPr>
            <a:xfrm>
              <a:off x="1230098" y="1592799"/>
              <a:ext cx="209551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45" name="tx145"/>
            <p:cNvSpPr/>
            <p:nvPr/>
          </p:nvSpPr>
          <p:spPr>
            <a:xfrm>
              <a:off x="2038693"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46" name="rc146"/>
            <p:cNvSpPr/>
            <p:nvPr/>
          </p:nvSpPr>
          <p:spPr>
            <a:xfrm>
              <a:off x="3998884" y="1592799"/>
              <a:ext cx="209551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47" name="tx147"/>
            <p:cNvSpPr/>
            <p:nvPr/>
          </p:nvSpPr>
          <p:spPr>
            <a:xfrm>
              <a:off x="4832260"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48" name="rc148"/>
            <p:cNvSpPr/>
            <p:nvPr/>
          </p:nvSpPr>
          <p:spPr>
            <a:xfrm>
              <a:off x="6978897" y="1592799"/>
              <a:ext cx="2095513"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49" name="tx149"/>
            <p:cNvSpPr/>
            <p:nvPr/>
          </p:nvSpPr>
          <p:spPr>
            <a:xfrm>
              <a:off x="7880670"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50" name="pl150"/>
            <p:cNvSpPr/>
            <p:nvPr/>
          </p:nvSpPr>
          <p:spPr>
            <a:xfrm>
              <a:off x="1230098" y="5574027"/>
              <a:ext cx="2095513" cy="0"/>
            </a:xfrm>
            <a:custGeom>
              <a:avLst/>
              <a:pathLst>
                <a:path w="2095513" h="0">
                  <a:moveTo>
                    <a:pt x="0" y="0"/>
                  </a:moveTo>
                  <a:lnTo>
                    <a:pt x="2095513" y="0"/>
                  </a:lnTo>
                </a:path>
              </a:pathLst>
            </a:custGeom>
            <a:ln w="8130" cap="flat">
              <a:solidFill>
                <a:srgbClr val="000000">
                  <a:alpha val="100000"/>
                </a:srgbClr>
              </a:solidFill>
              <a:prstDash val="solid"/>
              <a:round/>
            </a:ln>
          </p:spPr>
          <p:txBody>
            <a:bodyPr/>
            <a:lstStyle/>
            <a:p/>
          </p:txBody>
        </p:sp>
        <p:sp>
          <p:nvSpPr>
            <p:cNvPr id="151" name="pl151"/>
            <p:cNvSpPr/>
            <p:nvPr/>
          </p:nvSpPr>
          <p:spPr>
            <a:xfrm>
              <a:off x="132534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2" name="pl152"/>
            <p:cNvSpPr/>
            <p:nvPr/>
          </p:nvSpPr>
          <p:spPr>
            <a:xfrm>
              <a:off x="164285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3" name="pl153"/>
            <p:cNvSpPr/>
            <p:nvPr/>
          </p:nvSpPr>
          <p:spPr>
            <a:xfrm>
              <a:off x="196035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4" name="pl154"/>
            <p:cNvSpPr/>
            <p:nvPr/>
          </p:nvSpPr>
          <p:spPr>
            <a:xfrm>
              <a:off x="227785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5" name="pl155"/>
            <p:cNvSpPr/>
            <p:nvPr/>
          </p:nvSpPr>
          <p:spPr>
            <a:xfrm>
              <a:off x="259535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6" name="pl156"/>
            <p:cNvSpPr/>
            <p:nvPr/>
          </p:nvSpPr>
          <p:spPr>
            <a:xfrm>
              <a:off x="291285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7" name="tx157"/>
            <p:cNvSpPr/>
            <p:nvPr/>
          </p:nvSpPr>
          <p:spPr>
            <a:xfrm>
              <a:off x="1294259"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58" name="tx158"/>
            <p:cNvSpPr/>
            <p:nvPr/>
          </p:nvSpPr>
          <p:spPr>
            <a:xfrm>
              <a:off x="158067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59" name="tx159"/>
            <p:cNvSpPr/>
            <p:nvPr/>
          </p:nvSpPr>
          <p:spPr>
            <a:xfrm>
              <a:off x="189817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60" name="tx160"/>
            <p:cNvSpPr/>
            <p:nvPr/>
          </p:nvSpPr>
          <p:spPr>
            <a:xfrm>
              <a:off x="221567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61" name="tx161"/>
            <p:cNvSpPr/>
            <p:nvPr/>
          </p:nvSpPr>
          <p:spPr>
            <a:xfrm>
              <a:off x="253317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62" name="tx162"/>
            <p:cNvSpPr/>
            <p:nvPr/>
          </p:nvSpPr>
          <p:spPr>
            <a:xfrm>
              <a:off x="2819590"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63" name="pl163"/>
            <p:cNvSpPr/>
            <p:nvPr/>
          </p:nvSpPr>
          <p:spPr>
            <a:xfrm>
              <a:off x="3998884" y="5574027"/>
              <a:ext cx="2095513" cy="0"/>
            </a:xfrm>
            <a:custGeom>
              <a:avLst/>
              <a:pathLst>
                <a:path w="2095513" h="0">
                  <a:moveTo>
                    <a:pt x="0" y="0"/>
                  </a:moveTo>
                  <a:lnTo>
                    <a:pt x="2095513" y="0"/>
                  </a:lnTo>
                </a:path>
              </a:pathLst>
            </a:custGeom>
            <a:ln w="8130" cap="flat">
              <a:solidFill>
                <a:srgbClr val="000000">
                  <a:alpha val="100000"/>
                </a:srgbClr>
              </a:solidFill>
              <a:prstDash val="solid"/>
              <a:round/>
            </a:ln>
          </p:spPr>
          <p:txBody>
            <a:bodyPr/>
            <a:lstStyle/>
            <a:p/>
          </p:txBody>
        </p:sp>
        <p:sp>
          <p:nvSpPr>
            <p:cNvPr id="164" name="pl164"/>
            <p:cNvSpPr/>
            <p:nvPr/>
          </p:nvSpPr>
          <p:spPr>
            <a:xfrm>
              <a:off x="409413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5" name="pl165"/>
            <p:cNvSpPr/>
            <p:nvPr/>
          </p:nvSpPr>
          <p:spPr>
            <a:xfrm>
              <a:off x="441163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6" name="pl166"/>
            <p:cNvSpPr/>
            <p:nvPr/>
          </p:nvSpPr>
          <p:spPr>
            <a:xfrm>
              <a:off x="472913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7" name="pl167"/>
            <p:cNvSpPr/>
            <p:nvPr/>
          </p:nvSpPr>
          <p:spPr>
            <a:xfrm>
              <a:off x="504664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8" name="pl168"/>
            <p:cNvSpPr/>
            <p:nvPr/>
          </p:nvSpPr>
          <p:spPr>
            <a:xfrm>
              <a:off x="536414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9" name="pl169"/>
            <p:cNvSpPr/>
            <p:nvPr/>
          </p:nvSpPr>
          <p:spPr>
            <a:xfrm>
              <a:off x="568164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0" name="tx170"/>
            <p:cNvSpPr/>
            <p:nvPr/>
          </p:nvSpPr>
          <p:spPr>
            <a:xfrm>
              <a:off x="4063045"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71" name="tx171"/>
            <p:cNvSpPr/>
            <p:nvPr/>
          </p:nvSpPr>
          <p:spPr>
            <a:xfrm>
              <a:off x="434945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72" name="tx172"/>
            <p:cNvSpPr/>
            <p:nvPr/>
          </p:nvSpPr>
          <p:spPr>
            <a:xfrm>
              <a:off x="466696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73" name="tx173"/>
            <p:cNvSpPr/>
            <p:nvPr/>
          </p:nvSpPr>
          <p:spPr>
            <a:xfrm>
              <a:off x="498446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74" name="tx174"/>
            <p:cNvSpPr/>
            <p:nvPr/>
          </p:nvSpPr>
          <p:spPr>
            <a:xfrm>
              <a:off x="530196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75" name="tx175"/>
            <p:cNvSpPr/>
            <p:nvPr/>
          </p:nvSpPr>
          <p:spPr>
            <a:xfrm>
              <a:off x="5588376"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76" name="pl176"/>
            <p:cNvSpPr/>
            <p:nvPr/>
          </p:nvSpPr>
          <p:spPr>
            <a:xfrm>
              <a:off x="6978897" y="5574027"/>
              <a:ext cx="2095513" cy="0"/>
            </a:xfrm>
            <a:custGeom>
              <a:avLst/>
              <a:pathLst>
                <a:path w="2095513" h="0">
                  <a:moveTo>
                    <a:pt x="0" y="0"/>
                  </a:moveTo>
                  <a:lnTo>
                    <a:pt x="2095513" y="0"/>
                  </a:lnTo>
                </a:path>
              </a:pathLst>
            </a:custGeom>
            <a:ln w="8130" cap="flat">
              <a:solidFill>
                <a:srgbClr val="000000">
                  <a:alpha val="100000"/>
                </a:srgbClr>
              </a:solidFill>
              <a:prstDash val="solid"/>
              <a:round/>
            </a:ln>
          </p:spPr>
          <p:txBody>
            <a:bodyPr/>
            <a:lstStyle/>
            <a:p/>
          </p:txBody>
        </p:sp>
        <p:sp>
          <p:nvSpPr>
            <p:cNvPr id="177" name="pl177"/>
            <p:cNvSpPr/>
            <p:nvPr/>
          </p:nvSpPr>
          <p:spPr>
            <a:xfrm>
              <a:off x="707414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8" name="pl178"/>
            <p:cNvSpPr/>
            <p:nvPr/>
          </p:nvSpPr>
          <p:spPr>
            <a:xfrm>
              <a:off x="739165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9" name="pl179"/>
            <p:cNvSpPr/>
            <p:nvPr/>
          </p:nvSpPr>
          <p:spPr>
            <a:xfrm>
              <a:off x="770915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0" name="pl180"/>
            <p:cNvSpPr/>
            <p:nvPr/>
          </p:nvSpPr>
          <p:spPr>
            <a:xfrm>
              <a:off x="802665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1" name="pl181"/>
            <p:cNvSpPr/>
            <p:nvPr/>
          </p:nvSpPr>
          <p:spPr>
            <a:xfrm>
              <a:off x="834415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2" name="pl182"/>
            <p:cNvSpPr/>
            <p:nvPr/>
          </p:nvSpPr>
          <p:spPr>
            <a:xfrm>
              <a:off x="866165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3" name="tx183"/>
            <p:cNvSpPr/>
            <p:nvPr/>
          </p:nvSpPr>
          <p:spPr>
            <a:xfrm>
              <a:off x="7043058"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84" name="tx184"/>
            <p:cNvSpPr/>
            <p:nvPr/>
          </p:nvSpPr>
          <p:spPr>
            <a:xfrm>
              <a:off x="732947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85" name="tx185"/>
            <p:cNvSpPr/>
            <p:nvPr/>
          </p:nvSpPr>
          <p:spPr>
            <a:xfrm>
              <a:off x="764697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86" name="tx186"/>
            <p:cNvSpPr/>
            <p:nvPr/>
          </p:nvSpPr>
          <p:spPr>
            <a:xfrm>
              <a:off x="796447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87" name="tx187"/>
            <p:cNvSpPr/>
            <p:nvPr/>
          </p:nvSpPr>
          <p:spPr>
            <a:xfrm>
              <a:off x="828197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88" name="tx188"/>
            <p:cNvSpPr/>
            <p:nvPr/>
          </p:nvSpPr>
          <p:spPr>
            <a:xfrm>
              <a:off x="8568389"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89" name="tx189"/>
            <p:cNvSpPr/>
            <p:nvPr/>
          </p:nvSpPr>
          <p:spPr>
            <a:xfrm>
              <a:off x="6486861" y="4827827"/>
              <a:ext cx="4101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Senegal</a:t>
              </a:r>
            </a:p>
          </p:txBody>
        </p:sp>
        <p:sp>
          <p:nvSpPr>
            <p:cNvPr id="190" name="tx190"/>
            <p:cNvSpPr/>
            <p:nvPr/>
          </p:nvSpPr>
          <p:spPr>
            <a:xfrm>
              <a:off x="6163987" y="3650834"/>
              <a:ext cx="733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Guinea-Bissau</a:t>
              </a:r>
            </a:p>
          </p:txBody>
        </p:sp>
        <p:sp>
          <p:nvSpPr>
            <p:cNvPr id="191" name="tx191"/>
            <p:cNvSpPr/>
            <p:nvPr/>
          </p:nvSpPr>
          <p:spPr>
            <a:xfrm>
              <a:off x="6238602" y="2473842"/>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Burkina Faso</a:t>
              </a:r>
            </a:p>
          </p:txBody>
        </p:sp>
        <p:sp>
          <p:nvSpPr>
            <p:cNvPr id="192" name="tx192"/>
            <p:cNvSpPr/>
            <p:nvPr/>
          </p:nvSpPr>
          <p:spPr>
            <a:xfrm>
              <a:off x="3674641" y="5258434"/>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Togo</a:t>
              </a:r>
            </a:p>
          </p:txBody>
        </p:sp>
        <p:sp>
          <p:nvSpPr>
            <p:cNvPr id="193" name="tx193"/>
            <p:cNvSpPr/>
            <p:nvPr/>
          </p:nvSpPr>
          <p:spPr>
            <a:xfrm>
              <a:off x="3581372" y="4799120"/>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Ghana</a:t>
              </a:r>
            </a:p>
          </p:txBody>
        </p:sp>
        <p:sp>
          <p:nvSpPr>
            <p:cNvPr id="194" name="tx194"/>
            <p:cNvSpPr/>
            <p:nvPr/>
          </p:nvSpPr>
          <p:spPr>
            <a:xfrm>
              <a:off x="3650044" y="4339806"/>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a:t>
              </a:r>
            </a:p>
          </p:txBody>
        </p:sp>
        <p:sp>
          <p:nvSpPr>
            <p:cNvPr id="195" name="tx195"/>
            <p:cNvSpPr/>
            <p:nvPr/>
          </p:nvSpPr>
          <p:spPr>
            <a:xfrm>
              <a:off x="3395200" y="3880491"/>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Mauritania</a:t>
              </a:r>
            </a:p>
          </p:txBody>
        </p:sp>
        <p:sp>
          <p:nvSpPr>
            <p:cNvPr id="196" name="tx196"/>
            <p:cNvSpPr/>
            <p:nvPr/>
          </p:nvSpPr>
          <p:spPr>
            <a:xfrm>
              <a:off x="3569211" y="3421177"/>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Algeria</a:t>
              </a:r>
            </a:p>
          </p:txBody>
        </p:sp>
        <p:sp>
          <p:nvSpPr>
            <p:cNvPr id="197" name="tx197"/>
            <p:cNvSpPr/>
            <p:nvPr/>
          </p:nvSpPr>
          <p:spPr>
            <a:xfrm>
              <a:off x="3712223" y="2961863"/>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Mali</a:t>
              </a:r>
            </a:p>
          </p:txBody>
        </p:sp>
        <p:sp>
          <p:nvSpPr>
            <p:cNvPr id="198" name="tx198"/>
            <p:cNvSpPr/>
            <p:nvPr/>
          </p:nvSpPr>
          <p:spPr>
            <a:xfrm>
              <a:off x="3581555" y="2502549"/>
              <a:ext cx="3354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Liberia</a:t>
              </a:r>
            </a:p>
          </p:txBody>
        </p:sp>
        <p:sp>
          <p:nvSpPr>
            <p:cNvPr id="199" name="tx199"/>
            <p:cNvSpPr/>
            <p:nvPr/>
          </p:nvSpPr>
          <p:spPr>
            <a:xfrm>
              <a:off x="3556592" y="2043235"/>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a:t>
              </a:r>
            </a:p>
          </p:txBody>
        </p:sp>
        <p:sp>
          <p:nvSpPr>
            <p:cNvPr id="200" name="tx200"/>
            <p:cNvSpPr/>
            <p:nvPr/>
          </p:nvSpPr>
          <p:spPr>
            <a:xfrm>
              <a:off x="557834" y="5169534"/>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Cabo Verde</a:t>
              </a:r>
            </a:p>
          </p:txBody>
        </p:sp>
        <p:sp>
          <p:nvSpPr>
            <p:cNvPr id="201" name="tx201"/>
            <p:cNvSpPr/>
            <p:nvPr/>
          </p:nvSpPr>
          <p:spPr>
            <a:xfrm>
              <a:off x="862421" y="4562054"/>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Benin</a:t>
              </a:r>
            </a:p>
          </p:txBody>
        </p:sp>
        <p:sp>
          <p:nvSpPr>
            <p:cNvPr id="202" name="tx202"/>
            <p:cNvSpPr/>
            <p:nvPr/>
          </p:nvSpPr>
          <p:spPr>
            <a:xfrm>
              <a:off x="508182" y="3954574"/>
              <a:ext cx="640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Sierra Leone</a:t>
              </a:r>
            </a:p>
          </p:txBody>
        </p:sp>
        <p:sp>
          <p:nvSpPr>
            <p:cNvPr id="203" name="tx203"/>
            <p:cNvSpPr/>
            <p:nvPr/>
          </p:nvSpPr>
          <p:spPr>
            <a:xfrm>
              <a:off x="794298" y="3347095"/>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204" name="tx204"/>
            <p:cNvSpPr/>
            <p:nvPr/>
          </p:nvSpPr>
          <p:spPr>
            <a:xfrm>
              <a:off x="756899" y="2739615"/>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Gambia</a:t>
              </a:r>
            </a:p>
          </p:txBody>
        </p:sp>
        <p:sp>
          <p:nvSpPr>
            <p:cNvPr id="205" name="tx205"/>
            <p:cNvSpPr/>
            <p:nvPr/>
          </p:nvSpPr>
          <p:spPr>
            <a:xfrm>
              <a:off x="524276" y="2132135"/>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Cote d'Ivoire</a:t>
              </a:r>
            </a:p>
          </p:txBody>
        </p:sp>
        <p:sp>
          <p:nvSpPr>
            <p:cNvPr id="206" name="tx206"/>
            <p:cNvSpPr/>
            <p:nvPr/>
          </p:nvSpPr>
          <p:spPr>
            <a:xfrm>
              <a:off x="4020632"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07" name="pt207"/>
            <p:cNvSpPr/>
            <p:nvPr/>
          </p:nvSpPr>
          <p:spPr>
            <a:xfrm>
              <a:off x="5176238"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783589"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9" name="tx209"/>
            <p:cNvSpPr/>
            <p:nvPr/>
          </p:nvSpPr>
          <p:spPr>
            <a:xfrm>
              <a:off x="5427809"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10" name="tx210"/>
            <p:cNvSpPr/>
            <p:nvPr/>
          </p:nvSpPr>
          <p:spPr>
            <a:xfrm>
              <a:off x="6035159"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11" name="tx211"/>
            <p:cNvSpPr/>
            <p:nvPr/>
          </p:nvSpPr>
          <p:spPr>
            <a:xfrm>
              <a:off x="1230098"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2019 and 2025</a:t>
              </a:r>
            </a:p>
          </p:txBody>
        </p:sp>
        <p:sp>
          <p:nvSpPr>
            <p:cNvPr id="212" name="tx212"/>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3" name="tx213"/>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2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2019 and 2025, and change in coverage between the two years.
Overall, 6 out of 17 (35%) countries in AFRO-West had a decline in coverage. The largest decline was in Cote d'Ivoire (-9 percentage points), followed by Gambia (-6 percentage points).
There were 8 (47%) countries with an increase in DTP3 coverage. Coverage remained the same in 3 countries between 2019 and 2025.
</a:t>
            </a:r>
          </a:p>
        </p:txBody>
      </p:sp>
      <p:sp>
        <p:nvSpPr>
          <p:cNvPr id="21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DTP3 coverage increased in eight countries and decreased in six countries.</a:t>
            </a:r>
          </a:p>
        </p:txBody>
      </p:sp>
      <p:grpSp xmlns:pic="http://schemas.openxmlformats.org/drawingml/2006/picture">
        <p:nvGrpSpPr>
          <p:cNvPr id="216" name=""/>
          <p:cNvGrpSpPr/>
          <p:nvPr/>
        </p:nvGrpSpPr>
        <p:grpSpPr>
          <a:xfrm>
            <a:off x="292608" y="1005840"/>
            <a:ext cx="8595360" cy="28575"/>
            <a:chOff x="292608" y="1005840"/>
            <a:chExt cx="8595360" cy="28575"/>
          </a:xfrm>
        </p:grpSpPr>
        <p:sp>
          <p:nvSpPr>
            <p:cNvPr id="21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323092" y="4546834"/>
              <a:ext cx="2055340" cy="0"/>
            </a:xfrm>
            <a:custGeom>
              <a:avLst/>
              <a:pathLst>
                <a:path w="2055340" h="0">
                  <a:moveTo>
                    <a:pt x="0" y="0"/>
                  </a:moveTo>
                  <a:lnTo>
                    <a:pt x="2055340" y="0"/>
                  </a:lnTo>
                  <a:lnTo>
                    <a:pt x="2055340" y="0"/>
                  </a:lnTo>
                </a:path>
              </a:pathLst>
            </a:custGeom>
            <a:ln w="13550" cap="flat">
              <a:solidFill>
                <a:srgbClr val="EBEBEB">
                  <a:alpha val="100000"/>
                </a:srgbClr>
              </a:solidFill>
              <a:prstDash val="solid"/>
              <a:round/>
            </a:ln>
          </p:spPr>
          <p:txBody>
            <a:bodyPr/>
            <a:lstStyle/>
            <a:p/>
          </p:txBody>
        </p:sp>
        <p:sp>
          <p:nvSpPr>
            <p:cNvPr id="5" name="pl5"/>
            <p:cNvSpPr/>
            <p:nvPr/>
          </p:nvSpPr>
          <p:spPr>
            <a:xfrm>
              <a:off x="1323092" y="2834845"/>
              <a:ext cx="2055340" cy="0"/>
            </a:xfrm>
            <a:custGeom>
              <a:avLst/>
              <a:pathLst>
                <a:path w="2055340" h="0">
                  <a:moveTo>
                    <a:pt x="0" y="0"/>
                  </a:moveTo>
                  <a:lnTo>
                    <a:pt x="2055340" y="0"/>
                  </a:lnTo>
                  <a:lnTo>
                    <a:pt x="2055340" y="0"/>
                  </a:lnTo>
                </a:path>
              </a:pathLst>
            </a:custGeom>
            <a:ln w="13550" cap="flat">
              <a:solidFill>
                <a:srgbClr val="EBEBEB">
                  <a:alpha val="100000"/>
                </a:srgbClr>
              </a:solidFill>
              <a:prstDash val="solid"/>
              <a:round/>
            </a:ln>
          </p:spPr>
          <p:txBody>
            <a:bodyPr/>
            <a:lstStyle/>
            <a:p/>
          </p:txBody>
        </p:sp>
        <p:sp>
          <p:nvSpPr>
            <p:cNvPr id="6" name="pl6"/>
            <p:cNvSpPr/>
            <p:nvPr/>
          </p:nvSpPr>
          <p:spPr>
            <a:xfrm>
              <a:off x="141651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72793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203934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235076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66217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97359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24461" y="2834845"/>
              <a:ext cx="15570" cy="0"/>
            </a:xfrm>
            <a:custGeom>
              <a:avLst/>
              <a:pathLst>
                <a:path w="15570" h="0">
                  <a:moveTo>
                    <a:pt x="0" y="0"/>
                  </a:moveTo>
                  <a:lnTo>
                    <a:pt x="15570" y="0"/>
                  </a:lnTo>
                </a:path>
              </a:pathLst>
            </a:custGeom>
            <a:ln w="81303" cap="flat">
              <a:solidFill>
                <a:srgbClr val="E8E8E8">
                  <a:alpha val="100000"/>
                </a:srgbClr>
              </a:solidFill>
              <a:prstDash val="solid"/>
              <a:round/>
            </a:ln>
          </p:spPr>
          <p:txBody>
            <a:bodyPr/>
            <a:lstStyle/>
            <a:p/>
          </p:txBody>
        </p:sp>
        <p:sp>
          <p:nvSpPr>
            <p:cNvPr id="13" name="pl13"/>
            <p:cNvSpPr/>
            <p:nvPr/>
          </p:nvSpPr>
          <p:spPr>
            <a:xfrm>
              <a:off x="2381904" y="4546834"/>
              <a:ext cx="15570" cy="0"/>
            </a:xfrm>
            <a:custGeom>
              <a:avLst/>
              <a:pathLst>
                <a:path w="15570" h="0">
                  <a:moveTo>
                    <a:pt x="0" y="0"/>
                  </a:moveTo>
                  <a:lnTo>
                    <a:pt x="15570" y="0"/>
                  </a:lnTo>
                </a:path>
              </a:pathLst>
            </a:custGeom>
            <a:ln w="81303" cap="flat">
              <a:solidFill>
                <a:srgbClr val="E8E8E8">
                  <a:alpha val="100000"/>
                </a:srgbClr>
              </a:solidFill>
              <a:prstDash val="solid"/>
              <a:round/>
            </a:ln>
          </p:spPr>
          <p:txBody>
            <a:bodyPr/>
            <a:lstStyle/>
            <a:p/>
          </p:txBody>
        </p:sp>
        <p:sp>
          <p:nvSpPr>
            <p:cNvPr id="14" name="pt14"/>
            <p:cNvSpPr/>
            <p:nvPr/>
          </p:nvSpPr>
          <p:spPr>
            <a:xfrm>
              <a:off x="2735532"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 name="pt15"/>
            <p:cNvSpPr/>
            <p:nvPr/>
          </p:nvSpPr>
          <p:spPr>
            <a:xfrm>
              <a:off x="2719961"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 name="pt16"/>
            <p:cNvSpPr/>
            <p:nvPr/>
          </p:nvSpPr>
          <p:spPr>
            <a:xfrm>
              <a:off x="2392975"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 name="pt17"/>
            <p:cNvSpPr/>
            <p:nvPr/>
          </p:nvSpPr>
          <p:spPr>
            <a:xfrm>
              <a:off x="2377404"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 name="pt18"/>
            <p:cNvSpPr/>
            <p:nvPr/>
          </p:nvSpPr>
          <p:spPr>
            <a:xfrm>
              <a:off x="2694880" y="278969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 name="pt19"/>
            <p:cNvSpPr/>
            <p:nvPr/>
          </p:nvSpPr>
          <p:spPr>
            <a:xfrm>
              <a:off x="2679309" y="27896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 name="pt20"/>
            <p:cNvSpPr/>
            <p:nvPr/>
          </p:nvSpPr>
          <p:spPr>
            <a:xfrm>
              <a:off x="2352323" y="450168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 name="pt21"/>
            <p:cNvSpPr/>
            <p:nvPr/>
          </p:nvSpPr>
          <p:spPr>
            <a:xfrm>
              <a:off x="2336752" y="45016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 name="tx22"/>
            <p:cNvSpPr/>
            <p:nvPr/>
          </p:nvSpPr>
          <p:spPr>
            <a:xfrm>
              <a:off x="3104468" y="279351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23" name="tx23"/>
            <p:cNvSpPr/>
            <p:nvPr/>
          </p:nvSpPr>
          <p:spPr>
            <a:xfrm>
              <a:off x="3104468" y="450550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24" name="rc24"/>
            <p:cNvSpPr/>
            <p:nvPr/>
          </p:nvSpPr>
          <p:spPr>
            <a:xfrm>
              <a:off x="1323092" y="1807652"/>
              <a:ext cx="2055340" cy="3766375"/>
            </a:xfrm>
            <a:prstGeom prst="rect">
              <a:avLst/>
            </a:prstGeom>
            <a:noFill/>
            <a:ln w="13550" cap="rnd">
              <a:solidFill>
                <a:srgbClr val="999999">
                  <a:alpha val="100000"/>
                </a:srgbClr>
              </a:solidFill>
              <a:prstDash val="solid"/>
              <a:round/>
            </a:ln>
          </p:spPr>
          <p:txBody>
            <a:bodyPr/>
            <a:lstStyle/>
            <a:p/>
          </p:txBody>
        </p:sp>
        <p:sp>
          <p:nvSpPr>
            <p:cNvPr id="25" name="pl25"/>
            <p:cNvSpPr/>
            <p:nvPr/>
          </p:nvSpPr>
          <p:spPr>
            <a:xfrm>
              <a:off x="4153844" y="5260163"/>
              <a:ext cx="2055340" cy="0"/>
            </a:xfrm>
            <a:custGeom>
              <a:avLst/>
              <a:pathLst>
                <a:path w="2055340" h="0">
                  <a:moveTo>
                    <a:pt x="0" y="0"/>
                  </a:moveTo>
                  <a:lnTo>
                    <a:pt x="2055340" y="0"/>
                  </a:lnTo>
                  <a:lnTo>
                    <a:pt x="2055340" y="0"/>
                  </a:lnTo>
                </a:path>
              </a:pathLst>
            </a:custGeom>
            <a:ln w="13550" cap="flat">
              <a:solidFill>
                <a:srgbClr val="EBEBEB">
                  <a:alpha val="100000"/>
                </a:srgbClr>
              </a:solidFill>
              <a:prstDash val="solid"/>
              <a:round/>
            </a:ln>
          </p:spPr>
          <p:txBody>
            <a:bodyPr/>
            <a:lstStyle/>
            <a:p/>
          </p:txBody>
        </p:sp>
        <p:sp>
          <p:nvSpPr>
            <p:cNvPr id="26" name="pl26"/>
            <p:cNvSpPr/>
            <p:nvPr/>
          </p:nvSpPr>
          <p:spPr>
            <a:xfrm>
              <a:off x="4153844" y="4737055"/>
              <a:ext cx="2055340" cy="0"/>
            </a:xfrm>
            <a:custGeom>
              <a:avLst/>
              <a:pathLst>
                <a:path w="2055340" h="0">
                  <a:moveTo>
                    <a:pt x="0" y="0"/>
                  </a:moveTo>
                  <a:lnTo>
                    <a:pt x="2055340" y="0"/>
                  </a:lnTo>
                  <a:lnTo>
                    <a:pt x="2055340" y="0"/>
                  </a:lnTo>
                </a:path>
              </a:pathLst>
            </a:custGeom>
            <a:ln w="13550" cap="flat">
              <a:solidFill>
                <a:srgbClr val="EBEBEB">
                  <a:alpha val="100000"/>
                </a:srgbClr>
              </a:solidFill>
              <a:prstDash val="solid"/>
              <a:round/>
            </a:ln>
          </p:spPr>
          <p:txBody>
            <a:bodyPr/>
            <a:lstStyle/>
            <a:p/>
          </p:txBody>
        </p:sp>
        <p:sp>
          <p:nvSpPr>
            <p:cNvPr id="27" name="pl27"/>
            <p:cNvSpPr/>
            <p:nvPr/>
          </p:nvSpPr>
          <p:spPr>
            <a:xfrm>
              <a:off x="4153844" y="4213947"/>
              <a:ext cx="2055340" cy="0"/>
            </a:xfrm>
            <a:custGeom>
              <a:avLst/>
              <a:pathLst>
                <a:path w="2055340" h="0">
                  <a:moveTo>
                    <a:pt x="0" y="0"/>
                  </a:moveTo>
                  <a:lnTo>
                    <a:pt x="2055340" y="0"/>
                  </a:lnTo>
                  <a:lnTo>
                    <a:pt x="2055340" y="0"/>
                  </a:lnTo>
                </a:path>
              </a:pathLst>
            </a:custGeom>
            <a:ln w="13550" cap="flat">
              <a:solidFill>
                <a:srgbClr val="EBEBEB">
                  <a:alpha val="100000"/>
                </a:srgbClr>
              </a:solidFill>
              <a:prstDash val="solid"/>
              <a:round/>
            </a:ln>
          </p:spPr>
          <p:txBody>
            <a:bodyPr/>
            <a:lstStyle/>
            <a:p/>
          </p:txBody>
        </p:sp>
        <p:sp>
          <p:nvSpPr>
            <p:cNvPr id="28" name="pl28"/>
            <p:cNvSpPr/>
            <p:nvPr/>
          </p:nvSpPr>
          <p:spPr>
            <a:xfrm>
              <a:off x="4153844" y="3690839"/>
              <a:ext cx="2055340" cy="0"/>
            </a:xfrm>
            <a:custGeom>
              <a:avLst/>
              <a:pathLst>
                <a:path w="2055340" h="0">
                  <a:moveTo>
                    <a:pt x="0" y="0"/>
                  </a:moveTo>
                  <a:lnTo>
                    <a:pt x="2055340" y="0"/>
                  </a:lnTo>
                  <a:lnTo>
                    <a:pt x="2055340" y="0"/>
                  </a:lnTo>
                </a:path>
              </a:pathLst>
            </a:custGeom>
            <a:ln w="13550" cap="flat">
              <a:solidFill>
                <a:srgbClr val="EBEBEB">
                  <a:alpha val="100000"/>
                </a:srgbClr>
              </a:solidFill>
              <a:prstDash val="solid"/>
              <a:round/>
            </a:ln>
          </p:spPr>
          <p:txBody>
            <a:bodyPr/>
            <a:lstStyle/>
            <a:p/>
          </p:txBody>
        </p:sp>
        <p:sp>
          <p:nvSpPr>
            <p:cNvPr id="29" name="pl29"/>
            <p:cNvSpPr/>
            <p:nvPr/>
          </p:nvSpPr>
          <p:spPr>
            <a:xfrm>
              <a:off x="4153844" y="3167732"/>
              <a:ext cx="2055340" cy="0"/>
            </a:xfrm>
            <a:custGeom>
              <a:avLst/>
              <a:pathLst>
                <a:path w="2055340" h="0">
                  <a:moveTo>
                    <a:pt x="0" y="0"/>
                  </a:moveTo>
                  <a:lnTo>
                    <a:pt x="2055340" y="0"/>
                  </a:lnTo>
                  <a:lnTo>
                    <a:pt x="2055340" y="0"/>
                  </a:lnTo>
                </a:path>
              </a:pathLst>
            </a:custGeom>
            <a:ln w="13550" cap="flat">
              <a:solidFill>
                <a:srgbClr val="EBEBEB">
                  <a:alpha val="100000"/>
                </a:srgbClr>
              </a:solidFill>
              <a:prstDash val="solid"/>
              <a:round/>
            </a:ln>
          </p:spPr>
          <p:txBody>
            <a:bodyPr/>
            <a:lstStyle/>
            <a:p/>
          </p:txBody>
        </p:sp>
        <p:sp>
          <p:nvSpPr>
            <p:cNvPr id="30" name="pl30"/>
            <p:cNvSpPr/>
            <p:nvPr/>
          </p:nvSpPr>
          <p:spPr>
            <a:xfrm>
              <a:off x="4153844" y="2644624"/>
              <a:ext cx="2055340" cy="0"/>
            </a:xfrm>
            <a:custGeom>
              <a:avLst/>
              <a:pathLst>
                <a:path w="2055340" h="0">
                  <a:moveTo>
                    <a:pt x="0" y="0"/>
                  </a:moveTo>
                  <a:lnTo>
                    <a:pt x="2055340" y="0"/>
                  </a:lnTo>
                  <a:lnTo>
                    <a:pt x="2055340" y="0"/>
                  </a:lnTo>
                </a:path>
              </a:pathLst>
            </a:custGeom>
            <a:ln w="13550" cap="flat">
              <a:solidFill>
                <a:srgbClr val="EBEBEB">
                  <a:alpha val="100000"/>
                </a:srgbClr>
              </a:solidFill>
              <a:prstDash val="solid"/>
              <a:round/>
            </a:ln>
          </p:spPr>
          <p:txBody>
            <a:bodyPr/>
            <a:lstStyle/>
            <a:p/>
          </p:txBody>
        </p:sp>
        <p:sp>
          <p:nvSpPr>
            <p:cNvPr id="31" name="pl31"/>
            <p:cNvSpPr/>
            <p:nvPr/>
          </p:nvSpPr>
          <p:spPr>
            <a:xfrm>
              <a:off x="4153844" y="2121516"/>
              <a:ext cx="2055340" cy="0"/>
            </a:xfrm>
            <a:custGeom>
              <a:avLst/>
              <a:pathLst>
                <a:path w="2055340" h="0">
                  <a:moveTo>
                    <a:pt x="0" y="0"/>
                  </a:moveTo>
                  <a:lnTo>
                    <a:pt x="2055340" y="0"/>
                  </a:lnTo>
                  <a:lnTo>
                    <a:pt x="2055340" y="0"/>
                  </a:lnTo>
                </a:path>
              </a:pathLst>
            </a:custGeom>
            <a:ln w="13550" cap="flat">
              <a:solidFill>
                <a:srgbClr val="EBEBEB">
                  <a:alpha val="100000"/>
                </a:srgbClr>
              </a:solidFill>
              <a:prstDash val="solid"/>
              <a:round/>
            </a:ln>
          </p:spPr>
          <p:txBody>
            <a:bodyPr/>
            <a:lstStyle/>
            <a:p/>
          </p:txBody>
        </p:sp>
        <p:sp>
          <p:nvSpPr>
            <p:cNvPr id="32" name="pl32"/>
            <p:cNvSpPr/>
            <p:nvPr/>
          </p:nvSpPr>
          <p:spPr>
            <a:xfrm>
              <a:off x="424726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455868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487010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518151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549293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580434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5726492" y="2121516"/>
              <a:ext cx="62283" cy="0"/>
            </a:xfrm>
            <a:custGeom>
              <a:avLst/>
              <a:pathLst>
                <a:path w="62283" h="0">
                  <a:moveTo>
                    <a:pt x="0" y="0"/>
                  </a:moveTo>
                  <a:lnTo>
                    <a:pt x="62283" y="0"/>
                  </a:lnTo>
                </a:path>
              </a:pathLst>
            </a:custGeom>
            <a:ln w="81303" cap="flat">
              <a:solidFill>
                <a:srgbClr val="E8E8E8">
                  <a:alpha val="100000"/>
                </a:srgbClr>
              </a:solidFill>
              <a:prstDash val="solid"/>
              <a:round/>
            </a:ln>
          </p:spPr>
          <p:txBody>
            <a:bodyPr/>
            <a:lstStyle/>
            <a:p/>
          </p:txBody>
        </p:sp>
        <p:sp>
          <p:nvSpPr>
            <p:cNvPr id="39" name="pl39"/>
            <p:cNvSpPr/>
            <p:nvPr/>
          </p:nvSpPr>
          <p:spPr>
            <a:xfrm>
              <a:off x="5679779" y="2644624"/>
              <a:ext cx="31141" cy="0"/>
            </a:xfrm>
            <a:custGeom>
              <a:avLst/>
              <a:pathLst>
                <a:path w="31141" h="0">
                  <a:moveTo>
                    <a:pt x="0" y="0"/>
                  </a:moveTo>
                  <a:lnTo>
                    <a:pt x="31141" y="0"/>
                  </a:lnTo>
                </a:path>
              </a:pathLst>
            </a:custGeom>
            <a:ln w="81303" cap="flat">
              <a:solidFill>
                <a:srgbClr val="E8E8E8">
                  <a:alpha val="100000"/>
                </a:srgbClr>
              </a:solidFill>
              <a:prstDash val="solid"/>
              <a:round/>
            </a:ln>
          </p:spPr>
          <p:txBody>
            <a:bodyPr/>
            <a:lstStyle/>
            <a:p/>
          </p:txBody>
        </p:sp>
        <p:sp>
          <p:nvSpPr>
            <p:cNvPr id="40" name="pl40"/>
            <p:cNvSpPr/>
            <p:nvPr/>
          </p:nvSpPr>
          <p:spPr>
            <a:xfrm>
              <a:off x="5306081" y="3167732"/>
              <a:ext cx="31141" cy="0"/>
            </a:xfrm>
            <a:custGeom>
              <a:avLst/>
              <a:pathLst>
                <a:path w="31141" h="0">
                  <a:moveTo>
                    <a:pt x="0" y="0"/>
                  </a:moveTo>
                  <a:lnTo>
                    <a:pt x="31141" y="0"/>
                  </a:lnTo>
                </a:path>
              </a:pathLst>
            </a:custGeom>
            <a:ln w="81303" cap="flat">
              <a:solidFill>
                <a:srgbClr val="E8E8E8">
                  <a:alpha val="100000"/>
                </a:srgbClr>
              </a:solidFill>
              <a:prstDash val="solid"/>
              <a:round/>
            </a:ln>
          </p:spPr>
          <p:txBody>
            <a:bodyPr/>
            <a:lstStyle/>
            <a:p/>
          </p:txBody>
        </p:sp>
        <p:sp>
          <p:nvSpPr>
            <p:cNvPr id="41" name="pl41"/>
            <p:cNvSpPr/>
            <p:nvPr/>
          </p:nvSpPr>
          <p:spPr>
            <a:xfrm>
              <a:off x="5492930" y="3690839"/>
              <a:ext cx="31141" cy="0"/>
            </a:xfrm>
            <a:custGeom>
              <a:avLst/>
              <a:pathLst>
                <a:path w="31141" h="0">
                  <a:moveTo>
                    <a:pt x="0" y="0"/>
                  </a:moveTo>
                  <a:lnTo>
                    <a:pt x="31141" y="0"/>
                  </a:lnTo>
                </a:path>
              </a:pathLst>
            </a:custGeom>
            <a:ln w="81303" cap="flat">
              <a:solidFill>
                <a:srgbClr val="E8E8E8">
                  <a:alpha val="100000"/>
                </a:srgbClr>
              </a:solidFill>
              <a:prstDash val="solid"/>
              <a:round/>
            </a:ln>
          </p:spPr>
          <p:txBody>
            <a:bodyPr/>
            <a:lstStyle/>
            <a:p/>
          </p:txBody>
        </p:sp>
        <p:sp>
          <p:nvSpPr>
            <p:cNvPr id="42" name="pl42"/>
            <p:cNvSpPr/>
            <p:nvPr/>
          </p:nvSpPr>
          <p:spPr>
            <a:xfrm>
              <a:off x="5228227" y="4213947"/>
              <a:ext cx="31141" cy="0"/>
            </a:xfrm>
            <a:custGeom>
              <a:avLst/>
              <a:pathLst>
                <a:path w="31141" h="0">
                  <a:moveTo>
                    <a:pt x="0" y="0"/>
                  </a:moveTo>
                  <a:lnTo>
                    <a:pt x="31141" y="0"/>
                  </a:lnTo>
                </a:path>
              </a:pathLst>
            </a:custGeom>
            <a:ln w="81303" cap="flat">
              <a:solidFill>
                <a:srgbClr val="E8E8E8">
                  <a:alpha val="100000"/>
                </a:srgbClr>
              </a:solidFill>
              <a:prstDash val="solid"/>
              <a:round/>
            </a:ln>
          </p:spPr>
          <p:txBody>
            <a:bodyPr/>
            <a:lstStyle/>
            <a:p/>
          </p:txBody>
        </p:sp>
        <p:sp>
          <p:nvSpPr>
            <p:cNvPr id="43" name="pl43"/>
            <p:cNvSpPr/>
            <p:nvPr/>
          </p:nvSpPr>
          <p:spPr>
            <a:xfrm>
              <a:off x="5539642" y="4737055"/>
              <a:ext cx="15570" cy="0"/>
            </a:xfrm>
            <a:custGeom>
              <a:avLst/>
              <a:pathLst>
                <a:path w="15570" h="0">
                  <a:moveTo>
                    <a:pt x="0" y="0"/>
                  </a:moveTo>
                  <a:lnTo>
                    <a:pt x="15570" y="0"/>
                  </a:lnTo>
                </a:path>
              </a:pathLst>
            </a:custGeom>
            <a:ln w="81303" cap="flat">
              <a:solidFill>
                <a:srgbClr val="E8E8E8">
                  <a:alpha val="100000"/>
                </a:srgbClr>
              </a:solidFill>
              <a:prstDash val="solid"/>
              <a:round/>
            </a:ln>
          </p:spPr>
          <p:txBody>
            <a:bodyPr/>
            <a:lstStyle/>
            <a:p/>
          </p:txBody>
        </p:sp>
        <p:sp>
          <p:nvSpPr>
            <p:cNvPr id="44" name="pl44"/>
            <p:cNvSpPr/>
            <p:nvPr/>
          </p:nvSpPr>
          <p:spPr>
            <a:xfrm>
              <a:off x="5586355" y="5260163"/>
              <a:ext cx="15570" cy="0"/>
            </a:xfrm>
            <a:custGeom>
              <a:avLst/>
              <a:pathLst>
                <a:path w="15570" h="0">
                  <a:moveTo>
                    <a:pt x="0" y="0"/>
                  </a:moveTo>
                  <a:lnTo>
                    <a:pt x="15570" y="0"/>
                  </a:lnTo>
                </a:path>
              </a:pathLst>
            </a:custGeom>
            <a:ln w="81303" cap="flat">
              <a:solidFill>
                <a:srgbClr val="E8E8E8">
                  <a:alpha val="100000"/>
                </a:srgbClr>
              </a:solidFill>
              <a:prstDash val="solid"/>
              <a:round/>
            </a:ln>
          </p:spPr>
          <p:txBody>
            <a:bodyPr/>
            <a:lstStyle/>
            <a:p/>
          </p:txBody>
        </p:sp>
        <p:sp>
          <p:nvSpPr>
            <p:cNvPr id="45" name="pt45"/>
            <p:cNvSpPr/>
            <p:nvPr/>
          </p:nvSpPr>
          <p:spPr>
            <a:xfrm>
              <a:off x="5675279"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5706421"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301581"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332723"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488430"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5519572"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721992"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5784275"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223727"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254869"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535142"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550713"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581855"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597426"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634627" y="259947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0" name="pt60"/>
            <p:cNvSpPr/>
            <p:nvPr/>
          </p:nvSpPr>
          <p:spPr>
            <a:xfrm>
              <a:off x="5665769" y="259947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1" name="pt61"/>
            <p:cNvSpPr/>
            <p:nvPr/>
          </p:nvSpPr>
          <p:spPr>
            <a:xfrm>
              <a:off x="5260929" y="312258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2" name="pt62"/>
            <p:cNvSpPr/>
            <p:nvPr/>
          </p:nvSpPr>
          <p:spPr>
            <a:xfrm>
              <a:off x="5292071" y="31225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3" name="pt63"/>
            <p:cNvSpPr/>
            <p:nvPr/>
          </p:nvSpPr>
          <p:spPr>
            <a:xfrm>
              <a:off x="5447778"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4" name="pt64"/>
            <p:cNvSpPr/>
            <p:nvPr/>
          </p:nvSpPr>
          <p:spPr>
            <a:xfrm>
              <a:off x="5478920"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5" name="pt65"/>
            <p:cNvSpPr/>
            <p:nvPr/>
          </p:nvSpPr>
          <p:spPr>
            <a:xfrm>
              <a:off x="5681340" y="207636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6" name="pt66"/>
            <p:cNvSpPr/>
            <p:nvPr/>
          </p:nvSpPr>
          <p:spPr>
            <a:xfrm>
              <a:off x="5743623" y="207636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7" name="pt67"/>
            <p:cNvSpPr/>
            <p:nvPr/>
          </p:nvSpPr>
          <p:spPr>
            <a:xfrm>
              <a:off x="5183075" y="416879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8" name="pt68"/>
            <p:cNvSpPr/>
            <p:nvPr/>
          </p:nvSpPr>
          <p:spPr>
            <a:xfrm>
              <a:off x="5214217" y="41687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9" name="pt69"/>
            <p:cNvSpPr/>
            <p:nvPr/>
          </p:nvSpPr>
          <p:spPr>
            <a:xfrm>
              <a:off x="5494491" y="469190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0" name="pt70"/>
            <p:cNvSpPr/>
            <p:nvPr/>
          </p:nvSpPr>
          <p:spPr>
            <a:xfrm>
              <a:off x="5510061" y="46919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1" name="pt71"/>
            <p:cNvSpPr/>
            <p:nvPr/>
          </p:nvSpPr>
          <p:spPr>
            <a:xfrm>
              <a:off x="5541203" y="521501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2" name="pt72"/>
            <p:cNvSpPr/>
            <p:nvPr/>
          </p:nvSpPr>
          <p:spPr>
            <a:xfrm>
              <a:off x="5556774" y="52150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3" name="tx73"/>
            <p:cNvSpPr/>
            <p:nvPr/>
          </p:nvSpPr>
          <p:spPr>
            <a:xfrm>
              <a:off x="5920727" y="260329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74" name="tx74"/>
            <p:cNvSpPr/>
            <p:nvPr/>
          </p:nvSpPr>
          <p:spPr>
            <a:xfrm>
              <a:off x="5920727" y="3126401"/>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75" name="tx75"/>
            <p:cNvSpPr/>
            <p:nvPr/>
          </p:nvSpPr>
          <p:spPr>
            <a:xfrm>
              <a:off x="5920727" y="36495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76" name="tx76"/>
            <p:cNvSpPr/>
            <p:nvPr/>
          </p:nvSpPr>
          <p:spPr>
            <a:xfrm>
              <a:off x="5920727" y="208018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77" name="tx77"/>
            <p:cNvSpPr/>
            <p:nvPr/>
          </p:nvSpPr>
          <p:spPr>
            <a:xfrm>
              <a:off x="5920727" y="417261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78" name="tx78"/>
            <p:cNvSpPr/>
            <p:nvPr/>
          </p:nvSpPr>
          <p:spPr>
            <a:xfrm>
              <a:off x="5920727" y="469572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79" name="tx79"/>
            <p:cNvSpPr/>
            <p:nvPr/>
          </p:nvSpPr>
          <p:spPr>
            <a:xfrm>
              <a:off x="5920727" y="5218832"/>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80" name="rc80"/>
            <p:cNvSpPr/>
            <p:nvPr/>
          </p:nvSpPr>
          <p:spPr>
            <a:xfrm>
              <a:off x="4153844" y="1807652"/>
              <a:ext cx="2055340" cy="3766375"/>
            </a:xfrm>
            <a:prstGeom prst="rect">
              <a:avLst/>
            </a:prstGeom>
            <a:noFill/>
            <a:ln w="13550" cap="rnd">
              <a:solidFill>
                <a:srgbClr val="999999">
                  <a:alpha val="100000"/>
                </a:srgbClr>
              </a:solidFill>
              <a:prstDash val="solid"/>
              <a:round/>
            </a:ln>
          </p:spPr>
          <p:txBody>
            <a:bodyPr/>
            <a:lstStyle/>
            <a:p/>
          </p:txBody>
        </p:sp>
        <p:sp>
          <p:nvSpPr>
            <p:cNvPr id="81" name="pl81"/>
            <p:cNvSpPr/>
            <p:nvPr/>
          </p:nvSpPr>
          <p:spPr>
            <a:xfrm>
              <a:off x="7019069" y="5298439"/>
              <a:ext cx="2055340" cy="0"/>
            </a:xfrm>
            <a:custGeom>
              <a:avLst/>
              <a:pathLst>
                <a:path w="2055340" h="0">
                  <a:moveTo>
                    <a:pt x="0" y="0"/>
                  </a:moveTo>
                  <a:lnTo>
                    <a:pt x="2055340" y="0"/>
                  </a:lnTo>
                  <a:lnTo>
                    <a:pt x="2055340" y="0"/>
                  </a:lnTo>
                </a:path>
              </a:pathLst>
            </a:custGeom>
            <a:ln w="13550" cap="flat">
              <a:solidFill>
                <a:srgbClr val="EBEBEB">
                  <a:alpha val="100000"/>
                </a:srgbClr>
              </a:solidFill>
              <a:prstDash val="solid"/>
              <a:round/>
            </a:ln>
          </p:spPr>
          <p:txBody>
            <a:bodyPr/>
            <a:lstStyle/>
            <a:p/>
          </p:txBody>
        </p:sp>
        <p:sp>
          <p:nvSpPr>
            <p:cNvPr id="82" name="pl82"/>
            <p:cNvSpPr/>
            <p:nvPr/>
          </p:nvSpPr>
          <p:spPr>
            <a:xfrm>
              <a:off x="7019069" y="4839125"/>
              <a:ext cx="2055340" cy="0"/>
            </a:xfrm>
            <a:custGeom>
              <a:avLst/>
              <a:pathLst>
                <a:path w="2055340" h="0">
                  <a:moveTo>
                    <a:pt x="0" y="0"/>
                  </a:moveTo>
                  <a:lnTo>
                    <a:pt x="2055340" y="0"/>
                  </a:lnTo>
                  <a:lnTo>
                    <a:pt x="2055340" y="0"/>
                  </a:lnTo>
                </a:path>
              </a:pathLst>
            </a:custGeom>
            <a:ln w="13550" cap="flat">
              <a:solidFill>
                <a:srgbClr val="EBEBEB">
                  <a:alpha val="100000"/>
                </a:srgbClr>
              </a:solidFill>
              <a:prstDash val="solid"/>
              <a:round/>
            </a:ln>
          </p:spPr>
          <p:txBody>
            <a:bodyPr/>
            <a:lstStyle/>
            <a:p/>
          </p:txBody>
        </p:sp>
        <p:sp>
          <p:nvSpPr>
            <p:cNvPr id="83" name="pl83"/>
            <p:cNvSpPr/>
            <p:nvPr/>
          </p:nvSpPr>
          <p:spPr>
            <a:xfrm>
              <a:off x="7019069" y="4379811"/>
              <a:ext cx="2055340" cy="0"/>
            </a:xfrm>
            <a:custGeom>
              <a:avLst/>
              <a:pathLst>
                <a:path w="2055340" h="0">
                  <a:moveTo>
                    <a:pt x="0" y="0"/>
                  </a:moveTo>
                  <a:lnTo>
                    <a:pt x="2055340" y="0"/>
                  </a:lnTo>
                  <a:lnTo>
                    <a:pt x="2055340" y="0"/>
                  </a:lnTo>
                </a:path>
              </a:pathLst>
            </a:custGeom>
            <a:ln w="13550" cap="flat">
              <a:solidFill>
                <a:srgbClr val="EBEBEB">
                  <a:alpha val="100000"/>
                </a:srgbClr>
              </a:solidFill>
              <a:prstDash val="solid"/>
              <a:round/>
            </a:ln>
          </p:spPr>
          <p:txBody>
            <a:bodyPr/>
            <a:lstStyle/>
            <a:p/>
          </p:txBody>
        </p:sp>
        <p:sp>
          <p:nvSpPr>
            <p:cNvPr id="84" name="pl84"/>
            <p:cNvSpPr/>
            <p:nvPr/>
          </p:nvSpPr>
          <p:spPr>
            <a:xfrm>
              <a:off x="7019069" y="3920496"/>
              <a:ext cx="2055340" cy="0"/>
            </a:xfrm>
            <a:custGeom>
              <a:avLst/>
              <a:pathLst>
                <a:path w="2055340" h="0">
                  <a:moveTo>
                    <a:pt x="0" y="0"/>
                  </a:moveTo>
                  <a:lnTo>
                    <a:pt x="2055340" y="0"/>
                  </a:lnTo>
                  <a:lnTo>
                    <a:pt x="2055340" y="0"/>
                  </a:lnTo>
                </a:path>
              </a:pathLst>
            </a:custGeom>
            <a:ln w="13550" cap="flat">
              <a:solidFill>
                <a:srgbClr val="EBEBEB">
                  <a:alpha val="100000"/>
                </a:srgbClr>
              </a:solidFill>
              <a:prstDash val="solid"/>
              <a:round/>
            </a:ln>
          </p:spPr>
          <p:txBody>
            <a:bodyPr/>
            <a:lstStyle/>
            <a:p/>
          </p:txBody>
        </p:sp>
        <p:sp>
          <p:nvSpPr>
            <p:cNvPr id="85" name="pl85"/>
            <p:cNvSpPr/>
            <p:nvPr/>
          </p:nvSpPr>
          <p:spPr>
            <a:xfrm>
              <a:off x="7019069" y="3461182"/>
              <a:ext cx="2055340" cy="0"/>
            </a:xfrm>
            <a:custGeom>
              <a:avLst/>
              <a:pathLst>
                <a:path w="2055340" h="0">
                  <a:moveTo>
                    <a:pt x="0" y="0"/>
                  </a:moveTo>
                  <a:lnTo>
                    <a:pt x="2055340" y="0"/>
                  </a:lnTo>
                  <a:lnTo>
                    <a:pt x="2055340" y="0"/>
                  </a:lnTo>
                </a:path>
              </a:pathLst>
            </a:custGeom>
            <a:ln w="13550" cap="flat">
              <a:solidFill>
                <a:srgbClr val="EBEBEB">
                  <a:alpha val="100000"/>
                </a:srgbClr>
              </a:solidFill>
              <a:prstDash val="solid"/>
              <a:round/>
            </a:ln>
          </p:spPr>
          <p:txBody>
            <a:bodyPr/>
            <a:lstStyle/>
            <a:p/>
          </p:txBody>
        </p:sp>
        <p:sp>
          <p:nvSpPr>
            <p:cNvPr id="86" name="pl86"/>
            <p:cNvSpPr/>
            <p:nvPr/>
          </p:nvSpPr>
          <p:spPr>
            <a:xfrm>
              <a:off x="7019069" y="3001868"/>
              <a:ext cx="2055340" cy="0"/>
            </a:xfrm>
            <a:custGeom>
              <a:avLst/>
              <a:pathLst>
                <a:path w="2055340" h="0">
                  <a:moveTo>
                    <a:pt x="0" y="0"/>
                  </a:moveTo>
                  <a:lnTo>
                    <a:pt x="2055340" y="0"/>
                  </a:lnTo>
                  <a:lnTo>
                    <a:pt x="2055340" y="0"/>
                  </a:lnTo>
                </a:path>
              </a:pathLst>
            </a:custGeom>
            <a:ln w="13550" cap="flat">
              <a:solidFill>
                <a:srgbClr val="EBEBEB">
                  <a:alpha val="100000"/>
                </a:srgbClr>
              </a:solidFill>
              <a:prstDash val="solid"/>
              <a:round/>
            </a:ln>
          </p:spPr>
          <p:txBody>
            <a:bodyPr/>
            <a:lstStyle/>
            <a:p/>
          </p:txBody>
        </p:sp>
        <p:sp>
          <p:nvSpPr>
            <p:cNvPr id="87" name="pl87"/>
            <p:cNvSpPr/>
            <p:nvPr/>
          </p:nvSpPr>
          <p:spPr>
            <a:xfrm>
              <a:off x="7019069" y="2542554"/>
              <a:ext cx="2055340" cy="0"/>
            </a:xfrm>
            <a:custGeom>
              <a:avLst/>
              <a:pathLst>
                <a:path w="2055340" h="0">
                  <a:moveTo>
                    <a:pt x="0" y="0"/>
                  </a:moveTo>
                  <a:lnTo>
                    <a:pt x="2055340" y="0"/>
                  </a:lnTo>
                  <a:lnTo>
                    <a:pt x="2055340" y="0"/>
                  </a:lnTo>
                </a:path>
              </a:pathLst>
            </a:custGeom>
            <a:ln w="13550" cap="flat">
              <a:solidFill>
                <a:srgbClr val="EBEBEB">
                  <a:alpha val="100000"/>
                </a:srgbClr>
              </a:solidFill>
              <a:prstDash val="solid"/>
              <a:round/>
            </a:ln>
          </p:spPr>
          <p:txBody>
            <a:bodyPr/>
            <a:lstStyle/>
            <a:p/>
          </p:txBody>
        </p:sp>
        <p:sp>
          <p:nvSpPr>
            <p:cNvPr id="88" name="pl88"/>
            <p:cNvSpPr/>
            <p:nvPr/>
          </p:nvSpPr>
          <p:spPr>
            <a:xfrm>
              <a:off x="7019069" y="2083240"/>
              <a:ext cx="2055340" cy="0"/>
            </a:xfrm>
            <a:custGeom>
              <a:avLst/>
              <a:pathLst>
                <a:path w="2055340" h="0">
                  <a:moveTo>
                    <a:pt x="0" y="0"/>
                  </a:moveTo>
                  <a:lnTo>
                    <a:pt x="2055340" y="0"/>
                  </a:lnTo>
                  <a:lnTo>
                    <a:pt x="2055340" y="0"/>
                  </a:lnTo>
                </a:path>
              </a:pathLst>
            </a:custGeom>
            <a:ln w="13550" cap="flat">
              <a:solidFill>
                <a:srgbClr val="EBEBEB">
                  <a:alpha val="100000"/>
                </a:srgbClr>
              </a:solidFill>
              <a:prstDash val="solid"/>
              <a:round/>
            </a:ln>
          </p:spPr>
          <p:txBody>
            <a:bodyPr/>
            <a:lstStyle/>
            <a:p/>
          </p:txBody>
        </p:sp>
        <p:sp>
          <p:nvSpPr>
            <p:cNvPr id="89" name="pl89"/>
            <p:cNvSpPr/>
            <p:nvPr/>
          </p:nvSpPr>
          <p:spPr>
            <a:xfrm>
              <a:off x="711249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742390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773532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804674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835815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866957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8186877" y="2083240"/>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96" name="pl96"/>
            <p:cNvSpPr/>
            <p:nvPr/>
          </p:nvSpPr>
          <p:spPr>
            <a:xfrm>
              <a:off x="8529434" y="254255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97" name="pl97"/>
            <p:cNvSpPr/>
            <p:nvPr/>
          </p:nvSpPr>
          <p:spPr>
            <a:xfrm>
              <a:off x="8560575" y="3001868"/>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98" name="pl98"/>
            <p:cNvSpPr/>
            <p:nvPr/>
          </p:nvSpPr>
          <p:spPr>
            <a:xfrm>
              <a:off x="8404868" y="346118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99" name="pl99"/>
            <p:cNvSpPr/>
            <p:nvPr/>
          </p:nvSpPr>
          <p:spPr>
            <a:xfrm>
              <a:off x="8451580" y="3920496"/>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00" name="pl100"/>
            <p:cNvSpPr/>
            <p:nvPr/>
          </p:nvSpPr>
          <p:spPr>
            <a:xfrm>
              <a:off x="8529434" y="4379811"/>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01" name="pl101"/>
            <p:cNvSpPr/>
            <p:nvPr/>
          </p:nvSpPr>
          <p:spPr>
            <a:xfrm>
              <a:off x="8529434" y="483912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02" name="pl102"/>
            <p:cNvSpPr/>
            <p:nvPr/>
          </p:nvSpPr>
          <p:spPr>
            <a:xfrm>
              <a:off x="8513863" y="52984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03" name="pt103"/>
            <p:cNvSpPr/>
            <p:nvPr/>
          </p:nvSpPr>
          <p:spPr>
            <a:xfrm>
              <a:off x="8182377" y="20787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182377" y="20787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524934" y="2538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524934" y="2538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556075" y="29973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556075" y="29973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400368" y="3456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400368" y="3456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447080" y="391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8447080" y="391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524934" y="4375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8524934" y="4375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8524934" y="48346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8524934" y="48346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509363" y="5293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8509363" y="5293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8141725" y="20380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8141725" y="20380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8484282" y="249740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484282" y="249740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15423" y="295671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8515423" y="295671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8359716" y="341603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359716" y="341603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8406428" y="387534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406428" y="38753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484282" y="433465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8484282" y="433465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8484282" y="479397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2" name="pt132"/>
            <p:cNvSpPr/>
            <p:nvPr/>
          </p:nvSpPr>
          <p:spPr>
            <a:xfrm>
              <a:off x="8484282" y="479397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3" name="pt133"/>
            <p:cNvSpPr/>
            <p:nvPr/>
          </p:nvSpPr>
          <p:spPr>
            <a:xfrm>
              <a:off x="8468711" y="525328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468711" y="52532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tx135"/>
            <p:cNvSpPr/>
            <p:nvPr/>
          </p:nvSpPr>
          <p:spPr>
            <a:xfrm>
              <a:off x="8819693" y="20419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36" name="tx136"/>
            <p:cNvSpPr/>
            <p:nvPr/>
          </p:nvSpPr>
          <p:spPr>
            <a:xfrm>
              <a:off x="8819693" y="250122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37" name="tx137"/>
            <p:cNvSpPr/>
            <p:nvPr/>
          </p:nvSpPr>
          <p:spPr>
            <a:xfrm>
              <a:off x="8819693" y="2960537"/>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38" name="tx138"/>
            <p:cNvSpPr/>
            <p:nvPr/>
          </p:nvSpPr>
          <p:spPr>
            <a:xfrm>
              <a:off x="8819693" y="3419852"/>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39" name="tx139"/>
            <p:cNvSpPr/>
            <p:nvPr/>
          </p:nvSpPr>
          <p:spPr>
            <a:xfrm>
              <a:off x="8819693" y="387916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40" name="tx140"/>
            <p:cNvSpPr/>
            <p:nvPr/>
          </p:nvSpPr>
          <p:spPr>
            <a:xfrm>
              <a:off x="8819693" y="4338480"/>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41" name="tx141"/>
            <p:cNvSpPr/>
            <p:nvPr/>
          </p:nvSpPr>
          <p:spPr>
            <a:xfrm>
              <a:off x="8819693" y="4797794"/>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42" name="tx142"/>
            <p:cNvSpPr/>
            <p:nvPr/>
          </p:nvSpPr>
          <p:spPr>
            <a:xfrm>
              <a:off x="8819693" y="5257108"/>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43" name="rc143"/>
            <p:cNvSpPr/>
            <p:nvPr/>
          </p:nvSpPr>
          <p:spPr>
            <a:xfrm>
              <a:off x="7019069" y="1807652"/>
              <a:ext cx="2055340" cy="3766375"/>
            </a:xfrm>
            <a:prstGeom prst="rect">
              <a:avLst/>
            </a:prstGeom>
            <a:noFill/>
            <a:ln w="13550" cap="rnd">
              <a:solidFill>
                <a:srgbClr val="999999">
                  <a:alpha val="100000"/>
                </a:srgbClr>
              </a:solidFill>
              <a:prstDash val="solid"/>
              <a:round/>
            </a:ln>
          </p:spPr>
          <p:txBody>
            <a:bodyPr/>
            <a:lstStyle/>
            <a:p/>
          </p:txBody>
        </p:sp>
        <p:sp>
          <p:nvSpPr>
            <p:cNvPr id="144" name="rc144"/>
            <p:cNvSpPr/>
            <p:nvPr/>
          </p:nvSpPr>
          <p:spPr>
            <a:xfrm>
              <a:off x="1323092" y="1592799"/>
              <a:ext cx="2055340"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45" name="tx145"/>
            <p:cNvSpPr/>
            <p:nvPr/>
          </p:nvSpPr>
          <p:spPr>
            <a:xfrm>
              <a:off x="2111601"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46" name="rc146"/>
            <p:cNvSpPr/>
            <p:nvPr/>
          </p:nvSpPr>
          <p:spPr>
            <a:xfrm>
              <a:off x="4153844" y="1592799"/>
              <a:ext cx="2055340"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47" name="tx147"/>
            <p:cNvSpPr/>
            <p:nvPr/>
          </p:nvSpPr>
          <p:spPr>
            <a:xfrm>
              <a:off x="4967134"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48" name="rc148"/>
            <p:cNvSpPr/>
            <p:nvPr/>
          </p:nvSpPr>
          <p:spPr>
            <a:xfrm>
              <a:off x="7019069" y="1592799"/>
              <a:ext cx="2055340"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49" name="tx149"/>
            <p:cNvSpPr/>
            <p:nvPr/>
          </p:nvSpPr>
          <p:spPr>
            <a:xfrm>
              <a:off x="7900756"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50" name="pl150"/>
            <p:cNvSpPr/>
            <p:nvPr/>
          </p:nvSpPr>
          <p:spPr>
            <a:xfrm>
              <a:off x="1323092" y="5574027"/>
              <a:ext cx="2055340" cy="0"/>
            </a:xfrm>
            <a:custGeom>
              <a:avLst/>
              <a:pathLst>
                <a:path w="2055340" h="0">
                  <a:moveTo>
                    <a:pt x="0" y="0"/>
                  </a:moveTo>
                  <a:lnTo>
                    <a:pt x="2055340" y="0"/>
                  </a:lnTo>
                </a:path>
              </a:pathLst>
            </a:custGeom>
            <a:ln w="8130" cap="flat">
              <a:solidFill>
                <a:srgbClr val="000000">
                  <a:alpha val="100000"/>
                </a:srgbClr>
              </a:solidFill>
              <a:prstDash val="solid"/>
              <a:round/>
            </a:ln>
          </p:spPr>
          <p:txBody>
            <a:bodyPr/>
            <a:lstStyle/>
            <a:p/>
          </p:txBody>
        </p:sp>
        <p:sp>
          <p:nvSpPr>
            <p:cNvPr id="151" name="pl151"/>
            <p:cNvSpPr/>
            <p:nvPr/>
          </p:nvSpPr>
          <p:spPr>
            <a:xfrm>
              <a:off x="141651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2" name="pl152"/>
            <p:cNvSpPr/>
            <p:nvPr/>
          </p:nvSpPr>
          <p:spPr>
            <a:xfrm>
              <a:off x="172793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3" name="pl153"/>
            <p:cNvSpPr/>
            <p:nvPr/>
          </p:nvSpPr>
          <p:spPr>
            <a:xfrm>
              <a:off x="203934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4" name="pl154"/>
            <p:cNvSpPr/>
            <p:nvPr/>
          </p:nvSpPr>
          <p:spPr>
            <a:xfrm>
              <a:off x="235076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5" name="pl155"/>
            <p:cNvSpPr/>
            <p:nvPr/>
          </p:nvSpPr>
          <p:spPr>
            <a:xfrm>
              <a:off x="266217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6" name="pl156"/>
            <p:cNvSpPr/>
            <p:nvPr/>
          </p:nvSpPr>
          <p:spPr>
            <a:xfrm>
              <a:off x="297359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7" name="tx157"/>
            <p:cNvSpPr/>
            <p:nvPr/>
          </p:nvSpPr>
          <p:spPr>
            <a:xfrm>
              <a:off x="1385427"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58" name="tx158"/>
            <p:cNvSpPr/>
            <p:nvPr/>
          </p:nvSpPr>
          <p:spPr>
            <a:xfrm>
              <a:off x="166575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59" name="tx159"/>
            <p:cNvSpPr/>
            <p:nvPr/>
          </p:nvSpPr>
          <p:spPr>
            <a:xfrm>
              <a:off x="197716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60" name="tx160"/>
            <p:cNvSpPr/>
            <p:nvPr/>
          </p:nvSpPr>
          <p:spPr>
            <a:xfrm>
              <a:off x="228858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61" name="tx161"/>
            <p:cNvSpPr/>
            <p:nvPr/>
          </p:nvSpPr>
          <p:spPr>
            <a:xfrm>
              <a:off x="259999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62" name="tx162"/>
            <p:cNvSpPr/>
            <p:nvPr/>
          </p:nvSpPr>
          <p:spPr>
            <a:xfrm>
              <a:off x="2880324"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63" name="pl163"/>
            <p:cNvSpPr/>
            <p:nvPr/>
          </p:nvSpPr>
          <p:spPr>
            <a:xfrm>
              <a:off x="4153844" y="5574027"/>
              <a:ext cx="2055340" cy="0"/>
            </a:xfrm>
            <a:custGeom>
              <a:avLst/>
              <a:pathLst>
                <a:path w="2055340" h="0">
                  <a:moveTo>
                    <a:pt x="0" y="0"/>
                  </a:moveTo>
                  <a:lnTo>
                    <a:pt x="2055340" y="0"/>
                  </a:lnTo>
                </a:path>
              </a:pathLst>
            </a:custGeom>
            <a:ln w="8130" cap="flat">
              <a:solidFill>
                <a:srgbClr val="000000">
                  <a:alpha val="100000"/>
                </a:srgbClr>
              </a:solidFill>
              <a:prstDash val="solid"/>
              <a:round/>
            </a:ln>
          </p:spPr>
          <p:txBody>
            <a:bodyPr/>
            <a:lstStyle/>
            <a:p/>
          </p:txBody>
        </p:sp>
        <p:sp>
          <p:nvSpPr>
            <p:cNvPr id="164" name="pl164"/>
            <p:cNvSpPr/>
            <p:nvPr/>
          </p:nvSpPr>
          <p:spPr>
            <a:xfrm>
              <a:off x="424726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5" name="pl165"/>
            <p:cNvSpPr/>
            <p:nvPr/>
          </p:nvSpPr>
          <p:spPr>
            <a:xfrm>
              <a:off x="455868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6" name="pl166"/>
            <p:cNvSpPr/>
            <p:nvPr/>
          </p:nvSpPr>
          <p:spPr>
            <a:xfrm>
              <a:off x="487010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7" name="pl167"/>
            <p:cNvSpPr/>
            <p:nvPr/>
          </p:nvSpPr>
          <p:spPr>
            <a:xfrm>
              <a:off x="518151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8" name="pl168"/>
            <p:cNvSpPr/>
            <p:nvPr/>
          </p:nvSpPr>
          <p:spPr>
            <a:xfrm>
              <a:off x="549293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9" name="pl169"/>
            <p:cNvSpPr/>
            <p:nvPr/>
          </p:nvSpPr>
          <p:spPr>
            <a:xfrm>
              <a:off x="580434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0" name="tx170"/>
            <p:cNvSpPr/>
            <p:nvPr/>
          </p:nvSpPr>
          <p:spPr>
            <a:xfrm>
              <a:off x="4216179"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71" name="tx171"/>
            <p:cNvSpPr/>
            <p:nvPr/>
          </p:nvSpPr>
          <p:spPr>
            <a:xfrm>
              <a:off x="449650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72" name="tx172"/>
            <p:cNvSpPr/>
            <p:nvPr/>
          </p:nvSpPr>
          <p:spPr>
            <a:xfrm>
              <a:off x="480792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73" name="tx173"/>
            <p:cNvSpPr/>
            <p:nvPr/>
          </p:nvSpPr>
          <p:spPr>
            <a:xfrm>
              <a:off x="511933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74" name="tx174"/>
            <p:cNvSpPr/>
            <p:nvPr/>
          </p:nvSpPr>
          <p:spPr>
            <a:xfrm>
              <a:off x="543075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75" name="tx175"/>
            <p:cNvSpPr/>
            <p:nvPr/>
          </p:nvSpPr>
          <p:spPr>
            <a:xfrm>
              <a:off x="5711077"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76" name="pl176"/>
            <p:cNvSpPr/>
            <p:nvPr/>
          </p:nvSpPr>
          <p:spPr>
            <a:xfrm>
              <a:off x="7019069" y="5574027"/>
              <a:ext cx="2055340" cy="0"/>
            </a:xfrm>
            <a:custGeom>
              <a:avLst/>
              <a:pathLst>
                <a:path w="2055340" h="0">
                  <a:moveTo>
                    <a:pt x="0" y="0"/>
                  </a:moveTo>
                  <a:lnTo>
                    <a:pt x="2055340" y="0"/>
                  </a:lnTo>
                </a:path>
              </a:pathLst>
            </a:custGeom>
            <a:ln w="8130" cap="flat">
              <a:solidFill>
                <a:srgbClr val="000000">
                  <a:alpha val="100000"/>
                </a:srgbClr>
              </a:solidFill>
              <a:prstDash val="solid"/>
              <a:round/>
            </a:ln>
          </p:spPr>
          <p:txBody>
            <a:bodyPr/>
            <a:lstStyle/>
            <a:p/>
          </p:txBody>
        </p:sp>
        <p:sp>
          <p:nvSpPr>
            <p:cNvPr id="177" name="pl177"/>
            <p:cNvSpPr/>
            <p:nvPr/>
          </p:nvSpPr>
          <p:spPr>
            <a:xfrm>
              <a:off x="711249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8" name="pl178"/>
            <p:cNvSpPr/>
            <p:nvPr/>
          </p:nvSpPr>
          <p:spPr>
            <a:xfrm>
              <a:off x="742390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9" name="pl179"/>
            <p:cNvSpPr/>
            <p:nvPr/>
          </p:nvSpPr>
          <p:spPr>
            <a:xfrm>
              <a:off x="773532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0" name="pl180"/>
            <p:cNvSpPr/>
            <p:nvPr/>
          </p:nvSpPr>
          <p:spPr>
            <a:xfrm>
              <a:off x="804674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1" name="pl181"/>
            <p:cNvSpPr/>
            <p:nvPr/>
          </p:nvSpPr>
          <p:spPr>
            <a:xfrm>
              <a:off x="835815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2" name="pl182"/>
            <p:cNvSpPr/>
            <p:nvPr/>
          </p:nvSpPr>
          <p:spPr>
            <a:xfrm>
              <a:off x="866957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3" name="tx183"/>
            <p:cNvSpPr/>
            <p:nvPr/>
          </p:nvSpPr>
          <p:spPr>
            <a:xfrm>
              <a:off x="7081404"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84" name="tx184"/>
            <p:cNvSpPr/>
            <p:nvPr/>
          </p:nvSpPr>
          <p:spPr>
            <a:xfrm>
              <a:off x="736173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85" name="tx185"/>
            <p:cNvSpPr/>
            <p:nvPr/>
          </p:nvSpPr>
          <p:spPr>
            <a:xfrm>
              <a:off x="767314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86" name="tx186"/>
            <p:cNvSpPr/>
            <p:nvPr/>
          </p:nvSpPr>
          <p:spPr>
            <a:xfrm>
              <a:off x="798456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87" name="tx187"/>
            <p:cNvSpPr/>
            <p:nvPr/>
          </p:nvSpPr>
          <p:spPr>
            <a:xfrm>
              <a:off x="829597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88" name="tx188"/>
            <p:cNvSpPr/>
            <p:nvPr/>
          </p:nvSpPr>
          <p:spPr>
            <a:xfrm>
              <a:off x="8576302"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89" name="tx189"/>
            <p:cNvSpPr/>
            <p:nvPr/>
          </p:nvSpPr>
          <p:spPr>
            <a:xfrm>
              <a:off x="6694826" y="5258434"/>
              <a:ext cx="2424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Togo</a:t>
              </a:r>
            </a:p>
          </p:txBody>
        </p:sp>
        <p:sp>
          <p:nvSpPr>
            <p:cNvPr id="190" name="tx190"/>
            <p:cNvSpPr/>
            <p:nvPr/>
          </p:nvSpPr>
          <p:spPr>
            <a:xfrm>
              <a:off x="6297154" y="4799120"/>
              <a:ext cx="640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Sierra Leone</a:t>
              </a:r>
            </a:p>
          </p:txBody>
        </p:sp>
        <p:sp>
          <p:nvSpPr>
            <p:cNvPr id="191" name="tx191"/>
            <p:cNvSpPr/>
            <p:nvPr/>
          </p:nvSpPr>
          <p:spPr>
            <a:xfrm>
              <a:off x="6527034" y="4339806"/>
              <a:ext cx="4101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Senegal</a:t>
              </a:r>
            </a:p>
          </p:txBody>
        </p:sp>
        <p:sp>
          <p:nvSpPr>
            <p:cNvPr id="192" name="tx192"/>
            <p:cNvSpPr/>
            <p:nvPr/>
          </p:nvSpPr>
          <p:spPr>
            <a:xfrm>
              <a:off x="6415386" y="3880491"/>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Mauritania</a:t>
              </a:r>
            </a:p>
          </p:txBody>
        </p:sp>
        <p:sp>
          <p:nvSpPr>
            <p:cNvPr id="193" name="tx193"/>
            <p:cNvSpPr/>
            <p:nvPr/>
          </p:nvSpPr>
          <p:spPr>
            <a:xfrm>
              <a:off x="6601741" y="3421177"/>
              <a:ext cx="3354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Liberia</a:t>
              </a:r>
            </a:p>
          </p:txBody>
        </p:sp>
        <p:sp>
          <p:nvSpPr>
            <p:cNvPr id="194" name="tx194"/>
            <p:cNvSpPr/>
            <p:nvPr/>
          </p:nvSpPr>
          <p:spPr>
            <a:xfrm>
              <a:off x="6346806" y="296186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Cabo Verde</a:t>
              </a:r>
            </a:p>
          </p:txBody>
        </p:sp>
        <p:sp>
          <p:nvSpPr>
            <p:cNvPr id="195" name="tx195"/>
            <p:cNvSpPr/>
            <p:nvPr/>
          </p:nvSpPr>
          <p:spPr>
            <a:xfrm>
              <a:off x="6278774" y="2502549"/>
              <a:ext cx="6584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Burkina Faso</a:t>
              </a:r>
            </a:p>
          </p:txBody>
        </p:sp>
        <p:sp>
          <p:nvSpPr>
            <p:cNvPr id="196" name="tx196"/>
            <p:cNvSpPr/>
            <p:nvPr/>
          </p:nvSpPr>
          <p:spPr>
            <a:xfrm>
              <a:off x="6651392" y="2043235"/>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Benin</a:t>
              </a:r>
            </a:p>
          </p:txBody>
        </p:sp>
        <p:sp>
          <p:nvSpPr>
            <p:cNvPr id="197" name="tx197"/>
            <p:cNvSpPr/>
            <p:nvPr/>
          </p:nvSpPr>
          <p:spPr>
            <a:xfrm>
              <a:off x="3805004" y="5220158"/>
              <a:ext cx="2670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a:t>
              </a:r>
            </a:p>
          </p:txBody>
        </p:sp>
        <p:sp>
          <p:nvSpPr>
            <p:cNvPr id="198" name="tx198"/>
            <p:cNvSpPr/>
            <p:nvPr/>
          </p:nvSpPr>
          <p:spPr>
            <a:xfrm>
              <a:off x="3867183" y="4697050"/>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Mali</a:t>
              </a:r>
            </a:p>
          </p:txBody>
        </p:sp>
        <p:sp>
          <p:nvSpPr>
            <p:cNvPr id="199" name="tx199"/>
            <p:cNvSpPr/>
            <p:nvPr/>
          </p:nvSpPr>
          <p:spPr>
            <a:xfrm>
              <a:off x="3711552" y="4173942"/>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a:t>
              </a:r>
            </a:p>
          </p:txBody>
        </p:sp>
        <p:sp>
          <p:nvSpPr>
            <p:cNvPr id="200" name="tx200"/>
            <p:cNvSpPr/>
            <p:nvPr/>
          </p:nvSpPr>
          <p:spPr>
            <a:xfrm>
              <a:off x="3680646" y="3650834"/>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Gambia</a:t>
              </a:r>
            </a:p>
          </p:txBody>
        </p:sp>
        <p:sp>
          <p:nvSpPr>
            <p:cNvPr id="201" name="tx201"/>
            <p:cNvSpPr/>
            <p:nvPr/>
          </p:nvSpPr>
          <p:spPr>
            <a:xfrm>
              <a:off x="3448022" y="3127727"/>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Cote d'Ivoire</a:t>
              </a:r>
            </a:p>
          </p:txBody>
        </p:sp>
        <p:sp>
          <p:nvSpPr>
            <p:cNvPr id="202" name="tx202"/>
            <p:cNvSpPr/>
            <p:nvPr/>
          </p:nvSpPr>
          <p:spPr>
            <a:xfrm>
              <a:off x="3724171" y="2604619"/>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Algeria</a:t>
              </a:r>
            </a:p>
          </p:txBody>
        </p:sp>
        <p:sp>
          <p:nvSpPr>
            <p:cNvPr id="203" name="tx203"/>
            <p:cNvSpPr/>
            <p:nvPr/>
          </p:nvSpPr>
          <p:spPr>
            <a:xfrm>
              <a:off x="3736333" y="2081511"/>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Ghana</a:t>
              </a:r>
            </a:p>
          </p:txBody>
        </p:sp>
        <p:sp>
          <p:nvSpPr>
            <p:cNvPr id="204" name="tx204"/>
            <p:cNvSpPr/>
            <p:nvPr/>
          </p:nvSpPr>
          <p:spPr>
            <a:xfrm>
              <a:off x="887292" y="4506829"/>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205" name="tx205"/>
            <p:cNvSpPr/>
            <p:nvPr/>
          </p:nvSpPr>
          <p:spPr>
            <a:xfrm>
              <a:off x="508182" y="2794840"/>
              <a:ext cx="733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Guinea-Bissau</a:t>
              </a:r>
            </a:p>
          </p:txBody>
        </p:sp>
        <p:sp>
          <p:nvSpPr>
            <p:cNvPr id="206" name="tx206"/>
            <p:cNvSpPr/>
            <p:nvPr/>
          </p:nvSpPr>
          <p:spPr>
            <a:xfrm>
              <a:off x="4067129"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07" name="pt207"/>
            <p:cNvSpPr/>
            <p:nvPr/>
          </p:nvSpPr>
          <p:spPr>
            <a:xfrm>
              <a:off x="5222736"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08" name="pt208"/>
            <p:cNvSpPr/>
            <p:nvPr/>
          </p:nvSpPr>
          <p:spPr>
            <a:xfrm>
              <a:off x="5830086"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9" name="tx209"/>
            <p:cNvSpPr/>
            <p:nvPr/>
          </p:nvSpPr>
          <p:spPr>
            <a:xfrm>
              <a:off x="5474306"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10" name="tx210"/>
            <p:cNvSpPr/>
            <p:nvPr/>
          </p:nvSpPr>
          <p:spPr>
            <a:xfrm>
              <a:off x="6081657"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11" name="tx211"/>
            <p:cNvSpPr/>
            <p:nvPr/>
          </p:nvSpPr>
          <p:spPr>
            <a:xfrm>
              <a:off x="1323092"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2024 and 2025</a:t>
              </a:r>
            </a:p>
          </p:txBody>
        </p:sp>
        <p:sp>
          <p:nvSpPr>
            <p:cNvPr id="212" name="tx212"/>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3" name="tx213"/>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2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2024 and 2025, and change in coverage between the two years.
Overall, 2 out of 17 (12%) countries in AFRO-West had a decline in coverage. The largest decline was in Guinea-Bissau and Nigeria (-1 percentage points), followed by Benin, Burkina Faso, Cabo Verde, Liberia, Mauritania, Senegal, Sierra Leone, and Togo (0 percentage points).
There were 7 (41%) countries with an increase in DTP3 coverage. Coverage remained the same in 8 countries between 2024 and 2025.
</a:t>
            </a:r>
          </a:p>
        </p:txBody>
      </p:sp>
      <p:sp>
        <p:nvSpPr>
          <p:cNvPr id="21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DTP3 coverage increased in seven countries and decreased in two countries.</a:t>
            </a:r>
          </a:p>
        </p:txBody>
      </p:sp>
      <p:grpSp xmlns:pic="http://schemas.openxmlformats.org/drawingml/2006/picture">
        <p:nvGrpSpPr>
          <p:cNvPr id="216" name=""/>
          <p:cNvGrpSpPr/>
          <p:nvPr/>
        </p:nvGrpSpPr>
        <p:grpSpPr>
          <a:xfrm>
            <a:off x="292608" y="1005840"/>
            <a:ext cx="8595360" cy="28575"/>
            <a:chOff x="292608" y="1005840"/>
            <a:chExt cx="8595360" cy="28575"/>
          </a:xfrm>
        </p:grpSpPr>
        <p:sp>
          <p:nvSpPr>
            <p:cNvPr id="21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countries in AFRO-West from lowest to highest coverage, and the rank of the top 10 countries with the most un- and undervaccinated children, based on absolute numbers.
In 2025, DTP3 coverage ranged from 62% in NIGERIA to 99% in GHANA.
7 out of 17 (41%) countries had coverage of at least 90%.
NIGERIA had DTP3 coverage of 62% and the highest absolute number of un- and undervaccinated children in the subregion, followed by COTE D'IVOIRE.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NIGERIA had the lowest DTP3 coverage and also the highest number of un- and undervaccinated children.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strike="noStrike">
                <a:solidFill>
                  <a:srgbClr val="FFFFFF">
                    <a:alpha val="100000"/>
                  </a:srgbClr>
                </a:solidFill>
                <a:latin typeface="Aptos (Body)"/>
                <a:cs typeface="Aptos (Body)"/>
                <a:ea typeface="Aptos (Body)"/>
                <a:sym typeface="Aptos (Body)"/>
              </a:rPr>
              <a:t>Vaccine coverage
</a:t>
            </a:r>
            <a:r>
              <a:rPr cap="none" sz="1200" i="0" b="0" u="none" strike="noStrik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Unvaccinated
</a:t>
            </a:r>
            <a:r>
              <a:rPr cap="none" sz="1200" i="0" b="0" u="none" strike="noStrik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Under-vaccinated
</a:t>
            </a:r>
            <a:r>
              <a:rPr cap="none" sz="1200" i="0" b="0" u="none" strike="noStrik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Vaccine-Doses
</a:t>
            </a:r>
            <a:r>
              <a:rPr cap="none" sz="1200" i="0" b="0" u="none" strike="noStrike">
                <a:solidFill>
                  <a:srgbClr val="FFFFFF">
                    <a:alpha val="100000"/>
                  </a:srgbClr>
                </a:solidFill>
                <a:latin typeface="Aptos (Body)"/>
                <a:cs typeface="Aptos (Body)"/>
                <a:ea typeface="Aptos (Body)"/>
                <a:sym typeface="Aptos (Body)"/>
              </a:rPr>
              <a:t>•  Bacillus Calmette-Guerin (BCG): vaccine against tuberculosis
</a:t>
            </a:r>
            <a:r>
              <a:rPr cap="none" sz="1200" i="0" b="0" u="none" strike="noStrike">
                <a:solidFill>
                  <a:srgbClr val="FFFFFF">
                    <a:alpha val="100000"/>
                  </a:srgbClr>
                </a:solidFill>
                <a:latin typeface="Aptos (Body)"/>
                <a:cs typeface="Aptos (Body)"/>
                <a:ea typeface="Aptos (Body)"/>
                <a:sym typeface="Aptos (Body)"/>
              </a:rPr>
              <a:t>•  Hepatitis B birth dose, given within 24 hours after birth (HepBB)
</a:t>
            </a:r>
            <a:r>
              <a:rPr cap="none" sz="1200" i="0" b="0" u="none" strike="noStrik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strike="noStrike">
                <a:solidFill>
                  <a:srgbClr val="FFFFFF">
                    <a:alpha val="100000"/>
                  </a:srgbClr>
                </a:solidFill>
                <a:latin typeface="Aptos (Body)"/>
                <a:cs typeface="Aptos (Body)"/>
                <a:ea typeface="Aptos (Body)"/>
                <a:sym typeface="Aptos (Body)"/>
              </a:rPr>
              <a:t>•  Hepatitis B vaccine, third dose (HepB3)
</a:t>
            </a:r>
            <a:r>
              <a:rPr cap="none" sz="1200" i="0" b="0" u="none" strike="noStrike">
                <a:solidFill>
                  <a:srgbClr val="FFFFFF">
                    <a:alpha val="100000"/>
                  </a:srgbClr>
                </a:solidFill>
                <a:latin typeface="Aptos (Body)"/>
                <a:cs typeface="Aptos (Body)"/>
                <a:ea typeface="Aptos (Body)"/>
                <a:sym typeface="Aptos (Body)"/>
              </a:rPr>
              <a:t>•  Haemophilus influenzae type b vaccine, third dose (Hib3)
</a:t>
            </a:r>
            <a:r>
              <a:rPr cap="none" sz="1200" i="0" b="0" u="none" strike="noStrike">
                <a:solidFill>
                  <a:srgbClr val="FFFFFF">
                    <a:alpha val="100000"/>
                  </a:srgbClr>
                </a:solidFill>
                <a:latin typeface="Aptos (Body)"/>
                <a:cs typeface="Aptos (Body)"/>
                <a:ea typeface="Aptos (Body)"/>
                <a:sym typeface="Aptos (Body)"/>
              </a:rPr>
              <a:t>•  Inactivated polio vaccine, first dose (IPV1) and last dose (IPVC) 
</a:t>
            </a:r>
            <a:r>
              <a:rPr cap="none" sz="1200" i="0" b="0" u="none" strike="noStrike">
                <a:solidFill>
                  <a:srgbClr val="FFFFFF">
                    <a:alpha val="100000"/>
                  </a:srgbClr>
                </a:solidFill>
                <a:latin typeface="Aptos (Body)"/>
                <a:cs typeface="Aptos (Body)"/>
                <a:ea typeface="Aptos (Body)"/>
                <a:sym typeface="Aptos (Body)"/>
              </a:rPr>
              <a:t>•  Measles containing vaccine, first dose (MCV1) and second dose (MCV2)
</a:t>
            </a:r>
            <a:r>
              <a:rPr cap="none" sz="1200" i="0" b="0" u="none" strike="noStrike">
                <a:solidFill>
                  <a:srgbClr val="FFFFFF">
                    <a:alpha val="100000"/>
                  </a:srgbClr>
                </a:solidFill>
                <a:latin typeface="Aptos (Body)"/>
                <a:cs typeface="Aptos (Body)"/>
                <a:ea typeface="Aptos (Body)"/>
                <a:sym typeface="Aptos (Body)"/>
              </a:rPr>
              <a:t>•  Rotavirus vaccine, last dose (RotaC)
</a:t>
            </a:r>
            <a:r>
              <a:rPr cap="none" sz="1200" i="0" b="0" u="none" strike="noStrike">
                <a:solidFill>
                  <a:srgbClr val="FFFFFF">
                    <a:alpha val="100000"/>
                  </a:srgbClr>
                </a:solidFill>
                <a:latin typeface="Aptos (Body)"/>
                <a:cs typeface="Aptos (Body)"/>
                <a:ea typeface="Aptos (Body)"/>
                <a:sym typeface="Aptos (Body)"/>
              </a:rPr>
              <a:t>•  Pneumococcal vaccine, last dose (PCVC)
</a:t>
            </a:r>
            <a:r>
              <a:rPr cap="none" sz="1200" i="0" b="0" u="none" strike="noStrike">
                <a:solidFill>
                  <a:srgbClr val="FFFFFF">
                    <a:alpha val="100000"/>
                  </a:srgbClr>
                </a:solidFill>
                <a:latin typeface="Aptos (Body)"/>
                <a:cs typeface="Aptos (Body)"/>
                <a:ea typeface="Aptos (Body)"/>
                <a:sym typeface="Aptos (Body)"/>
              </a:rPr>
              <a:t>•  Yellow Fever vaccine (YFV) 
</a:t>
            </a:r>
            <a:r>
              <a:rPr cap="none" sz="1200" i="0" b="0" u="none" strike="noStrike">
                <a:solidFill>
                  <a:srgbClr val="FFFFFF">
                    <a:alpha val="100000"/>
                  </a:srgbClr>
                </a:solidFill>
                <a:latin typeface="Aptos (Body)"/>
                <a:cs typeface="Aptos (Body)"/>
                <a:ea typeface="Aptos (Body)"/>
                <a:sym typeface="Aptos (Body)"/>
              </a:rPr>
              <a:t>•  Meningococcal A vaccine (MengA) 
</a:t>
            </a:r>
            <a:r>
              <a:rPr cap="none" sz="1200" i="0" b="0" u="none" strike="noStrik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The Immunization Agenda 2030 (IA2030)
</a:t>
            </a:r>
            <a:r>
              <a:rPr cap="none" sz="1200" i="0" b="0" u="none" strike="noStrik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1382528" y="2007924"/>
              <a:ext cx="3772873" cy="3877450"/>
            </a:xfrm>
            <a:custGeom>
              <a:avLst/>
              <a:pathLst>
                <a:path w="3772873" h="3877450">
                  <a:moveTo>
                    <a:pt x="1358580" y="2101857"/>
                  </a:moveTo>
                  <a:lnTo>
                    <a:pt x="1293886" y="2124034"/>
                  </a:lnTo>
                  <a:lnTo>
                    <a:pt x="1229191" y="2146211"/>
                  </a:lnTo>
                  <a:lnTo>
                    <a:pt x="1164497" y="2168388"/>
                  </a:lnTo>
                  <a:lnTo>
                    <a:pt x="1099803" y="2190565"/>
                  </a:lnTo>
                  <a:lnTo>
                    <a:pt x="1035109" y="2212743"/>
                  </a:lnTo>
                  <a:lnTo>
                    <a:pt x="970414" y="2234920"/>
                  </a:lnTo>
                  <a:lnTo>
                    <a:pt x="905720" y="2257097"/>
                  </a:lnTo>
                  <a:lnTo>
                    <a:pt x="841026" y="2279274"/>
                  </a:lnTo>
                  <a:lnTo>
                    <a:pt x="776331" y="2301452"/>
                  </a:lnTo>
                  <a:lnTo>
                    <a:pt x="711637" y="2323629"/>
                  </a:lnTo>
                  <a:lnTo>
                    <a:pt x="646943" y="2345806"/>
                  </a:lnTo>
                  <a:lnTo>
                    <a:pt x="582248" y="2367983"/>
                  </a:lnTo>
                  <a:lnTo>
                    <a:pt x="517554" y="2390160"/>
                  </a:lnTo>
                  <a:lnTo>
                    <a:pt x="452860" y="2412338"/>
                  </a:lnTo>
                  <a:lnTo>
                    <a:pt x="388165" y="2434515"/>
                  </a:lnTo>
                  <a:lnTo>
                    <a:pt x="323471" y="2456692"/>
                  </a:lnTo>
                  <a:lnTo>
                    <a:pt x="258777" y="2478869"/>
                  </a:lnTo>
                  <a:lnTo>
                    <a:pt x="194082" y="2501046"/>
                  </a:lnTo>
                  <a:lnTo>
                    <a:pt x="129388" y="2523224"/>
                  </a:lnTo>
                  <a:lnTo>
                    <a:pt x="64694" y="2545401"/>
                  </a:lnTo>
                  <a:lnTo>
                    <a:pt x="0" y="2567578"/>
                  </a:lnTo>
                  <a:lnTo>
                    <a:pt x="22411" y="2629507"/>
                  </a:lnTo>
                  <a:lnTo>
                    <a:pt x="46914" y="2690640"/>
                  </a:lnTo>
                  <a:lnTo>
                    <a:pt x="73478" y="2750905"/>
                  </a:lnTo>
                  <a:lnTo>
                    <a:pt x="102074" y="2810233"/>
                  </a:lnTo>
                  <a:lnTo>
                    <a:pt x="132668" y="2868555"/>
                  </a:lnTo>
                  <a:lnTo>
                    <a:pt x="165226" y="2925805"/>
                  </a:lnTo>
                  <a:lnTo>
                    <a:pt x="199709" y="2981916"/>
                  </a:lnTo>
                  <a:lnTo>
                    <a:pt x="236078" y="3036823"/>
                  </a:lnTo>
                  <a:lnTo>
                    <a:pt x="274291" y="3090464"/>
                  </a:lnTo>
                  <a:lnTo>
                    <a:pt x="314304" y="3142776"/>
                  </a:lnTo>
                  <a:lnTo>
                    <a:pt x="356070" y="3193698"/>
                  </a:lnTo>
                  <a:lnTo>
                    <a:pt x="399541" y="3243173"/>
                  </a:lnTo>
                  <a:lnTo>
                    <a:pt x="444668" y="3291142"/>
                  </a:lnTo>
                  <a:lnTo>
                    <a:pt x="491399" y="3337552"/>
                  </a:lnTo>
                  <a:lnTo>
                    <a:pt x="539678" y="3382347"/>
                  </a:lnTo>
                  <a:lnTo>
                    <a:pt x="589451" y="3425477"/>
                  </a:lnTo>
                  <a:lnTo>
                    <a:pt x="640660" y="3466891"/>
                  </a:lnTo>
                  <a:lnTo>
                    <a:pt x="693246" y="3506543"/>
                  </a:lnTo>
                  <a:lnTo>
                    <a:pt x="747149" y="3544385"/>
                  </a:lnTo>
                  <a:lnTo>
                    <a:pt x="802305" y="3580375"/>
                  </a:lnTo>
                  <a:lnTo>
                    <a:pt x="858652" y="3614471"/>
                  </a:lnTo>
                  <a:lnTo>
                    <a:pt x="916125" y="3646633"/>
                  </a:lnTo>
                  <a:lnTo>
                    <a:pt x="974657" y="3676825"/>
                  </a:lnTo>
                  <a:lnTo>
                    <a:pt x="1034180" y="3705012"/>
                  </a:lnTo>
                  <a:lnTo>
                    <a:pt x="1094627" y="3731160"/>
                  </a:lnTo>
                  <a:lnTo>
                    <a:pt x="1155927" y="3755241"/>
                  </a:lnTo>
                  <a:lnTo>
                    <a:pt x="1218009" y="3777226"/>
                  </a:lnTo>
                  <a:lnTo>
                    <a:pt x="1280802" y="3797089"/>
                  </a:lnTo>
                  <a:lnTo>
                    <a:pt x="1344233" y="3814808"/>
                  </a:lnTo>
                  <a:lnTo>
                    <a:pt x="1408230" y="3830363"/>
                  </a:lnTo>
                  <a:lnTo>
                    <a:pt x="1472718" y="3843735"/>
                  </a:lnTo>
                  <a:lnTo>
                    <a:pt x="1537623" y="3854910"/>
                  </a:lnTo>
                  <a:lnTo>
                    <a:pt x="1602870" y="3863873"/>
                  </a:lnTo>
                  <a:lnTo>
                    <a:pt x="1668384" y="3870615"/>
                  </a:lnTo>
                  <a:lnTo>
                    <a:pt x="1734089" y="3875128"/>
                  </a:lnTo>
                  <a:lnTo>
                    <a:pt x="1799910" y="3877408"/>
                  </a:lnTo>
                  <a:lnTo>
                    <a:pt x="1865770" y="3877450"/>
                  </a:lnTo>
                  <a:lnTo>
                    <a:pt x="1931593" y="3875255"/>
                  </a:lnTo>
                  <a:lnTo>
                    <a:pt x="1997304" y="3870826"/>
                  </a:lnTo>
                  <a:lnTo>
                    <a:pt x="2062826" y="3864168"/>
                  </a:lnTo>
                  <a:lnTo>
                    <a:pt x="2128085" y="3855288"/>
                  </a:lnTo>
                  <a:lnTo>
                    <a:pt x="2193004" y="3844197"/>
                  </a:lnTo>
                  <a:lnTo>
                    <a:pt x="2257509" y="3830908"/>
                  </a:lnTo>
                  <a:lnTo>
                    <a:pt x="2321526" y="3815435"/>
                  </a:lnTo>
                  <a:lnTo>
                    <a:pt x="2384980" y="3797797"/>
                  </a:lnTo>
                  <a:lnTo>
                    <a:pt x="2447799" y="3778014"/>
                  </a:lnTo>
                  <a:lnTo>
                    <a:pt x="2509909" y="3756109"/>
                  </a:lnTo>
                  <a:lnTo>
                    <a:pt x="2571240" y="3732108"/>
                  </a:lnTo>
                  <a:lnTo>
                    <a:pt x="2631720" y="3706036"/>
                  </a:lnTo>
                  <a:lnTo>
                    <a:pt x="2691279" y="3677926"/>
                  </a:lnTo>
                  <a:lnTo>
                    <a:pt x="2749850" y="3647810"/>
                  </a:lnTo>
                  <a:lnTo>
                    <a:pt x="2807364" y="3615721"/>
                  </a:lnTo>
                  <a:lnTo>
                    <a:pt x="2863755" y="3581697"/>
                  </a:lnTo>
                  <a:lnTo>
                    <a:pt x="2918957" y="3545778"/>
                  </a:lnTo>
                  <a:lnTo>
                    <a:pt x="2972908" y="3508005"/>
                  </a:lnTo>
                  <a:lnTo>
                    <a:pt x="3025545" y="3468421"/>
                  </a:lnTo>
                  <a:lnTo>
                    <a:pt x="3076807" y="3427072"/>
                  </a:lnTo>
                  <a:lnTo>
                    <a:pt x="3126636" y="3384007"/>
                  </a:lnTo>
                  <a:lnTo>
                    <a:pt x="3174973" y="3339273"/>
                  </a:lnTo>
                  <a:lnTo>
                    <a:pt x="3221762" y="3292924"/>
                  </a:lnTo>
                  <a:lnTo>
                    <a:pt x="3266951" y="3245012"/>
                  </a:lnTo>
                  <a:lnTo>
                    <a:pt x="3310486" y="3195593"/>
                  </a:lnTo>
                  <a:lnTo>
                    <a:pt x="3352317" y="3144724"/>
                  </a:lnTo>
                  <a:lnTo>
                    <a:pt x="3392397" y="3092464"/>
                  </a:lnTo>
                  <a:lnTo>
                    <a:pt x="3430679" y="3038873"/>
                  </a:lnTo>
                  <a:lnTo>
                    <a:pt x="3467118" y="2984012"/>
                  </a:lnTo>
                  <a:lnTo>
                    <a:pt x="3501673" y="2927945"/>
                  </a:lnTo>
                  <a:lnTo>
                    <a:pt x="3534304" y="2870737"/>
                  </a:lnTo>
                  <a:lnTo>
                    <a:pt x="3564973" y="2812454"/>
                  </a:lnTo>
                  <a:lnTo>
                    <a:pt x="3593645" y="2753163"/>
                  </a:lnTo>
                  <a:lnTo>
                    <a:pt x="3620287" y="2692932"/>
                  </a:lnTo>
                  <a:lnTo>
                    <a:pt x="3644868" y="2631831"/>
                  </a:lnTo>
                  <a:lnTo>
                    <a:pt x="3667359" y="2569931"/>
                  </a:lnTo>
                  <a:lnTo>
                    <a:pt x="3687735" y="2507302"/>
                  </a:lnTo>
                  <a:lnTo>
                    <a:pt x="3705972" y="2444017"/>
                  </a:lnTo>
                  <a:lnTo>
                    <a:pt x="3722049" y="2380150"/>
                  </a:lnTo>
                  <a:lnTo>
                    <a:pt x="3735948" y="2315773"/>
                  </a:lnTo>
                  <a:lnTo>
                    <a:pt x="3747652" y="2250962"/>
                  </a:lnTo>
                  <a:lnTo>
                    <a:pt x="3757149" y="2185790"/>
                  </a:lnTo>
                  <a:lnTo>
                    <a:pt x="3764426" y="2120333"/>
                  </a:lnTo>
                  <a:lnTo>
                    <a:pt x="3769476" y="2054667"/>
                  </a:lnTo>
                  <a:lnTo>
                    <a:pt x="3772293" y="1988868"/>
                  </a:lnTo>
                  <a:lnTo>
                    <a:pt x="3772873" y="1923010"/>
                  </a:lnTo>
                  <a:lnTo>
                    <a:pt x="3771217" y="1857171"/>
                  </a:lnTo>
                  <a:lnTo>
                    <a:pt x="3767325" y="1791426"/>
                  </a:lnTo>
                  <a:lnTo>
                    <a:pt x="3761202" y="1725852"/>
                  </a:lnTo>
                  <a:lnTo>
                    <a:pt x="3752856" y="1660523"/>
                  </a:lnTo>
                  <a:lnTo>
                    <a:pt x="3742296" y="1595515"/>
                  </a:lnTo>
                  <a:lnTo>
                    <a:pt x="3729534" y="1530903"/>
                  </a:lnTo>
                  <a:lnTo>
                    <a:pt x="3714585" y="1466763"/>
                  </a:lnTo>
                  <a:lnTo>
                    <a:pt x="3697466" y="1403166"/>
                  </a:lnTo>
                  <a:lnTo>
                    <a:pt x="3678197" y="1340188"/>
                  </a:lnTo>
                  <a:lnTo>
                    <a:pt x="3656801" y="1277901"/>
                  </a:lnTo>
                  <a:lnTo>
                    <a:pt x="3633301" y="1216376"/>
                  </a:lnTo>
                  <a:lnTo>
                    <a:pt x="3607725" y="1155685"/>
                  </a:lnTo>
                  <a:lnTo>
                    <a:pt x="3580102" y="1095898"/>
                  </a:lnTo>
                  <a:lnTo>
                    <a:pt x="3550465" y="1037083"/>
                  </a:lnTo>
                  <a:lnTo>
                    <a:pt x="3518848" y="979309"/>
                  </a:lnTo>
                  <a:lnTo>
                    <a:pt x="3485286" y="922642"/>
                  </a:lnTo>
                  <a:lnTo>
                    <a:pt x="3449819" y="867148"/>
                  </a:lnTo>
                  <a:lnTo>
                    <a:pt x="3412488" y="812890"/>
                  </a:lnTo>
                  <a:lnTo>
                    <a:pt x="3373336" y="759931"/>
                  </a:lnTo>
                  <a:lnTo>
                    <a:pt x="3332407" y="708333"/>
                  </a:lnTo>
                  <a:lnTo>
                    <a:pt x="3289750" y="658154"/>
                  </a:lnTo>
                  <a:lnTo>
                    <a:pt x="3245413" y="609453"/>
                  </a:lnTo>
                  <a:lnTo>
                    <a:pt x="3199447" y="562287"/>
                  </a:lnTo>
                  <a:lnTo>
                    <a:pt x="3151907" y="516708"/>
                  </a:lnTo>
                  <a:lnTo>
                    <a:pt x="3102845" y="472771"/>
                  </a:lnTo>
                  <a:lnTo>
                    <a:pt x="3052320" y="430525"/>
                  </a:lnTo>
                  <a:lnTo>
                    <a:pt x="3000389" y="390019"/>
                  </a:lnTo>
                  <a:lnTo>
                    <a:pt x="2947112" y="351301"/>
                  </a:lnTo>
                  <a:lnTo>
                    <a:pt x="2892551" y="314415"/>
                  </a:lnTo>
                  <a:lnTo>
                    <a:pt x="2836768" y="279402"/>
                  </a:lnTo>
                  <a:lnTo>
                    <a:pt x="2779829" y="246305"/>
                  </a:lnTo>
                  <a:lnTo>
                    <a:pt x="2721798" y="215161"/>
                  </a:lnTo>
                  <a:lnTo>
                    <a:pt x="2662743" y="186005"/>
                  </a:lnTo>
                  <a:lnTo>
                    <a:pt x="2602732" y="158872"/>
                  </a:lnTo>
                  <a:lnTo>
                    <a:pt x="2541834" y="133793"/>
                  </a:lnTo>
                  <a:lnTo>
                    <a:pt x="2480120" y="110797"/>
                  </a:lnTo>
                  <a:lnTo>
                    <a:pt x="2417660" y="89910"/>
                  </a:lnTo>
                  <a:lnTo>
                    <a:pt x="2354526" y="71156"/>
                  </a:lnTo>
                  <a:lnTo>
                    <a:pt x="2290792" y="54557"/>
                  </a:lnTo>
                  <a:lnTo>
                    <a:pt x="2226531" y="40133"/>
                  </a:lnTo>
                  <a:lnTo>
                    <a:pt x="2161818" y="27900"/>
                  </a:lnTo>
                  <a:lnTo>
                    <a:pt x="2096726" y="17871"/>
                  </a:lnTo>
                  <a:lnTo>
                    <a:pt x="2031331" y="10059"/>
                  </a:lnTo>
                  <a:lnTo>
                    <a:pt x="1965708" y="4473"/>
                  </a:lnTo>
                  <a:lnTo>
                    <a:pt x="1899934" y="1118"/>
                  </a:lnTo>
                  <a:lnTo>
                    <a:pt x="1834083" y="0"/>
                  </a:lnTo>
                  <a:lnTo>
                    <a:pt x="1834083" y="68389"/>
                  </a:lnTo>
                  <a:lnTo>
                    <a:pt x="1834083" y="136779"/>
                  </a:lnTo>
                  <a:lnTo>
                    <a:pt x="1834083" y="205169"/>
                  </a:lnTo>
                  <a:lnTo>
                    <a:pt x="1834083" y="273559"/>
                  </a:lnTo>
                  <a:lnTo>
                    <a:pt x="1834083" y="341949"/>
                  </a:lnTo>
                  <a:lnTo>
                    <a:pt x="1834083" y="410339"/>
                  </a:lnTo>
                  <a:lnTo>
                    <a:pt x="1834083" y="478729"/>
                  </a:lnTo>
                  <a:lnTo>
                    <a:pt x="1834083" y="547119"/>
                  </a:lnTo>
                  <a:lnTo>
                    <a:pt x="1834083" y="615509"/>
                  </a:lnTo>
                  <a:lnTo>
                    <a:pt x="1834083" y="683899"/>
                  </a:lnTo>
                  <a:lnTo>
                    <a:pt x="1834083" y="752289"/>
                  </a:lnTo>
                  <a:lnTo>
                    <a:pt x="1834083" y="820679"/>
                  </a:lnTo>
                  <a:lnTo>
                    <a:pt x="1834083" y="889069"/>
                  </a:lnTo>
                  <a:lnTo>
                    <a:pt x="1834083" y="957459"/>
                  </a:lnTo>
                  <a:lnTo>
                    <a:pt x="1834083" y="1025849"/>
                  </a:lnTo>
                  <a:lnTo>
                    <a:pt x="1834083" y="1094238"/>
                  </a:lnTo>
                  <a:lnTo>
                    <a:pt x="1834083" y="1162628"/>
                  </a:lnTo>
                  <a:lnTo>
                    <a:pt x="1834083" y="1231018"/>
                  </a:lnTo>
                  <a:lnTo>
                    <a:pt x="1834083" y="1299408"/>
                  </a:lnTo>
                  <a:lnTo>
                    <a:pt x="1834083" y="1367798"/>
                  </a:lnTo>
                  <a:lnTo>
                    <a:pt x="1834083" y="1436188"/>
                  </a:lnTo>
                  <a:lnTo>
                    <a:pt x="1900637" y="1440614"/>
                  </a:lnTo>
                  <a:lnTo>
                    <a:pt x="1966020" y="1453812"/>
                  </a:lnTo>
                  <a:lnTo>
                    <a:pt x="2029079" y="1475551"/>
                  </a:lnTo>
                  <a:lnTo>
                    <a:pt x="2088704" y="1505448"/>
                  </a:lnTo>
                  <a:lnTo>
                    <a:pt x="2143847" y="1542976"/>
                  </a:lnTo>
                  <a:lnTo>
                    <a:pt x="2193535" y="1587474"/>
                  </a:lnTo>
                  <a:lnTo>
                    <a:pt x="2236894" y="1638160"/>
                  </a:lnTo>
                  <a:lnTo>
                    <a:pt x="2273160" y="1694140"/>
                  </a:lnTo>
                  <a:lnTo>
                    <a:pt x="2301695" y="1754430"/>
                  </a:lnTo>
                  <a:lnTo>
                    <a:pt x="2321996" y="1817966"/>
                  </a:lnTo>
                  <a:lnTo>
                    <a:pt x="2333707" y="1883631"/>
                  </a:lnTo>
                  <a:lnTo>
                    <a:pt x="2336620" y="1950269"/>
                  </a:lnTo>
                  <a:lnTo>
                    <a:pt x="2330684" y="2016705"/>
                  </a:lnTo>
                  <a:lnTo>
                    <a:pt x="2316004" y="2081771"/>
                  </a:lnTo>
                  <a:lnTo>
                    <a:pt x="2292839" y="2144320"/>
                  </a:lnTo>
                  <a:lnTo>
                    <a:pt x="2261596" y="2203252"/>
                  </a:lnTo>
                  <a:lnTo>
                    <a:pt x="2222825" y="2257527"/>
                  </a:lnTo>
                  <a:lnTo>
                    <a:pt x="2177210" y="2306192"/>
                  </a:lnTo>
                  <a:lnTo>
                    <a:pt x="2125553" y="2348389"/>
                  </a:lnTo>
                  <a:lnTo>
                    <a:pt x="2068763" y="2383375"/>
                  </a:lnTo>
                  <a:lnTo>
                    <a:pt x="2007842" y="2410533"/>
                  </a:lnTo>
                  <a:lnTo>
                    <a:pt x="1943860" y="2429387"/>
                  </a:lnTo>
                  <a:lnTo>
                    <a:pt x="1877946" y="2439603"/>
                  </a:lnTo>
                  <a:lnTo>
                    <a:pt x="1811260" y="2441002"/>
                  </a:lnTo>
                  <a:lnTo>
                    <a:pt x="1744975" y="2433559"/>
                  </a:lnTo>
                  <a:lnTo>
                    <a:pt x="1680260" y="2417406"/>
                  </a:lnTo>
                  <a:lnTo>
                    <a:pt x="1618253" y="2392826"/>
                  </a:lnTo>
                  <a:lnTo>
                    <a:pt x="1560046" y="2360253"/>
                  </a:lnTo>
                  <a:lnTo>
                    <a:pt x="1506665" y="2320260"/>
                  </a:lnTo>
                  <a:lnTo>
                    <a:pt x="1459048" y="2273551"/>
                  </a:lnTo>
                  <a:lnTo>
                    <a:pt x="1418035" y="2220949"/>
                  </a:lnTo>
                  <a:lnTo>
                    <a:pt x="1384348" y="2163379"/>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5" name="pg5"/>
            <p:cNvSpPr/>
            <p:nvPr/>
          </p:nvSpPr>
          <p:spPr>
            <a:xfrm>
              <a:off x="1277810" y="3683736"/>
              <a:ext cx="1463298" cy="891766"/>
            </a:xfrm>
            <a:custGeom>
              <a:avLst/>
              <a:pathLst>
                <a:path w="1463298" h="891766">
                  <a:moveTo>
                    <a:pt x="1440783" y="194846"/>
                  </a:moveTo>
                  <a:lnTo>
                    <a:pt x="1373025" y="185567"/>
                  </a:lnTo>
                  <a:lnTo>
                    <a:pt x="1305267" y="176289"/>
                  </a:lnTo>
                  <a:lnTo>
                    <a:pt x="1237510" y="167011"/>
                  </a:lnTo>
                  <a:lnTo>
                    <a:pt x="1169752" y="157732"/>
                  </a:lnTo>
                  <a:lnTo>
                    <a:pt x="1101995" y="148454"/>
                  </a:lnTo>
                  <a:lnTo>
                    <a:pt x="1034237" y="139175"/>
                  </a:lnTo>
                  <a:lnTo>
                    <a:pt x="966479" y="129897"/>
                  </a:lnTo>
                  <a:lnTo>
                    <a:pt x="898722" y="120619"/>
                  </a:lnTo>
                  <a:lnTo>
                    <a:pt x="830964" y="111340"/>
                  </a:lnTo>
                  <a:lnTo>
                    <a:pt x="763206" y="102062"/>
                  </a:lnTo>
                  <a:lnTo>
                    <a:pt x="695449" y="92783"/>
                  </a:lnTo>
                  <a:lnTo>
                    <a:pt x="627691" y="83505"/>
                  </a:lnTo>
                  <a:lnTo>
                    <a:pt x="559934" y="74227"/>
                  </a:lnTo>
                  <a:lnTo>
                    <a:pt x="492176" y="64948"/>
                  </a:lnTo>
                  <a:lnTo>
                    <a:pt x="424418" y="55670"/>
                  </a:lnTo>
                  <a:lnTo>
                    <a:pt x="356661" y="46391"/>
                  </a:lnTo>
                  <a:lnTo>
                    <a:pt x="288903" y="37113"/>
                  </a:lnTo>
                  <a:lnTo>
                    <a:pt x="221146" y="27835"/>
                  </a:lnTo>
                  <a:lnTo>
                    <a:pt x="153388" y="18556"/>
                  </a:lnTo>
                  <a:lnTo>
                    <a:pt x="85630" y="9278"/>
                  </a:lnTo>
                  <a:lnTo>
                    <a:pt x="17873" y="0"/>
                  </a:lnTo>
                  <a:lnTo>
                    <a:pt x="9675" y="69061"/>
                  </a:lnTo>
                  <a:lnTo>
                    <a:pt x="3959" y="138373"/>
                  </a:lnTo>
                  <a:lnTo>
                    <a:pt x="732" y="207845"/>
                  </a:lnTo>
                  <a:lnTo>
                    <a:pt x="0" y="277387"/>
                  </a:lnTo>
                  <a:lnTo>
                    <a:pt x="1761" y="346912"/>
                  </a:lnTo>
                  <a:lnTo>
                    <a:pt x="6015" y="416328"/>
                  </a:lnTo>
                  <a:lnTo>
                    <a:pt x="12756" y="485548"/>
                  </a:lnTo>
                  <a:lnTo>
                    <a:pt x="21975" y="554481"/>
                  </a:lnTo>
                  <a:lnTo>
                    <a:pt x="33661" y="623039"/>
                  </a:lnTo>
                  <a:lnTo>
                    <a:pt x="47797" y="691133"/>
                  </a:lnTo>
                  <a:lnTo>
                    <a:pt x="64367" y="758677"/>
                  </a:lnTo>
                  <a:lnTo>
                    <a:pt x="83348" y="825584"/>
                  </a:lnTo>
                  <a:lnTo>
                    <a:pt x="104717" y="891766"/>
                  </a:lnTo>
                  <a:lnTo>
                    <a:pt x="169412" y="869589"/>
                  </a:lnTo>
                  <a:lnTo>
                    <a:pt x="234106" y="847412"/>
                  </a:lnTo>
                  <a:lnTo>
                    <a:pt x="298800" y="825234"/>
                  </a:lnTo>
                  <a:lnTo>
                    <a:pt x="363495" y="803057"/>
                  </a:lnTo>
                  <a:lnTo>
                    <a:pt x="428189" y="780880"/>
                  </a:lnTo>
                  <a:lnTo>
                    <a:pt x="492883" y="758703"/>
                  </a:lnTo>
                  <a:lnTo>
                    <a:pt x="557577" y="736526"/>
                  </a:lnTo>
                  <a:lnTo>
                    <a:pt x="622272" y="714348"/>
                  </a:lnTo>
                  <a:lnTo>
                    <a:pt x="686966" y="692171"/>
                  </a:lnTo>
                  <a:lnTo>
                    <a:pt x="751660" y="669994"/>
                  </a:lnTo>
                  <a:lnTo>
                    <a:pt x="816355" y="647817"/>
                  </a:lnTo>
                  <a:lnTo>
                    <a:pt x="881049" y="625639"/>
                  </a:lnTo>
                  <a:lnTo>
                    <a:pt x="945743" y="603462"/>
                  </a:lnTo>
                  <a:lnTo>
                    <a:pt x="1010438" y="581285"/>
                  </a:lnTo>
                  <a:lnTo>
                    <a:pt x="1075132" y="559108"/>
                  </a:lnTo>
                  <a:lnTo>
                    <a:pt x="1139826" y="536931"/>
                  </a:lnTo>
                  <a:lnTo>
                    <a:pt x="1204521" y="514753"/>
                  </a:lnTo>
                  <a:lnTo>
                    <a:pt x="1269215" y="492576"/>
                  </a:lnTo>
                  <a:lnTo>
                    <a:pt x="1333909" y="470399"/>
                  </a:lnTo>
                  <a:lnTo>
                    <a:pt x="1398604" y="448222"/>
                  </a:lnTo>
                  <a:lnTo>
                    <a:pt x="1463298" y="426045"/>
                  </a:lnTo>
                  <a:lnTo>
                    <a:pt x="1443795" y="350462"/>
                  </a:lnTo>
                  <a:lnTo>
                    <a:pt x="1436229" y="272771"/>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6" name="pg6"/>
            <p:cNvSpPr/>
            <p:nvPr/>
          </p:nvSpPr>
          <p:spPr>
            <a:xfrm>
              <a:off x="1295683" y="3195406"/>
              <a:ext cx="1457543" cy="683176"/>
            </a:xfrm>
            <a:custGeom>
              <a:avLst/>
              <a:pathLst>
                <a:path w="1457543" h="683176">
                  <a:moveTo>
                    <a:pt x="1457543" y="556572"/>
                  </a:moveTo>
                  <a:lnTo>
                    <a:pt x="1394497" y="530068"/>
                  </a:lnTo>
                  <a:lnTo>
                    <a:pt x="1331451" y="503565"/>
                  </a:lnTo>
                  <a:lnTo>
                    <a:pt x="1268406" y="477062"/>
                  </a:lnTo>
                  <a:lnTo>
                    <a:pt x="1205360" y="450558"/>
                  </a:lnTo>
                  <a:lnTo>
                    <a:pt x="1142314" y="424055"/>
                  </a:lnTo>
                  <a:lnTo>
                    <a:pt x="1079269" y="397551"/>
                  </a:lnTo>
                  <a:lnTo>
                    <a:pt x="1016223" y="371048"/>
                  </a:lnTo>
                  <a:lnTo>
                    <a:pt x="953178" y="344544"/>
                  </a:lnTo>
                  <a:lnTo>
                    <a:pt x="890132" y="318041"/>
                  </a:lnTo>
                  <a:lnTo>
                    <a:pt x="827086" y="291537"/>
                  </a:lnTo>
                  <a:lnTo>
                    <a:pt x="764041" y="265034"/>
                  </a:lnTo>
                  <a:lnTo>
                    <a:pt x="700995" y="238531"/>
                  </a:lnTo>
                  <a:lnTo>
                    <a:pt x="637950" y="212027"/>
                  </a:lnTo>
                  <a:lnTo>
                    <a:pt x="574904" y="185524"/>
                  </a:lnTo>
                  <a:lnTo>
                    <a:pt x="511858" y="159020"/>
                  </a:lnTo>
                  <a:lnTo>
                    <a:pt x="448813" y="132517"/>
                  </a:lnTo>
                  <a:lnTo>
                    <a:pt x="385767" y="106013"/>
                  </a:lnTo>
                  <a:lnTo>
                    <a:pt x="322721" y="79510"/>
                  </a:lnTo>
                  <a:lnTo>
                    <a:pt x="259676" y="53006"/>
                  </a:lnTo>
                  <a:lnTo>
                    <a:pt x="196630" y="26503"/>
                  </a:lnTo>
                  <a:lnTo>
                    <a:pt x="133585" y="0"/>
                  </a:lnTo>
                  <a:lnTo>
                    <a:pt x="106733" y="67373"/>
                  </a:lnTo>
                  <a:lnTo>
                    <a:pt x="82420" y="135704"/>
                  </a:lnTo>
                  <a:lnTo>
                    <a:pt x="60680" y="204897"/>
                  </a:lnTo>
                  <a:lnTo>
                    <a:pt x="41543" y="274854"/>
                  </a:lnTo>
                  <a:lnTo>
                    <a:pt x="25036" y="345478"/>
                  </a:lnTo>
                  <a:lnTo>
                    <a:pt x="11181" y="416669"/>
                  </a:lnTo>
                  <a:lnTo>
                    <a:pt x="0" y="488330"/>
                  </a:lnTo>
                  <a:lnTo>
                    <a:pt x="67757" y="497608"/>
                  </a:lnTo>
                  <a:lnTo>
                    <a:pt x="135515" y="506886"/>
                  </a:lnTo>
                  <a:lnTo>
                    <a:pt x="203272" y="516165"/>
                  </a:lnTo>
                  <a:lnTo>
                    <a:pt x="271030" y="525443"/>
                  </a:lnTo>
                  <a:lnTo>
                    <a:pt x="338788" y="534722"/>
                  </a:lnTo>
                  <a:lnTo>
                    <a:pt x="406545" y="544000"/>
                  </a:lnTo>
                  <a:lnTo>
                    <a:pt x="474303" y="553278"/>
                  </a:lnTo>
                  <a:lnTo>
                    <a:pt x="542060" y="562557"/>
                  </a:lnTo>
                  <a:lnTo>
                    <a:pt x="609818" y="571835"/>
                  </a:lnTo>
                  <a:lnTo>
                    <a:pt x="677576" y="581114"/>
                  </a:lnTo>
                  <a:lnTo>
                    <a:pt x="745333" y="590392"/>
                  </a:lnTo>
                  <a:lnTo>
                    <a:pt x="813091" y="599670"/>
                  </a:lnTo>
                  <a:lnTo>
                    <a:pt x="880848" y="608949"/>
                  </a:lnTo>
                  <a:lnTo>
                    <a:pt x="948606" y="618227"/>
                  </a:lnTo>
                  <a:lnTo>
                    <a:pt x="1016364" y="627506"/>
                  </a:lnTo>
                  <a:lnTo>
                    <a:pt x="1084121" y="636784"/>
                  </a:lnTo>
                  <a:lnTo>
                    <a:pt x="1151879" y="646062"/>
                  </a:lnTo>
                  <a:lnTo>
                    <a:pt x="1219637" y="655341"/>
                  </a:lnTo>
                  <a:lnTo>
                    <a:pt x="1287394" y="664619"/>
                  </a:lnTo>
                  <a:lnTo>
                    <a:pt x="1355152" y="673898"/>
                  </a:lnTo>
                  <a:lnTo>
                    <a:pt x="1422909" y="683176"/>
                  </a:lnTo>
                  <a:lnTo>
                    <a:pt x="1436076" y="618739"/>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7" name="pg7"/>
            <p:cNvSpPr/>
            <p:nvPr/>
          </p:nvSpPr>
          <p:spPr>
            <a:xfrm>
              <a:off x="1429268" y="2792588"/>
              <a:ext cx="1383447" cy="959390"/>
            </a:xfrm>
            <a:custGeom>
              <a:avLst/>
              <a:pathLst>
                <a:path w="1383447" h="959390">
                  <a:moveTo>
                    <a:pt x="1383447" y="854956"/>
                  </a:moveTo>
                  <a:lnTo>
                    <a:pt x="1328495" y="814244"/>
                  </a:lnTo>
                  <a:lnTo>
                    <a:pt x="1273544" y="773531"/>
                  </a:lnTo>
                  <a:lnTo>
                    <a:pt x="1218592" y="732819"/>
                  </a:lnTo>
                  <a:lnTo>
                    <a:pt x="1163640" y="692107"/>
                  </a:lnTo>
                  <a:lnTo>
                    <a:pt x="1108688" y="651395"/>
                  </a:lnTo>
                  <a:lnTo>
                    <a:pt x="1053736" y="610683"/>
                  </a:lnTo>
                  <a:lnTo>
                    <a:pt x="998785" y="569970"/>
                  </a:lnTo>
                  <a:lnTo>
                    <a:pt x="943833" y="529258"/>
                  </a:lnTo>
                  <a:lnTo>
                    <a:pt x="888881" y="488546"/>
                  </a:lnTo>
                  <a:lnTo>
                    <a:pt x="833929" y="447834"/>
                  </a:lnTo>
                  <a:lnTo>
                    <a:pt x="778977" y="407122"/>
                  </a:lnTo>
                  <a:lnTo>
                    <a:pt x="724026" y="366409"/>
                  </a:lnTo>
                  <a:lnTo>
                    <a:pt x="669074" y="325697"/>
                  </a:lnTo>
                  <a:lnTo>
                    <a:pt x="614122" y="284985"/>
                  </a:lnTo>
                  <a:lnTo>
                    <a:pt x="559170" y="244273"/>
                  </a:lnTo>
                  <a:lnTo>
                    <a:pt x="504218" y="203561"/>
                  </a:lnTo>
                  <a:lnTo>
                    <a:pt x="449267" y="162848"/>
                  </a:lnTo>
                  <a:lnTo>
                    <a:pt x="394315" y="122136"/>
                  </a:lnTo>
                  <a:lnTo>
                    <a:pt x="339363" y="81424"/>
                  </a:lnTo>
                  <a:lnTo>
                    <a:pt x="284411" y="40712"/>
                  </a:lnTo>
                  <a:lnTo>
                    <a:pt x="229459" y="0"/>
                  </a:lnTo>
                  <a:lnTo>
                    <a:pt x="190861" y="54007"/>
                  </a:lnTo>
                  <a:lnTo>
                    <a:pt x="154134" y="109304"/>
                  </a:lnTo>
                  <a:lnTo>
                    <a:pt x="119322" y="165826"/>
                  </a:lnTo>
                  <a:lnTo>
                    <a:pt x="86465" y="223507"/>
                  </a:lnTo>
                  <a:lnTo>
                    <a:pt x="55602" y="282278"/>
                  </a:lnTo>
                  <a:lnTo>
                    <a:pt x="26769" y="342072"/>
                  </a:lnTo>
                  <a:lnTo>
                    <a:pt x="0" y="402818"/>
                  </a:lnTo>
                  <a:lnTo>
                    <a:pt x="63045" y="429321"/>
                  </a:lnTo>
                  <a:lnTo>
                    <a:pt x="126091" y="455825"/>
                  </a:lnTo>
                  <a:lnTo>
                    <a:pt x="189136" y="482328"/>
                  </a:lnTo>
                  <a:lnTo>
                    <a:pt x="252182" y="508831"/>
                  </a:lnTo>
                  <a:lnTo>
                    <a:pt x="315228" y="535335"/>
                  </a:lnTo>
                  <a:lnTo>
                    <a:pt x="378273" y="561838"/>
                  </a:lnTo>
                  <a:lnTo>
                    <a:pt x="441319" y="588342"/>
                  </a:lnTo>
                  <a:lnTo>
                    <a:pt x="504364" y="614845"/>
                  </a:lnTo>
                  <a:lnTo>
                    <a:pt x="567410" y="641349"/>
                  </a:lnTo>
                  <a:lnTo>
                    <a:pt x="630456" y="667852"/>
                  </a:lnTo>
                  <a:lnTo>
                    <a:pt x="693501" y="694356"/>
                  </a:lnTo>
                  <a:lnTo>
                    <a:pt x="756547" y="720859"/>
                  </a:lnTo>
                  <a:lnTo>
                    <a:pt x="819593" y="747362"/>
                  </a:lnTo>
                  <a:lnTo>
                    <a:pt x="882638" y="773866"/>
                  </a:lnTo>
                  <a:lnTo>
                    <a:pt x="945684" y="800369"/>
                  </a:lnTo>
                  <a:lnTo>
                    <a:pt x="1008729" y="826873"/>
                  </a:lnTo>
                  <a:lnTo>
                    <a:pt x="1071775" y="853376"/>
                  </a:lnTo>
                  <a:lnTo>
                    <a:pt x="1134821" y="879880"/>
                  </a:lnTo>
                  <a:lnTo>
                    <a:pt x="1197866" y="906383"/>
                  </a:lnTo>
                  <a:lnTo>
                    <a:pt x="1260912" y="932887"/>
                  </a:lnTo>
                  <a:lnTo>
                    <a:pt x="1323958" y="959390"/>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8" name="pg8"/>
            <p:cNvSpPr/>
            <p:nvPr/>
          </p:nvSpPr>
          <p:spPr>
            <a:xfrm>
              <a:off x="1658728" y="2465858"/>
              <a:ext cx="1233443" cy="1181685"/>
            </a:xfrm>
            <a:custGeom>
              <a:avLst/>
              <a:pathLst>
                <a:path w="1233443" h="1181685">
                  <a:moveTo>
                    <a:pt x="1233443" y="1096978"/>
                  </a:moveTo>
                  <a:lnTo>
                    <a:pt x="1189301" y="1044740"/>
                  </a:lnTo>
                  <a:lnTo>
                    <a:pt x="1145160" y="992503"/>
                  </a:lnTo>
                  <a:lnTo>
                    <a:pt x="1101018" y="940266"/>
                  </a:lnTo>
                  <a:lnTo>
                    <a:pt x="1056877" y="888029"/>
                  </a:lnTo>
                  <a:lnTo>
                    <a:pt x="1012735" y="835792"/>
                  </a:lnTo>
                  <a:lnTo>
                    <a:pt x="968594" y="783555"/>
                  </a:lnTo>
                  <a:lnTo>
                    <a:pt x="924452" y="731318"/>
                  </a:lnTo>
                  <a:lnTo>
                    <a:pt x="880311" y="679081"/>
                  </a:lnTo>
                  <a:lnTo>
                    <a:pt x="836169" y="626844"/>
                  </a:lnTo>
                  <a:lnTo>
                    <a:pt x="792028" y="574607"/>
                  </a:lnTo>
                  <a:lnTo>
                    <a:pt x="747886" y="522370"/>
                  </a:lnTo>
                  <a:lnTo>
                    <a:pt x="703744" y="470133"/>
                  </a:lnTo>
                  <a:lnTo>
                    <a:pt x="659603" y="417896"/>
                  </a:lnTo>
                  <a:lnTo>
                    <a:pt x="615461" y="365659"/>
                  </a:lnTo>
                  <a:lnTo>
                    <a:pt x="571320" y="313422"/>
                  </a:lnTo>
                  <a:lnTo>
                    <a:pt x="527178" y="261185"/>
                  </a:lnTo>
                  <a:lnTo>
                    <a:pt x="483037" y="208948"/>
                  </a:lnTo>
                  <a:lnTo>
                    <a:pt x="438895" y="156711"/>
                  </a:lnTo>
                  <a:lnTo>
                    <a:pt x="394754" y="104474"/>
                  </a:lnTo>
                  <a:lnTo>
                    <a:pt x="350612" y="52237"/>
                  </a:lnTo>
                  <a:lnTo>
                    <a:pt x="306471" y="0"/>
                  </a:lnTo>
                  <a:lnTo>
                    <a:pt x="250262" y="49388"/>
                  </a:lnTo>
                  <a:lnTo>
                    <a:pt x="196000" y="100908"/>
                  </a:lnTo>
                  <a:lnTo>
                    <a:pt x="143767" y="154483"/>
                  </a:lnTo>
                  <a:lnTo>
                    <a:pt x="93640" y="210034"/>
                  </a:lnTo>
                  <a:lnTo>
                    <a:pt x="45694" y="267478"/>
                  </a:lnTo>
                  <a:lnTo>
                    <a:pt x="0" y="326729"/>
                  </a:lnTo>
                  <a:lnTo>
                    <a:pt x="54951" y="367441"/>
                  </a:lnTo>
                  <a:lnTo>
                    <a:pt x="109903" y="408153"/>
                  </a:lnTo>
                  <a:lnTo>
                    <a:pt x="164855" y="448866"/>
                  </a:lnTo>
                  <a:lnTo>
                    <a:pt x="219807" y="489578"/>
                  </a:lnTo>
                  <a:lnTo>
                    <a:pt x="274758" y="530290"/>
                  </a:lnTo>
                  <a:lnTo>
                    <a:pt x="329710" y="571002"/>
                  </a:lnTo>
                  <a:lnTo>
                    <a:pt x="384662" y="611714"/>
                  </a:lnTo>
                  <a:lnTo>
                    <a:pt x="439614" y="652427"/>
                  </a:lnTo>
                  <a:lnTo>
                    <a:pt x="494566" y="693139"/>
                  </a:lnTo>
                  <a:lnTo>
                    <a:pt x="549517" y="733851"/>
                  </a:lnTo>
                  <a:lnTo>
                    <a:pt x="604469" y="774563"/>
                  </a:lnTo>
                  <a:lnTo>
                    <a:pt x="659421" y="815275"/>
                  </a:lnTo>
                  <a:lnTo>
                    <a:pt x="714373" y="855988"/>
                  </a:lnTo>
                  <a:lnTo>
                    <a:pt x="769325" y="896700"/>
                  </a:lnTo>
                  <a:lnTo>
                    <a:pt x="824276" y="937412"/>
                  </a:lnTo>
                  <a:lnTo>
                    <a:pt x="879228" y="978124"/>
                  </a:lnTo>
                  <a:lnTo>
                    <a:pt x="934180" y="1018836"/>
                  </a:lnTo>
                  <a:lnTo>
                    <a:pt x="989132" y="1059549"/>
                  </a:lnTo>
                  <a:lnTo>
                    <a:pt x="1044084" y="1100261"/>
                  </a:lnTo>
                  <a:lnTo>
                    <a:pt x="1099035" y="1140973"/>
                  </a:lnTo>
                  <a:lnTo>
                    <a:pt x="1153987" y="1181685"/>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9" name="pg9"/>
            <p:cNvSpPr/>
            <p:nvPr/>
          </p:nvSpPr>
          <p:spPr>
            <a:xfrm>
              <a:off x="1965200" y="2224797"/>
              <a:ext cx="1020404" cy="1338039"/>
            </a:xfrm>
            <a:custGeom>
              <a:avLst/>
              <a:pathLst>
                <a:path w="1020404" h="1338039">
                  <a:moveTo>
                    <a:pt x="1020404" y="1275542"/>
                  </a:moveTo>
                  <a:lnTo>
                    <a:pt x="988974" y="1214802"/>
                  </a:lnTo>
                  <a:lnTo>
                    <a:pt x="957544" y="1154061"/>
                  </a:lnTo>
                  <a:lnTo>
                    <a:pt x="926115" y="1093321"/>
                  </a:lnTo>
                  <a:lnTo>
                    <a:pt x="894685" y="1032581"/>
                  </a:lnTo>
                  <a:lnTo>
                    <a:pt x="863255" y="971841"/>
                  </a:lnTo>
                  <a:lnTo>
                    <a:pt x="831826" y="911101"/>
                  </a:lnTo>
                  <a:lnTo>
                    <a:pt x="800396" y="850361"/>
                  </a:lnTo>
                  <a:lnTo>
                    <a:pt x="768966" y="789621"/>
                  </a:lnTo>
                  <a:lnTo>
                    <a:pt x="737537" y="728881"/>
                  </a:lnTo>
                  <a:lnTo>
                    <a:pt x="706107" y="668141"/>
                  </a:lnTo>
                  <a:lnTo>
                    <a:pt x="674677" y="607401"/>
                  </a:lnTo>
                  <a:lnTo>
                    <a:pt x="643248" y="546660"/>
                  </a:lnTo>
                  <a:lnTo>
                    <a:pt x="611818" y="485920"/>
                  </a:lnTo>
                  <a:lnTo>
                    <a:pt x="580389" y="425180"/>
                  </a:lnTo>
                  <a:lnTo>
                    <a:pt x="548959" y="364440"/>
                  </a:lnTo>
                  <a:lnTo>
                    <a:pt x="517529" y="303700"/>
                  </a:lnTo>
                  <a:lnTo>
                    <a:pt x="486100" y="242960"/>
                  </a:lnTo>
                  <a:lnTo>
                    <a:pt x="454670" y="182220"/>
                  </a:lnTo>
                  <a:lnTo>
                    <a:pt x="423240" y="121480"/>
                  </a:lnTo>
                  <a:lnTo>
                    <a:pt x="391811" y="60740"/>
                  </a:lnTo>
                  <a:lnTo>
                    <a:pt x="360381" y="0"/>
                  </a:lnTo>
                  <a:lnTo>
                    <a:pt x="296704" y="34471"/>
                  </a:lnTo>
                  <a:lnTo>
                    <a:pt x="234358" y="71297"/>
                  </a:lnTo>
                  <a:lnTo>
                    <a:pt x="173431" y="110425"/>
                  </a:lnTo>
                  <a:lnTo>
                    <a:pt x="114007" y="151801"/>
                  </a:lnTo>
                  <a:lnTo>
                    <a:pt x="56170" y="195366"/>
                  </a:lnTo>
                  <a:lnTo>
                    <a:pt x="0" y="241061"/>
                  </a:lnTo>
                  <a:lnTo>
                    <a:pt x="44141" y="293298"/>
                  </a:lnTo>
                  <a:lnTo>
                    <a:pt x="88283" y="345535"/>
                  </a:lnTo>
                  <a:lnTo>
                    <a:pt x="132424" y="397772"/>
                  </a:lnTo>
                  <a:lnTo>
                    <a:pt x="176566" y="450009"/>
                  </a:lnTo>
                  <a:lnTo>
                    <a:pt x="220707" y="502246"/>
                  </a:lnTo>
                  <a:lnTo>
                    <a:pt x="264849" y="554483"/>
                  </a:lnTo>
                  <a:lnTo>
                    <a:pt x="308990" y="606720"/>
                  </a:lnTo>
                  <a:lnTo>
                    <a:pt x="353132" y="658957"/>
                  </a:lnTo>
                  <a:lnTo>
                    <a:pt x="397273" y="711194"/>
                  </a:lnTo>
                  <a:lnTo>
                    <a:pt x="441415" y="763432"/>
                  </a:lnTo>
                  <a:lnTo>
                    <a:pt x="485556" y="815669"/>
                  </a:lnTo>
                  <a:lnTo>
                    <a:pt x="529698" y="867906"/>
                  </a:lnTo>
                  <a:lnTo>
                    <a:pt x="573839" y="920143"/>
                  </a:lnTo>
                  <a:lnTo>
                    <a:pt x="617981" y="972380"/>
                  </a:lnTo>
                  <a:lnTo>
                    <a:pt x="662122" y="1024617"/>
                  </a:lnTo>
                  <a:lnTo>
                    <a:pt x="706264" y="1076854"/>
                  </a:lnTo>
                  <a:lnTo>
                    <a:pt x="750405" y="1129091"/>
                  </a:lnTo>
                  <a:lnTo>
                    <a:pt x="794547" y="1181328"/>
                  </a:lnTo>
                  <a:lnTo>
                    <a:pt x="838688" y="1233565"/>
                  </a:lnTo>
                  <a:lnTo>
                    <a:pt x="882830" y="1285802"/>
                  </a:lnTo>
                  <a:lnTo>
                    <a:pt x="926971" y="1338039"/>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0" name="pg10"/>
            <p:cNvSpPr/>
            <p:nvPr/>
          </p:nvSpPr>
          <p:spPr>
            <a:xfrm>
              <a:off x="2325581" y="2143249"/>
              <a:ext cx="706529" cy="1357089"/>
            </a:xfrm>
            <a:custGeom>
              <a:avLst/>
              <a:pathLst>
                <a:path w="706529" h="1357089">
                  <a:moveTo>
                    <a:pt x="706529" y="1335947"/>
                  </a:moveTo>
                  <a:lnTo>
                    <a:pt x="681427" y="1272331"/>
                  </a:lnTo>
                  <a:lnTo>
                    <a:pt x="656325" y="1208714"/>
                  </a:lnTo>
                  <a:lnTo>
                    <a:pt x="631223" y="1145097"/>
                  </a:lnTo>
                  <a:lnTo>
                    <a:pt x="606121" y="1081481"/>
                  </a:lnTo>
                  <a:lnTo>
                    <a:pt x="581019" y="1017864"/>
                  </a:lnTo>
                  <a:lnTo>
                    <a:pt x="555917" y="954248"/>
                  </a:lnTo>
                  <a:lnTo>
                    <a:pt x="530814" y="890631"/>
                  </a:lnTo>
                  <a:lnTo>
                    <a:pt x="505712" y="827015"/>
                  </a:lnTo>
                  <a:lnTo>
                    <a:pt x="480610" y="763398"/>
                  </a:lnTo>
                  <a:lnTo>
                    <a:pt x="455508" y="699782"/>
                  </a:lnTo>
                  <a:lnTo>
                    <a:pt x="430406" y="636165"/>
                  </a:lnTo>
                  <a:lnTo>
                    <a:pt x="405304" y="572548"/>
                  </a:lnTo>
                  <a:lnTo>
                    <a:pt x="380202" y="508932"/>
                  </a:lnTo>
                  <a:lnTo>
                    <a:pt x="355100" y="445315"/>
                  </a:lnTo>
                  <a:lnTo>
                    <a:pt x="329997" y="381699"/>
                  </a:lnTo>
                  <a:lnTo>
                    <a:pt x="304895" y="318082"/>
                  </a:lnTo>
                  <a:lnTo>
                    <a:pt x="279793" y="254466"/>
                  </a:lnTo>
                  <a:lnTo>
                    <a:pt x="254691" y="190849"/>
                  </a:lnTo>
                  <a:lnTo>
                    <a:pt x="229589" y="127233"/>
                  </a:lnTo>
                  <a:lnTo>
                    <a:pt x="204487" y="63616"/>
                  </a:lnTo>
                  <a:lnTo>
                    <a:pt x="179385" y="0"/>
                  </a:lnTo>
                  <a:lnTo>
                    <a:pt x="118680" y="25150"/>
                  </a:lnTo>
                  <a:lnTo>
                    <a:pt x="58862" y="52343"/>
                  </a:lnTo>
                  <a:lnTo>
                    <a:pt x="0" y="81547"/>
                  </a:lnTo>
                  <a:lnTo>
                    <a:pt x="31429" y="142287"/>
                  </a:lnTo>
                  <a:lnTo>
                    <a:pt x="62859" y="203027"/>
                  </a:lnTo>
                  <a:lnTo>
                    <a:pt x="94288" y="263767"/>
                  </a:lnTo>
                  <a:lnTo>
                    <a:pt x="125718" y="324507"/>
                  </a:lnTo>
                  <a:lnTo>
                    <a:pt x="157148" y="385247"/>
                  </a:lnTo>
                  <a:lnTo>
                    <a:pt x="188577" y="445987"/>
                  </a:lnTo>
                  <a:lnTo>
                    <a:pt x="220007" y="506728"/>
                  </a:lnTo>
                  <a:lnTo>
                    <a:pt x="251437" y="567468"/>
                  </a:lnTo>
                  <a:lnTo>
                    <a:pt x="282866" y="628208"/>
                  </a:lnTo>
                  <a:lnTo>
                    <a:pt x="314296" y="688948"/>
                  </a:lnTo>
                  <a:lnTo>
                    <a:pt x="345726" y="749688"/>
                  </a:lnTo>
                  <a:lnTo>
                    <a:pt x="377155" y="810428"/>
                  </a:lnTo>
                  <a:lnTo>
                    <a:pt x="408585" y="871168"/>
                  </a:lnTo>
                  <a:lnTo>
                    <a:pt x="440015" y="931908"/>
                  </a:lnTo>
                  <a:lnTo>
                    <a:pt x="471444" y="992648"/>
                  </a:lnTo>
                  <a:lnTo>
                    <a:pt x="502874" y="1053388"/>
                  </a:lnTo>
                  <a:lnTo>
                    <a:pt x="534304" y="1114129"/>
                  </a:lnTo>
                  <a:lnTo>
                    <a:pt x="565733" y="1174869"/>
                  </a:lnTo>
                  <a:lnTo>
                    <a:pt x="597163" y="1235609"/>
                  </a:lnTo>
                  <a:lnTo>
                    <a:pt x="628593" y="1296349"/>
                  </a:lnTo>
                  <a:lnTo>
                    <a:pt x="660022" y="1357089"/>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1" name="pg11"/>
            <p:cNvSpPr/>
            <p:nvPr/>
          </p:nvSpPr>
          <p:spPr>
            <a:xfrm>
              <a:off x="2504966" y="2091864"/>
              <a:ext cx="565342" cy="1387333"/>
            </a:xfrm>
            <a:custGeom>
              <a:avLst/>
              <a:pathLst>
                <a:path w="565342" h="1387333">
                  <a:moveTo>
                    <a:pt x="565342" y="1374011"/>
                  </a:moveTo>
                  <a:lnTo>
                    <a:pt x="545437" y="1308581"/>
                  </a:lnTo>
                  <a:lnTo>
                    <a:pt x="525532" y="1243152"/>
                  </a:lnTo>
                  <a:lnTo>
                    <a:pt x="505627" y="1177723"/>
                  </a:lnTo>
                  <a:lnTo>
                    <a:pt x="485721" y="1112294"/>
                  </a:lnTo>
                  <a:lnTo>
                    <a:pt x="465816" y="1046865"/>
                  </a:lnTo>
                  <a:lnTo>
                    <a:pt x="445911" y="981436"/>
                  </a:lnTo>
                  <a:lnTo>
                    <a:pt x="426006" y="916007"/>
                  </a:lnTo>
                  <a:lnTo>
                    <a:pt x="406101" y="850578"/>
                  </a:lnTo>
                  <a:lnTo>
                    <a:pt x="386195" y="785149"/>
                  </a:lnTo>
                  <a:lnTo>
                    <a:pt x="366290" y="719720"/>
                  </a:lnTo>
                  <a:lnTo>
                    <a:pt x="346385" y="654290"/>
                  </a:lnTo>
                  <a:lnTo>
                    <a:pt x="326480" y="588861"/>
                  </a:lnTo>
                  <a:lnTo>
                    <a:pt x="306575" y="523432"/>
                  </a:lnTo>
                  <a:lnTo>
                    <a:pt x="286670" y="458003"/>
                  </a:lnTo>
                  <a:lnTo>
                    <a:pt x="266764" y="392574"/>
                  </a:lnTo>
                  <a:lnTo>
                    <a:pt x="246859" y="327145"/>
                  </a:lnTo>
                  <a:lnTo>
                    <a:pt x="226954" y="261716"/>
                  </a:lnTo>
                  <a:lnTo>
                    <a:pt x="207049" y="196287"/>
                  </a:lnTo>
                  <a:lnTo>
                    <a:pt x="187144" y="130858"/>
                  </a:lnTo>
                  <a:lnTo>
                    <a:pt x="167239" y="65429"/>
                  </a:lnTo>
                  <a:lnTo>
                    <a:pt x="147333" y="0"/>
                  </a:lnTo>
                  <a:lnTo>
                    <a:pt x="73149" y="24210"/>
                  </a:lnTo>
                  <a:lnTo>
                    <a:pt x="0" y="51385"/>
                  </a:lnTo>
                  <a:lnTo>
                    <a:pt x="25102" y="115002"/>
                  </a:lnTo>
                  <a:lnTo>
                    <a:pt x="50204" y="178618"/>
                  </a:lnTo>
                  <a:lnTo>
                    <a:pt x="75306" y="242235"/>
                  </a:lnTo>
                  <a:lnTo>
                    <a:pt x="100408" y="305851"/>
                  </a:lnTo>
                  <a:lnTo>
                    <a:pt x="125510" y="369468"/>
                  </a:lnTo>
                  <a:lnTo>
                    <a:pt x="150612" y="433085"/>
                  </a:lnTo>
                  <a:lnTo>
                    <a:pt x="175714" y="496701"/>
                  </a:lnTo>
                  <a:lnTo>
                    <a:pt x="200817" y="560318"/>
                  </a:lnTo>
                  <a:lnTo>
                    <a:pt x="225919" y="623934"/>
                  </a:lnTo>
                  <a:lnTo>
                    <a:pt x="251021" y="687551"/>
                  </a:lnTo>
                  <a:lnTo>
                    <a:pt x="276123" y="751167"/>
                  </a:lnTo>
                  <a:lnTo>
                    <a:pt x="301225" y="814784"/>
                  </a:lnTo>
                  <a:lnTo>
                    <a:pt x="326327" y="878400"/>
                  </a:lnTo>
                  <a:lnTo>
                    <a:pt x="351429" y="942017"/>
                  </a:lnTo>
                  <a:lnTo>
                    <a:pt x="376532" y="1005633"/>
                  </a:lnTo>
                  <a:lnTo>
                    <a:pt x="401634" y="1069250"/>
                  </a:lnTo>
                  <a:lnTo>
                    <a:pt x="426736" y="1132867"/>
                  </a:lnTo>
                  <a:lnTo>
                    <a:pt x="451838" y="1196483"/>
                  </a:lnTo>
                  <a:lnTo>
                    <a:pt x="476940" y="1260100"/>
                  </a:lnTo>
                  <a:lnTo>
                    <a:pt x="502042" y="1323716"/>
                  </a:lnTo>
                  <a:lnTo>
                    <a:pt x="527144" y="1387333"/>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2" name="pg12"/>
            <p:cNvSpPr/>
            <p:nvPr/>
          </p:nvSpPr>
          <p:spPr>
            <a:xfrm>
              <a:off x="2652300" y="2053996"/>
              <a:ext cx="455382" cy="1411879"/>
            </a:xfrm>
            <a:custGeom>
              <a:avLst/>
              <a:pathLst>
                <a:path w="455382" h="1411879">
                  <a:moveTo>
                    <a:pt x="455382" y="1402061"/>
                  </a:moveTo>
                  <a:lnTo>
                    <a:pt x="440562" y="1335296"/>
                  </a:lnTo>
                  <a:lnTo>
                    <a:pt x="425742" y="1268531"/>
                  </a:lnTo>
                  <a:lnTo>
                    <a:pt x="410921" y="1201766"/>
                  </a:lnTo>
                  <a:lnTo>
                    <a:pt x="396101" y="1135002"/>
                  </a:lnTo>
                  <a:lnTo>
                    <a:pt x="381281" y="1068237"/>
                  </a:lnTo>
                  <a:lnTo>
                    <a:pt x="366461" y="1001472"/>
                  </a:lnTo>
                  <a:lnTo>
                    <a:pt x="351640" y="934707"/>
                  </a:lnTo>
                  <a:lnTo>
                    <a:pt x="336820" y="867942"/>
                  </a:lnTo>
                  <a:lnTo>
                    <a:pt x="322000" y="801177"/>
                  </a:lnTo>
                  <a:lnTo>
                    <a:pt x="307180" y="734413"/>
                  </a:lnTo>
                  <a:lnTo>
                    <a:pt x="292359" y="667648"/>
                  </a:lnTo>
                  <a:lnTo>
                    <a:pt x="277539" y="600883"/>
                  </a:lnTo>
                  <a:lnTo>
                    <a:pt x="262719" y="534118"/>
                  </a:lnTo>
                  <a:lnTo>
                    <a:pt x="247898" y="467353"/>
                  </a:lnTo>
                  <a:lnTo>
                    <a:pt x="233078" y="400588"/>
                  </a:lnTo>
                  <a:lnTo>
                    <a:pt x="218258" y="333824"/>
                  </a:lnTo>
                  <a:lnTo>
                    <a:pt x="203438" y="267059"/>
                  </a:lnTo>
                  <a:lnTo>
                    <a:pt x="188617" y="200294"/>
                  </a:lnTo>
                  <a:lnTo>
                    <a:pt x="173797" y="133529"/>
                  </a:lnTo>
                  <a:lnTo>
                    <a:pt x="158977" y="66764"/>
                  </a:lnTo>
                  <a:lnTo>
                    <a:pt x="144156" y="0"/>
                  </a:lnTo>
                  <a:lnTo>
                    <a:pt x="71714" y="17548"/>
                  </a:lnTo>
                  <a:lnTo>
                    <a:pt x="0" y="37867"/>
                  </a:lnTo>
                  <a:lnTo>
                    <a:pt x="19905" y="103297"/>
                  </a:lnTo>
                  <a:lnTo>
                    <a:pt x="39810" y="168726"/>
                  </a:lnTo>
                  <a:lnTo>
                    <a:pt x="59715" y="234155"/>
                  </a:lnTo>
                  <a:lnTo>
                    <a:pt x="79620" y="299584"/>
                  </a:lnTo>
                  <a:lnTo>
                    <a:pt x="99525" y="365013"/>
                  </a:lnTo>
                  <a:lnTo>
                    <a:pt x="119431" y="430442"/>
                  </a:lnTo>
                  <a:lnTo>
                    <a:pt x="139336" y="495871"/>
                  </a:lnTo>
                  <a:lnTo>
                    <a:pt x="159241" y="561300"/>
                  </a:lnTo>
                  <a:lnTo>
                    <a:pt x="179146" y="626729"/>
                  </a:lnTo>
                  <a:lnTo>
                    <a:pt x="199051" y="692158"/>
                  </a:lnTo>
                  <a:lnTo>
                    <a:pt x="218956" y="757588"/>
                  </a:lnTo>
                  <a:lnTo>
                    <a:pt x="238862" y="823017"/>
                  </a:lnTo>
                  <a:lnTo>
                    <a:pt x="258767" y="888446"/>
                  </a:lnTo>
                  <a:lnTo>
                    <a:pt x="278672" y="953875"/>
                  </a:lnTo>
                  <a:lnTo>
                    <a:pt x="298577" y="1019304"/>
                  </a:lnTo>
                  <a:lnTo>
                    <a:pt x="318482" y="1084733"/>
                  </a:lnTo>
                  <a:lnTo>
                    <a:pt x="338388" y="1150162"/>
                  </a:lnTo>
                  <a:lnTo>
                    <a:pt x="358293" y="1215591"/>
                  </a:lnTo>
                  <a:lnTo>
                    <a:pt x="378198" y="1281020"/>
                  </a:lnTo>
                  <a:lnTo>
                    <a:pt x="398103" y="1346449"/>
                  </a:lnTo>
                  <a:lnTo>
                    <a:pt x="418008" y="1411879"/>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13" name="pg13"/>
            <p:cNvSpPr/>
            <p:nvPr/>
          </p:nvSpPr>
          <p:spPr>
            <a:xfrm>
              <a:off x="2796457" y="2036832"/>
              <a:ext cx="333676" cy="1419224"/>
            </a:xfrm>
            <a:custGeom>
              <a:avLst/>
              <a:pathLst>
                <a:path w="333676" h="1419224">
                  <a:moveTo>
                    <a:pt x="333676" y="1414774"/>
                  </a:moveTo>
                  <a:lnTo>
                    <a:pt x="321910" y="1347404"/>
                  </a:lnTo>
                  <a:lnTo>
                    <a:pt x="310144" y="1280034"/>
                  </a:lnTo>
                  <a:lnTo>
                    <a:pt x="298378" y="1212664"/>
                  </a:lnTo>
                  <a:lnTo>
                    <a:pt x="286612" y="1145294"/>
                  </a:lnTo>
                  <a:lnTo>
                    <a:pt x="274846" y="1077923"/>
                  </a:lnTo>
                  <a:lnTo>
                    <a:pt x="263081" y="1010553"/>
                  </a:lnTo>
                  <a:lnTo>
                    <a:pt x="251315" y="943183"/>
                  </a:lnTo>
                  <a:lnTo>
                    <a:pt x="239549" y="875813"/>
                  </a:lnTo>
                  <a:lnTo>
                    <a:pt x="227783" y="808442"/>
                  </a:lnTo>
                  <a:lnTo>
                    <a:pt x="216017" y="741072"/>
                  </a:lnTo>
                  <a:lnTo>
                    <a:pt x="204252" y="673702"/>
                  </a:lnTo>
                  <a:lnTo>
                    <a:pt x="192486" y="606332"/>
                  </a:lnTo>
                  <a:lnTo>
                    <a:pt x="180720" y="538961"/>
                  </a:lnTo>
                  <a:lnTo>
                    <a:pt x="168954" y="471591"/>
                  </a:lnTo>
                  <a:lnTo>
                    <a:pt x="157188" y="404221"/>
                  </a:lnTo>
                  <a:lnTo>
                    <a:pt x="145423" y="336851"/>
                  </a:lnTo>
                  <a:lnTo>
                    <a:pt x="133657" y="269480"/>
                  </a:lnTo>
                  <a:lnTo>
                    <a:pt x="121891" y="202110"/>
                  </a:lnTo>
                  <a:lnTo>
                    <a:pt x="110125" y="134740"/>
                  </a:lnTo>
                  <a:lnTo>
                    <a:pt x="98359" y="67370"/>
                  </a:lnTo>
                  <a:lnTo>
                    <a:pt x="86593" y="0"/>
                  </a:lnTo>
                  <a:lnTo>
                    <a:pt x="0" y="17163"/>
                  </a:lnTo>
                  <a:lnTo>
                    <a:pt x="14820" y="83928"/>
                  </a:lnTo>
                  <a:lnTo>
                    <a:pt x="29640" y="150692"/>
                  </a:lnTo>
                  <a:lnTo>
                    <a:pt x="44460" y="217457"/>
                  </a:lnTo>
                  <a:lnTo>
                    <a:pt x="59281" y="284222"/>
                  </a:lnTo>
                  <a:lnTo>
                    <a:pt x="74101" y="350987"/>
                  </a:lnTo>
                  <a:lnTo>
                    <a:pt x="88921" y="417752"/>
                  </a:lnTo>
                  <a:lnTo>
                    <a:pt x="103741" y="484517"/>
                  </a:lnTo>
                  <a:lnTo>
                    <a:pt x="118562" y="551281"/>
                  </a:lnTo>
                  <a:lnTo>
                    <a:pt x="133382" y="618046"/>
                  </a:lnTo>
                  <a:lnTo>
                    <a:pt x="148202" y="684811"/>
                  </a:lnTo>
                  <a:lnTo>
                    <a:pt x="163023" y="751576"/>
                  </a:lnTo>
                  <a:lnTo>
                    <a:pt x="177843" y="818341"/>
                  </a:lnTo>
                  <a:lnTo>
                    <a:pt x="192663" y="885106"/>
                  </a:lnTo>
                  <a:lnTo>
                    <a:pt x="207483" y="951870"/>
                  </a:lnTo>
                  <a:lnTo>
                    <a:pt x="222304" y="1018635"/>
                  </a:lnTo>
                  <a:lnTo>
                    <a:pt x="237124" y="1085400"/>
                  </a:lnTo>
                  <a:lnTo>
                    <a:pt x="251944" y="1152165"/>
                  </a:lnTo>
                  <a:lnTo>
                    <a:pt x="266764" y="1218930"/>
                  </a:lnTo>
                  <a:lnTo>
                    <a:pt x="281585" y="1285695"/>
                  </a:lnTo>
                  <a:lnTo>
                    <a:pt x="296405" y="1352459"/>
                  </a:lnTo>
                  <a:lnTo>
                    <a:pt x="311225" y="1419224"/>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14" name="pg14"/>
            <p:cNvSpPr/>
            <p:nvPr/>
          </p:nvSpPr>
          <p:spPr>
            <a:xfrm>
              <a:off x="2883051" y="2023778"/>
              <a:ext cx="269409" cy="1427829"/>
            </a:xfrm>
            <a:custGeom>
              <a:avLst/>
              <a:pathLst>
                <a:path w="269409" h="1427829">
                  <a:moveTo>
                    <a:pt x="269409" y="1424444"/>
                  </a:moveTo>
                  <a:lnTo>
                    <a:pt x="260681" y="1356613"/>
                  </a:lnTo>
                  <a:lnTo>
                    <a:pt x="251953" y="1288783"/>
                  </a:lnTo>
                  <a:lnTo>
                    <a:pt x="243225" y="1220952"/>
                  </a:lnTo>
                  <a:lnTo>
                    <a:pt x="234496" y="1153121"/>
                  </a:lnTo>
                  <a:lnTo>
                    <a:pt x="225768" y="1085291"/>
                  </a:lnTo>
                  <a:lnTo>
                    <a:pt x="217040" y="1017460"/>
                  </a:lnTo>
                  <a:lnTo>
                    <a:pt x="208312" y="949629"/>
                  </a:lnTo>
                  <a:lnTo>
                    <a:pt x="199584" y="881799"/>
                  </a:lnTo>
                  <a:lnTo>
                    <a:pt x="190856" y="813968"/>
                  </a:lnTo>
                  <a:lnTo>
                    <a:pt x="182128" y="746137"/>
                  </a:lnTo>
                  <a:lnTo>
                    <a:pt x="173400" y="678306"/>
                  </a:lnTo>
                  <a:lnTo>
                    <a:pt x="164672" y="610476"/>
                  </a:lnTo>
                  <a:lnTo>
                    <a:pt x="155944" y="542645"/>
                  </a:lnTo>
                  <a:lnTo>
                    <a:pt x="147216" y="474814"/>
                  </a:lnTo>
                  <a:lnTo>
                    <a:pt x="138487" y="406984"/>
                  </a:lnTo>
                  <a:lnTo>
                    <a:pt x="129759" y="339153"/>
                  </a:lnTo>
                  <a:lnTo>
                    <a:pt x="121031" y="271322"/>
                  </a:lnTo>
                  <a:lnTo>
                    <a:pt x="112303" y="203492"/>
                  </a:lnTo>
                  <a:lnTo>
                    <a:pt x="103575" y="135661"/>
                  </a:lnTo>
                  <a:lnTo>
                    <a:pt x="94847" y="67830"/>
                  </a:lnTo>
                  <a:lnTo>
                    <a:pt x="86119" y="0"/>
                  </a:lnTo>
                  <a:lnTo>
                    <a:pt x="0" y="13054"/>
                  </a:lnTo>
                  <a:lnTo>
                    <a:pt x="11765" y="80424"/>
                  </a:lnTo>
                  <a:lnTo>
                    <a:pt x="23531" y="147794"/>
                  </a:lnTo>
                  <a:lnTo>
                    <a:pt x="35297" y="215164"/>
                  </a:lnTo>
                  <a:lnTo>
                    <a:pt x="47063" y="282535"/>
                  </a:lnTo>
                  <a:lnTo>
                    <a:pt x="58829" y="349905"/>
                  </a:lnTo>
                  <a:lnTo>
                    <a:pt x="70594" y="417275"/>
                  </a:lnTo>
                  <a:lnTo>
                    <a:pt x="82360" y="484645"/>
                  </a:lnTo>
                  <a:lnTo>
                    <a:pt x="94126" y="552015"/>
                  </a:lnTo>
                  <a:lnTo>
                    <a:pt x="105892" y="619386"/>
                  </a:lnTo>
                  <a:lnTo>
                    <a:pt x="117658" y="686756"/>
                  </a:lnTo>
                  <a:lnTo>
                    <a:pt x="129423" y="754126"/>
                  </a:lnTo>
                  <a:lnTo>
                    <a:pt x="141189" y="821496"/>
                  </a:lnTo>
                  <a:lnTo>
                    <a:pt x="152955" y="888867"/>
                  </a:lnTo>
                  <a:lnTo>
                    <a:pt x="164721" y="956237"/>
                  </a:lnTo>
                  <a:lnTo>
                    <a:pt x="176487" y="1023607"/>
                  </a:lnTo>
                  <a:lnTo>
                    <a:pt x="188253" y="1090977"/>
                  </a:lnTo>
                  <a:lnTo>
                    <a:pt x="200018" y="1158348"/>
                  </a:lnTo>
                  <a:lnTo>
                    <a:pt x="211784" y="1225718"/>
                  </a:lnTo>
                  <a:lnTo>
                    <a:pt x="223550" y="1293088"/>
                  </a:lnTo>
                  <a:lnTo>
                    <a:pt x="235316" y="1360458"/>
                  </a:lnTo>
                  <a:lnTo>
                    <a:pt x="247082" y="1427829"/>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15" name="pg15"/>
            <p:cNvSpPr/>
            <p:nvPr/>
          </p:nvSpPr>
          <p:spPr>
            <a:xfrm>
              <a:off x="2969170" y="2015616"/>
              <a:ext cx="202709" cy="1432606"/>
            </a:xfrm>
            <a:custGeom>
              <a:avLst/>
              <a:pathLst>
                <a:path w="202709" h="1432606">
                  <a:moveTo>
                    <a:pt x="202709" y="1430490"/>
                  </a:moveTo>
                  <a:lnTo>
                    <a:pt x="196624" y="1362372"/>
                  </a:lnTo>
                  <a:lnTo>
                    <a:pt x="190538" y="1294253"/>
                  </a:lnTo>
                  <a:lnTo>
                    <a:pt x="184452" y="1226134"/>
                  </a:lnTo>
                  <a:lnTo>
                    <a:pt x="178366" y="1158016"/>
                  </a:lnTo>
                  <a:lnTo>
                    <a:pt x="172280" y="1089897"/>
                  </a:lnTo>
                  <a:lnTo>
                    <a:pt x="166194" y="1021779"/>
                  </a:lnTo>
                  <a:lnTo>
                    <a:pt x="160108" y="953660"/>
                  </a:lnTo>
                  <a:lnTo>
                    <a:pt x="154022" y="885541"/>
                  </a:lnTo>
                  <a:lnTo>
                    <a:pt x="147936" y="817423"/>
                  </a:lnTo>
                  <a:lnTo>
                    <a:pt x="141850" y="749304"/>
                  </a:lnTo>
                  <a:lnTo>
                    <a:pt x="135764" y="681186"/>
                  </a:lnTo>
                  <a:lnTo>
                    <a:pt x="129678" y="613067"/>
                  </a:lnTo>
                  <a:lnTo>
                    <a:pt x="123592" y="544948"/>
                  </a:lnTo>
                  <a:lnTo>
                    <a:pt x="117507" y="476830"/>
                  </a:lnTo>
                  <a:lnTo>
                    <a:pt x="111421" y="408711"/>
                  </a:lnTo>
                  <a:lnTo>
                    <a:pt x="105335" y="340593"/>
                  </a:lnTo>
                  <a:lnTo>
                    <a:pt x="99249" y="272474"/>
                  </a:lnTo>
                  <a:lnTo>
                    <a:pt x="93163" y="204355"/>
                  </a:lnTo>
                  <a:lnTo>
                    <a:pt x="87077" y="136237"/>
                  </a:lnTo>
                  <a:lnTo>
                    <a:pt x="80991" y="68118"/>
                  </a:lnTo>
                  <a:lnTo>
                    <a:pt x="74905" y="0"/>
                  </a:lnTo>
                  <a:lnTo>
                    <a:pt x="0" y="8162"/>
                  </a:lnTo>
                  <a:lnTo>
                    <a:pt x="8728" y="75992"/>
                  </a:lnTo>
                  <a:lnTo>
                    <a:pt x="17456" y="143823"/>
                  </a:lnTo>
                  <a:lnTo>
                    <a:pt x="26184" y="211654"/>
                  </a:lnTo>
                  <a:lnTo>
                    <a:pt x="34912" y="279485"/>
                  </a:lnTo>
                  <a:lnTo>
                    <a:pt x="43640" y="347315"/>
                  </a:lnTo>
                  <a:lnTo>
                    <a:pt x="52368" y="415146"/>
                  </a:lnTo>
                  <a:lnTo>
                    <a:pt x="61096" y="482977"/>
                  </a:lnTo>
                  <a:lnTo>
                    <a:pt x="69824" y="550807"/>
                  </a:lnTo>
                  <a:lnTo>
                    <a:pt x="78552" y="618638"/>
                  </a:lnTo>
                  <a:lnTo>
                    <a:pt x="87280" y="686469"/>
                  </a:lnTo>
                  <a:lnTo>
                    <a:pt x="96009" y="754299"/>
                  </a:lnTo>
                  <a:lnTo>
                    <a:pt x="104737" y="822130"/>
                  </a:lnTo>
                  <a:lnTo>
                    <a:pt x="113465" y="889961"/>
                  </a:lnTo>
                  <a:lnTo>
                    <a:pt x="122193" y="957792"/>
                  </a:lnTo>
                  <a:lnTo>
                    <a:pt x="130921" y="1025622"/>
                  </a:lnTo>
                  <a:lnTo>
                    <a:pt x="139649" y="1093453"/>
                  </a:lnTo>
                  <a:lnTo>
                    <a:pt x="148377" y="1161284"/>
                  </a:lnTo>
                  <a:lnTo>
                    <a:pt x="157105" y="1229114"/>
                  </a:lnTo>
                  <a:lnTo>
                    <a:pt x="165833" y="1296945"/>
                  </a:lnTo>
                  <a:lnTo>
                    <a:pt x="174561" y="1364776"/>
                  </a:lnTo>
                  <a:lnTo>
                    <a:pt x="183289" y="1432606"/>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16" name="pg16"/>
            <p:cNvSpPr/>
            <p:nvPr/>
          </p:nvSpPr>
          <p:spPr>
            <a:xfrm>
              <a:off x="3044076" y="2010721"/>
              <a:ext cx="145546" cy="1435386"/>
            </a:xfrm>
            <a:custGeom>
              <a:avLst/>
              <a:pathLst>
                <a:path w="145546" h="1435386">
                  <a:moveTo>
                    <a:pt x="145546" y="1434116"/>
                  </a:moveTo>
                  <a:lnTo>
                    <a:pt x="141874" y="1365825"/>
                  </a:lnTo>
                  <a:lnTo>
                    <a:pt x="138202" y="1297534"/>
                  </a:lnTo>
                  <a:lnTo>
                    <a:pt x="134530" y="1229243"/>
                  </a:lnTo>
                  <a:lnTo>
                    <a:pt x="130857" y="1160951"/>
                  </a:lnTo>
                  <a:lnTo>
                    <a:pt x="127185" y="1092660"/>
                  </a:lnTo>
                  <a:lnTo>
                    <a:pt x="123513" y="1024369"/>
                  </a:lnTo>
                  <a:lnTo>
                    <a:pt x="119841" y="956077"/>
                  </a:lnTo>
                  <a:lnTo>
                    <a:pt x="116169" y="887786"/>
                  </a:lnTo>
                  <a:lnTo>
                    <a:pt x="112497" y="819495"/>
                  </a:lnTo>
                  <a:lnTo>
                    <a:pt x="108825" y="751204"/>
                  </a:lnTo>
                  <a:lnTo>
                    <a:pt x="105153" y="682912"/>
                  </a:lnTo>
                  <a:lnTo>
                    <a:pt x="101481" y="614621"/>
                  </a:lnTo>
                  <a:lnTo>
                    <a:pt x="97809" y="546330"/>
                  </a:lnTo>
                  <a:lnTo>
                    <a:pt x="94137" y="478038"/>
                  </a:lnTo>
                  <a:lnTo>
                    <a:pt x="90465" y="409747"/>
                  </a:lnTo>
                  <a:lnTo>
                    <a:pt x="86793" y="341456"/>
                  </a:lnTo>
                  <a:lnTo>
                    <a:pt x="83121" y="273165"/>
                  </a:lnTo>
                  <a:lnTo>
                    <a:pt x="79449" y="204873"/>
                  </a:lnTo>
                  <a:lnTo>
                    <a:pt x="75777" y="136582"/>
                  </a:lnTo>
                  <a:lnTo>
                    <a:pt x="72105" y="68291"/>
                  </a:lnTo>
                  <a:lnTo>
                    <a:pt x="68432" y="0"/>
                  </a:lnTo>
                  <a:lnTo>
                    <a:pt x="0" y="4895"/>
                  </a:lnTo>
                  <a:lnTo>
                    <a:pt x="6085" y="73013"/>
                  </a:lnTo>
                  <a:lnTo>
                    <a:pt x="12171" y="141132"/>
                  </a:lnTo>
                  <a:lnTo>
                    <a:pt x="18257" y="209251"/>
                  </a:lnTo>
                  <a:lnTo>
                    <a:pt x="24343" y="277369"/>
                  </a:lnTo>
                  <a:lnTo>
                    <a:pt x="30429" y="345488"/>
                  </a:lnTo>
                  <a:lnTo>
                    <a:pt x="36515" y="413606"/>
                  </a:lnTo>
                  <a:lnTo>
                    <a:pt x="42601" y="481725"/>
                  </a:lnTo>
                  <a:lnTo>
                    <a:pt x="48687" y="549844"/>
                  </a:lnTo>
                  <a:lnTo>
                    <a:pt x="54773" y="617962"/>
                  </a:lnTo>
                  <a:lnTo>
                    <a:pt x="60859" y="686081"/>
                  </a:lnTo>
                  <a:lnTo>
                    <a:pt x="66945" y="754199"/>
                  </a:lnTo>
                  <a:lnTo>
                    <a:pt x="73031" y="822318"/>
                  </a:lnTo>
                  <a:lnTo>
                    <a:pt x="79116" y="890437"/>
                  </a:lnTo>
                  <a:lnTo>
                    <a:pt x="85202" y="958555"/>
                  </a:lnTo>
                  <a:lnTo>
                    <a:pt x="91288" y="1026674"/>
                  </a:lnTo>
                  <a:lnTo>
                    <a:pt x="97374" y="1094793"/>
                  </a:lnTo>
                  <a:lnTo>
                    <a:pt x="103460" y="1162911"/>
                  </a:lnTo>
                  <a:lnTo>
                    <a:pt x="109546" y="1231030"/>
                  </a:lnTo>
                  <a:lnTo>
                    <a:pt x="115632" y="1299148"/>
                  </a:lnTo>
                  <a:lnTo>
                    <a:pt x="121718" y="1367267"/>
                  </a:lnTo>
                  <a:lnTo>
                    <a:pt x="127804" y="1435386"/>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17" name="pg17"/>
            <p:cNvSpPr/>
            <p:nvPr/>
          </p:nvSpPr>
          <p:spPr>
            <a:xfrm>
              <a:off x="3112509" y="2008835"/>
              <a:ext cx="88695" cy="1436002"/>
            </a:xfrm>
            <a:custGeom>
              <a:avLst/>
              <a:pathLst>
                <a:path w="88695" h="1436002">
                  <a:moveTo>
                    <a:pt x="88695" y="1435513"/>
                  </a:moveTo>
                  <a:lnTo>
                    <a:pt x="86599" y="1367156"/>
                  </a:lnTo>
                  <a:lnTo>
                    <a:pt x="84503" y="1298798"/>
                  </a:lnTo>
                  <a:lnTo>
                    <a:pt x="82406" y="1230440"/>
                  </a:lnTo>
                  <a:lnTo>
                    <a:pt x="80310" y="1162082"/>
                  </a:lnTo>
                  <a:lnTo>
                    <a:pt x="78214" y="1093724"/>
                  </a:lnTo>
                  <a:lnTo>
                    <a:pt x="76118" y="1025367"/>
                  </a:lnTo>
                  <a:lnTo>
                    <a:pt x="74021" y="957009"/>
                  </a:lnTo>
                  <a:lnTo>
                    <a:pt x="71925" y="888651"/>
                  </a:lnTo>
                  <a:lnTo>
                    <a:pt x="69829" y="820293"/>
                  </a:lnTo>
                  <a:lnTo>
                    <a:pt x="67733" y="751935"/>
                  </a:lnTo>
                  <a:lnTo>
                    <a:pt x="65637" y="683578"/>
                  </a:lnTo>
                  <a:lnTo>
                    <a:pt x="63540" y="615220"/>
                  </a:lnTo>
                  <a:lnTo>
                    <a:pt x="61444" y="546862"/>
                  </a:lnTo>
                  <a:lnTo>
                    <a:pt x="59348" y="478504"/>
                  </a:lnTo>
                  <a:lnTo>
                    <a:pt x="57252" y="410146"/>
                  </a:lnTo>
                  <a:lnTo>
                    <a:pt x="55155" y="341789"/>
                  </a:lnTo>
                  <a:lnTo>
                    <a:pt x="53059" y="273431"/>
                  </a:lnTo>
                  <a:lnTo>
                    <a:pt x="50963" y="205073"/>
                  </a:lnTo>
                  <a:lnTo>
                    <a:pt x="48867" y="136715"/>
                  </a:lnTo>
                  <a:lnTo>
                    <a:pt x="46770" y="68357"/>
                  </a:lnTo>
                  <a:lnTo>
                    <a:pt x="44674" y="0"/>
                  </a:lnTo>
                  <a:lnTo>
                    <a:pt x="0" y="1885"/>
                  </a:lnTo>
                  <a:lnTo>
                    <a:pt x="3672" y="70177"/>
                  </a:lnTo>
                  <a:lnTo>
                    <a:pt x="7344" y="138468"/>
                  </a:lnTo>
                  <a:lnTo>
                    <a:pt x="11016" y="206759"/>
                  </a:lnTo>
                  <a:lnTo>
                    <a:pt x="14688" y="275050"/>
                  </a:lnTo>
                  <a:lnTo>
                    <a:pt x="18360" y="343342"/>
                  </a:lnTo>
                  <a:lnTo>
                    <a:pt x="22032" y="411633"/>
                  </a:lnTo>
                  <a:lnTo>
                    <a:pt x="25704" y="479924"/>
                  </a:lnTo>
                  <a:lnTo>
                    <a:pt x="29376" y="548216"/>
                  </a:lnTo>
                  <a:lnTo>
                    <a:pt x="33048" y="616507"/>
                  </a:lnTo>
                  <a:lnTo>
                    <a:pt x="36720" y="684798"/>
                  </a:lnTo>
                  <a:lnTo>
                    <a:pt x="40392" y="753089"/>
                  </a:lnTo>
                  <a:lnTo>
                    <a:pt x="44064" y="821381"/>
                  </a:lnTo>
                  <a:lnTo>
                    <a:pt x="47736" y="889672"/>
                  </a:lnTo>
                  <a:lnTo>
                    <a:pt x="51408" y="957963"/>
                  </a:lnTo>
                  <a:lnTo>
                    <a:pt x="55080" y="1026255"/>
                  </a:lnTo>
                  <a:lnTo>
                    <a:pt x="58752" y="1094546"/>
                  </a:lnTo>
                  <a:lnTo>
                    <a:pt x="62425" y="1162837"/>
                  </a:lnTo>
                  <a:lnTo>
                    <a:pt x="66097" y="1231128"/>
                  </a:lnTo>
                  <a:lnTo>
                    <a:pt x="69769" y="1299420"/>
                  </a:lnTo>
                  <a:lnTo>
                    <a:pt x="73441" y="1367711"/>
                  </a:lnTo>
                  <a:lnTo>
                    <a:pt x="77113" y="1436002"/>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18" name="pg18"/>
            <p:cNvSpPr/>
            <p:nvPr/>
          </p:nvSpPr>
          <p:spPr>
            <a:xfrm>
              <a:off x="3157184" y="2008131"/>
              <a:ext cx="52076" cy="1436217"/>
            </a:xfrm>
            <a:custGeom>
              <a:avLst/>
              <a:pathLst>
                <a:path w="52076" h="1436217">
                  <a:moveTo>
                    <a:pt x="52076" y="1436034"/>
                  </a:moveTo>
                  <a:lnTo>
                    <a:pt x="51076" y="1367652"/>
                  </a:lnTo>
                  <a:lnTo>
                    <a:pt x="50075" y="1299269"/>
                  </a:lnTo>
                  <a:lnTo>
                    <a:pt x="49075" y="1230887"/>
                  </a:lnTo>
                  <a:lnTo>
                    <a:pt x="48075" y="1162504"/>
                  </a:lnTo>
                  <a:lnTo>
                    <a:pt x="47075" y="1094121"/>
                  </a:lnTo>
                  <a:lnTo>
                    <a:pt x="46074" y="1025739"/>
                  </a:lnTo>
                  <a:lnTo>
                    <a:pt x="45074" y="957356"/>
                  </a:lnTo>
                  <a:lnTo>
                    <a:pt x="44074" y="888974"/>
                  </a:lnTo>
                  <a:lnTo>
                    <a:pt x="43074" y="820591"/>
                  </a:lnTo>
                  <a:lnTo>
                    <a:pt x="42073" y="752208"/>
                  </a:lnTo>
                  <a:lnTo>
                    <a:pt x="41073" y="683826"/>
                  </a:lnTo>
                  <a:lnTo>
                    <a:pt x="40073" y="615443"/>
                  </a:lnTo>
                  <a:lnTo>
                    <a:pt x="39073" y="547060"/>
                  </a:lnTo>
                  <a:lnTo>
                    <a:pt x="38072" y="478678"/>
                  </a:lnTo>
                  <a:lnTo>
                    <a:pt x="37072" y="410295"/>
                  </a:lnTo>
                  <a:lnTo>
                    <a:pt x="36072" y="341913"/>
                  </a:lnTo>
                  <a:lnTo>
                    <a:pt x="35072" y="273530"/>
                  </a:lnTo>
                  <a:lnTo>
                    <a:pt x="34072" y="205147"/>
                  </a:lnTo>
                  <a:lnTo>
                    <a:pt x="33071" y="136765"/>
                  </a:lnTo>
                  <a:lnTo>
                    <a:pt x="32071" y="68382"/>
                  </a:lnTo>
                  <a:lnTo>
                    <a:pt x="31071" y="0"/>
                  </a:lnTo>
                  <a:lnTo>
                    <a:pt x="0" y="703"/>
                  </a:lnTo>
                  <a:lnTo>
                    <a:pt x="2096" y="69061"/>
                  </a:lnTo>
                  <a:lnTo>
                    <a:pt x="4192" y="137419"/>
                  </a:lnTo>
                  <a:lnTo>
                    <a:pt x="6288" y="205777"/>
                  </a:lnTo>
                  <a:lnTo>
                    <a:pt x="8384" y="274134"/>
                  </a:lnTo>
                  <a:lnTo>
                    <a:pt x="10481" y="342492"/>
                  </a:lnTo>
                  <a:lnTo>
                    <a:pt x="12577" y="410850"/>
                  </a:lnTo>
                  <a:lnTo>
                    <a:pt x="14673" y="479208"/>
                  </a:lnTo>
                  <a:lnTo>
                    <a:pt x="16769" y="547566"/>
                  </a:lnTo>
                  <a:lnTo>
                    <a:pt x="18866" y="615923"/>
                  </a:lnTo>
                  <a:lnTo>
                    <a:pt x="20962" y="684281"/>
                  </a:lnTo>
                  <a:lnTo>
                    <a:pt x="23058" y="752639"/>
                  </a:lnTo>
                  <a:lnTo>
                    <a:pt x="25154" y="820997"/>
                  </a:lnTo>
                  <a:lnTo>
                    <a:pt x="27251" y="889355"/>
                  </a:lnTo>
                  <a:lnTo>
                    <a:pt x="29347" y="957712"/>
                  </a:lnTo>
                  <a:lnTo>
                    <a:pt x="31443" y="1026070"/>
                  </a:lnTo>
                  <a:lnTo>
                    <a:pt x="33539" y="1094428"/>
                  </a:lnTo>
                  <a:lnTo>
                    <a:pt x="35635" y="1162786"/>
                  </a:lnTo>
                  <a:lnTo>
                    <a:pt x="37732" y="1231144"/>
                  </a:lnTo>
                  <a:lnTo>
                    <a:pt x="39828" y="1299501"/>
                  </a:lnTo>
                  <a:lnTo>
                    <a:pt x="41924" y="1367859"/>
                  </a:lnTo>
                  <a:lnTo>
                    <a:pt x="44020" y="1436217"/>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19" name="pg19"/>
            <p:cNvSpPr/>
            <p:nvPr/>
          </p:nvSpPr>
          <p:spPr>
            <a:xfrm>
              <a:off x="3188255" y="2007924"/>
              <a:ext cx="28003" cy="1436241"/>
            </a:xfrm>
            <a:custGeom>
              <a:avLst/>
              <a:pathLst>
                <a:path w="28003" h="1436241">
                  <a:moveTo>
                    <a:pt x="28003" y="1436188"/>
                  </a:moveTo>
                  <a:lnTo>
                    <a:pt x="27955" y="1367798"/>
                  </a:lnTo>
                  <a:lnTo>
                    <a:pt x="27907" y="1299408"/>
                  </a:lnTo>
                  <a:lnTo>
                    <a:pt x="27859" y="1231018"/>
                  </a:lnTo>
                  <a:lnTo>
                    <a:pt x="27810" y="1162628"/>
                  </a:lnTo>
                  <a:lnTo>
                    <a:pt x="27762" y="1094238"/>
                  </a:lnTo>
                  <a:lnTo>
                    <a:pt x="27714" y="1025848"/>
                  </a:lnTo>
                  <a:lnTo>
                    <a:pt x="27666" y="957458"/>
                  </a:lnTo>
                  <a:lnTo>
                    <a:pt x="27618" y="889068"/>
                  </a:lnTo>
                  <a:lnTo>
                    <a:pt x="27570" y="820679"/>
                  </a:lnTo>
                  <a:lnTo>
                    <a:pt x="27522" y="752289"/>
                  </a:lnTo>
                  <a:lnTo>
                    <a:pt x="27474" y="683899"/>
                  </a:lnTo>
                  <a:lnTo>
                    <a:pt x="27426" y="615509"/>
                  </a:lnTo>
                  <a:lnTo>
                    <a:pt x="27377" y="547119"/>
                  </a:lnTo>
                  <a:lnTo>
                    <a:pt x="27329" y="478729"/>
                  </a:lnTo>
                  <a:lnTo>
                    <a:pt x="27281" y="410339"/>
                  </a:lnTo>
                  <a:lnTo>
                    <a:pt x="27233" y="341949"/>
                  </a:lnTo>
                  <a:lnTo>
                    <a:pt x="27185" y="273559"/>
                  </a:lnTo>
                  <a:lnTo>
                    <a:pt x="27137" y="205169"/>
                  </a:lnTo>
                  <a:lnTo>
                    <a:pt x="27089" y="136779"/>
                  </a:lnTo>
                  <a:lnTo>
                    <a:pt x="27041" y="68389"/>
                  </a:lnTo>
                  <a:lnTo>
                    <a:pt x="26993" y="0"/>
                  </a:lnTo>
                  <a:lnTo>
                    <a:pt x="0" y="206"/>
                  </a:lnTo>
                  <a:lnTo>
                    <a:pt x="1000" y="68589"/>
                  </a:lnTo>
                  <a:lnTo>
                    <a:pt x="2000" y="136972"/>
                  </a:lnTo>
                  <a:lnTo>
                    <a:pt x="3000" y="205354"/>
                  </a:lnTo>
                  <a:lnTo>
                    <a:pt x="4000" y="273737"/>
                  </a:lnTo>
                  <a:lnTo>
                    <a:pt x="5001" y="342119"/>
                  </a:lnTo>
                  <a:lnTo>
                    <a:pt x="6001" y="410502"/>
                  </a:lnTo>
                  <a:lnTo>
                    <a:pt x="7001" y="478885"/>
                  </a:lnTo>
                  <a:lnTo>
                    <a:pt x="8001" y="547267"/>
                  </a:lnTo>
                  <a:lnTo>
                    <a:pt x="9002" y="615650"/>
                  </a:lnTo>
                  <a:lnTo>
                    <a:pt x="10002" y="684033"/>
                  </a:lnTo>
                  <a:lnTo>
                    <a:pt x="11002" y="752415"/>
                  </a:lnTo>
                  <a:lnTo>
                    <a:pt x="12002" y="820798"/>
                  </a:lnTo>
                  <a:lnTo>
                    <a:pt x="13003" y="889180"/>
                  </a:lnTo>
                  <a:lnTo>
                    <a:pt x="14003" y="957563"/>
                  </a:lnTo>
                  <a:lnTo>
                    <a:pt x="15003" y="1025946"/>
                  </a:lnTo>
                  <a:lnTo>
                    <a:pt x="16003" y="1094328"/>
                  </a:lnTo>
                  <a:lnTo>
                    <a:pt x="17004" y="1162711"/>
                  </a:lnTo>
                  <a:lnTo>
                    <a:pt x="18004" y="1231094"/>
                  </a:lnTo>
                  <a:lnTo>
                    <a:pt x="19004" y="1299476"/>
                  </a:lnTo>
                  <a:lnTo>
                    <a:pt x="20004" y="1367859"/>
                  </a:lnTo>
                  <a:lnTo>
                    <a:pt x="21005" y="1436241"/>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0" name="pg20"/>
            <p:cNvSpPr/>
            <p:nvPr/>
          </p:nvSpPr>
          <p:spPr>
            <a:xfrm>
              <a:off x="3215248" y="2007924"/>
              <a:ext cx="1363" cy="1436188"/>
            </a:xfrm>
            <a:custGeom>
              <a:avLst/>
              <a:pathLst>
                <a:path w="1363" h="1436188">
                  <a:moveTo>
                    <a:pt x="1363" y="1436188"/>
                  </a:moveTo>
                  <a:lnTo>
                    <a:pt x="1363" y="1367798"/>
                  </a:lnTo>
                  <a:lnTo>
                    <a:pt x="1363" y="1299408"/>
                  </a:lnTo>
                  <a:lnTo>
                    <a:pt x="1363" y="1231018"/>
                  </a:lnTo>
                  <a:lnTo>
                    <a:pt x="1363" y="1162628"/>
                  </a:lnTo>
                  <a:lnTo>
                    <a:pt x="1363" y="1094238"/>
                  </a:lnTo>
                  <a:lnTo>
                    <a:pt x="1363" y="1025849"/>
                  </a:lnTo>
                  <a:lnTo>
                    <a:pt x="1363" y="957459"/>
                  </a:lnTo>
                  <a:lnTo>
                    <a:pt x="1363" y="889069"/>
                  </a:lnTo>
                  <a:lnTo>
                    <a:pt x="1363" y="820679"/>
                  </a:lnTo>
                  <a:lnTo>
                    <a:pt x="1363" y="752289"/>
                  </a:lnTo>
                  <a:lnTo>
                    <a:pt x="1363" y="683899"/>
                  </a:lnTo>
                  <a:lnTo>
                    <a:pt x="1363" y="615509"/>
                  </a:lnTo>
                  <a:lnTo>
                    <a:pt x="1363" y="547119"/>
                  </a:lnTo>
                  <a:lnTo>
                    <a:pt x="1363" y="478729"/>
                  </a:lnTo>
                  <a:lnTo>
                    <a:pt x="1363" y="410339"/>
                  </a:lnTo>
                  <a:lnTo>
                    <a:pt x="1363" y="341949"/>
                  </a:lnTo>
                  <a:lnTo>
                    <a:pt x="1363" y="273559"/>
                  </a:lnTo>
                  <a:lnTo>
                    <a:pt x="1363" y="205169"/>
                  </a:lnTo>
                  <a:lnTo>
                    <a:pt x="1363" y="136779"/>
                  </a:lnTo>
                  <a:lnTo>
                    <a:pt x="1363" y="68389"/>
                  </a:lnTo>
                  <a:lnTo>
                    <a:pt x="1363" y="0"/>
                  </a:lnTo>
                  <a:lnTo>
                    <a:pt x="0" y="0"/>
                  </a:lnTo>
                  <a:lnTo>
                    <a:pt x="48" y="68390"/>
                  </a:lnTo>
                  <a:lnTo>
                    <a:pt x="96" y="136780"/>
                  </a:lnTo>
                  <a:lnTo>
                    <a:pt x="144" y="205170"/>
                  </a:lnTo>
                  <a:lnTo>
                    <a:pt x="192" y="273560"/>
                  </a:lnTo>
                  <a:lnTo>
                    <a:pt x="240" y="341950"/>
                  </a:lnTo>
                  <a:lnTo>
                    <a:pt x="288" y="410339"/>
                  </a:lnTo>
                  <a:lnTo>
                    <a:pt x="336" y="478729"/>
                  </a:lnTo>
                  <a:lnTo>
                    <a:pt x="384" y="547119"/>
                  </a:lnTo>
                  <a:lnTo>
                    <a:pt x="432" y="615509"/>
                  </a:lnTo>
                  <a:lnTo>
                    <a:pt x="481" y="683899"/>
                  </a:lnTo>
                  <a:lnTo>
                    <a:pt x="529" y="752289"/>
                  </a:lnTo>
                  <a:lnTo>
                    <a:pt x="577" y="820679"/>
                  </a:lnTo>
                  <a:lnTo>
                    <a:pt x="625" y="889069"/>
                  </a:lnTo>
                  <a:lnTo>
                    <a:pt x="673" y="957459"/>
                  </a:lnTo>
                  <a:lnTo>
                    <a:pt x="721" y="1025849"/>
                  </a:lnTo>
                  <a:lnTo>
                    <a:pt x="769" y="1094239"/>
                  </a:lnTo>
                  <a:lnTo>
                    <a:pt x="817" y="1162629"/>
                  </a:lnTo>
                  <a:lnTo>
                    <a:pt x="865" y="1231018"/>
                  </a:lnTo>
                  <a:lnTo>
                    <a:pt x="914" y="1299408"/>
                  </a:lnTo>
                  <a:lnTo>
                    <a:pt x="962" y="1367798"/>
                  </a:lnTo>
                  <a:lnTo>
                    <a:pt x="1010" y="1436188"/>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21" name="tx21"/>
            <p:cNvSpPr/>
            <p:nvPr/>
          </p:nvSpPr>
          <p:spPr>
            <a:xfrm>
              <a:off x="2969678"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3.9m</a:t>
              </a:r>
            </a:p>
          </p:txBody>
        </p:sp>
        <p:sp>
          <p:nvSpPr>
            <p:cNvPr id="22" name="tx22"/>
            <p:cNvSpPr/>
            <p:nvPr/>
          </p:nvSpPr>
          <p:spPr>
            <a:xfrm>
              <a:off x="5712180" y="1996590"/>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DTP3 unvaccinated (% of total unvaccinated)</a:t>
              </a:r>
            </a:p>
          </p:txBody>
        </p:sp>
        <p:sp>
          <p:nvSpPr>
            <p:cNvPr id="23" name="rc23"/>
            <p:cNvSpPr/>
            <p:nvPr/>
          </p:nvSpPr>
          <p:spPr>
            <a:xfrm>
              <a:off x="5721180" y="2189937"/>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24" name="rc24"/>
            <p:cNvSpPr/>
            <p:nvPr/>
          </p:nvSpPr>
          <p:spPr>
            <a:xfrm>
              <a:off x="5721180" y="2409393"/>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25" name="rc25"/>
            <p:cNvSpPr/>
            <p:nvPr/>
          </p:nvSpPr>
          <p:spPr>
            <a:xfrm>
              <a:off x="5721180" y="2628849"/>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26" name="rc26"/>
            <p:cNvSpPr/>
            <p:nvPr/>
          </p:nvSpPr>
          <p:spPr>
            <a:xfrm>
              <a:off x="5721180" y="2848305"/>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27" name="rc27"/>
            <p:cNvSpPr/>
            <p:nvPr/>
          </p:nvSpPr>
          <p:spPr>
            <a:xfrm>
              <a:off x="5721180" y="3067761"/>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28" name="rc28"/>
            <p:cNvSpPr/>
            <p:nvPr/>
          </p:nvSpPr>
          <p:spPr>
            <a:xfrm>
              <a:off x="5721180" y="3287217"/>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29" name="rc29"/>
            <p:cNvSpPr/>
            <p:nvPr/>
          </p:nvSpPr>
          <p:spPr>
            <a:xfrm>
              <a:off x="5721180" y="3506673"/>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30" name="rc30"/>
            <p:cNvSpPr/>
            <p:nvPr/>
          </p:nvSpPr>
          <p:spPr>
            <a:xfrm>
              <a:off x="5721180" y="3726129"/>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31" name="rc31"/>
            <p:cNvSpPr/>
            <p:nvPr/>
          </p:nvSpPr>
          <p:spPr>
            <a:xfrm>
              <a:off x="5721180" y="3945585"/>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32" name="rc32"/>
            <p:cNvSpPr/>
            <p:nvPr/>
          </p:nvSpPr>
          <p:spPr>
            <a:xfrm>
              <a:off x="5721180" y="4165041"/>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33" name="rc33"/>
            <p:cNvSpPr/>
            <p:nvPr/>
          </p:nvSpPr>
          <p:spPr>
            <a:xfrm>
              <a:off x="5721180" y="4384497"/>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34" name="rc34"/>
            <p:cNvSpPr/>
            <p:nvPr/>
          </p:nvSpPr>
          <p:spPr>
            <a:xfrm>
              <a:off x="5721180" y="4603953"/>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35" name="rc35"/>
            <p:cNvSpPr/>
            <p:nvPr/>
          </p:nvSpPr>
          <p:spPr>
            <a:xfrm>
              <a:off x="5721180" y="4823409"/>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36" name="rc36"/>
            <p:cNvSpPr/>
            <p:nvPr/>
          </p:nvSpPr>
          <p:spPr>
            <a:xfrm>
              <a:off x="5721180" y="5042865"/>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37" name="rc37"/>
            <p:cNvSpPr/>
            <p:nvPr/>
          </p:nvSpPr>
          <p:spPr>
            <a:xfrm>
              <a:off x="5721180" y="5262321"/>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38" name="rc38"/>
            <p:cNvSpPr/>
            <p:nvPr/>
          </p:nvSpPr>
          <p:spPr>
            <a:xfrm>
              <a:off x="5721180" y="5481777"/>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9" name="rc39"/>
            <p:cNvSpPr/>
            <p:nvPr/>
          </p:nvSpPr>
          <p:spPr>
            <a:xfrm>
              <a:off x="5721180" y="5701233"/>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40" name="tx40"/>
            <p:cNvSpPr/>
            <p:nvPr/>
          </p:nvSpPr>
          <p:spPr>
            <a:xfrm>
              <a:off x="6001225" y="2250660"/>
              <a:ext cx="16088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NIGERIA: 2.8 million (69.7%) </a:t>
              </a:r>
            </a:p>
          </p:txBody>
        </p:sp>
        <p:sp>
          <p:nvSpPr>
            <p:cNvPr id="41" name="tx41"/>
            <p:cNvSpPr/>
            <p:nvPr/>
          </p:nvSpPr>
          <p:spPr>
            <a:xfrm>
              <a:off x="6001225" y="2470116"/>
              <a:ext cx="18105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COTE D'IVOIRE: 293,000 (7.4%) </a:t>
              </a:r>
            </a:p>
          </p:txBody>
        </p:sp>
        <p:sp>
          <p:nvSpPr>
            <p:cNvPr id="42" name="tx42"/>
            <p:cNvSpPr/>
            <p:nvPr/>
          </p:nvSpPr>
          <p:spPr>
            <a:xfrm>
              <a:off x="6001225" y="2689572"/>
              <a:ext cx="14166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GUINEA: 165,000 (4.2%) </a:t>
              </a:r>
            </a:p>
          </p:txBody>
        </p:sp>
        <p:sp>
          <p:nvSpPr>
            <p:cNvPr id="43" name="tx43"/>
            <p:cNvSpPr/>
            <p:nvPr/>
          </p:nvSpPr>
          <p:spPr>
            <a:xfrm>
              <a:off x="6001225" y="2909028"/>
              <a:ext cx="12491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MALI: 151,000 (3.8%) </a:t>
              </a:r>
            </a:p>
          </p:txBody>
        </p:sp>
        <p:sp>
          <p:nvSpPr>
            <p:cNvPr id="44" name="tx44"/>
            <p:cNvSpPr/>
            <p:nvPr/>
          </p:nvSpPr>
          <p:spPr>
            <a:xfrm>
              <a:off x="6001225" y="3128484"/>
              <a:ext cx="13297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BENIN: 145,000 (3.7%) </a:t>
              </a:r>
            </a:p>
          </p:txBody>
        </p:sp>
        <p:sp>
          <p:nvSpPr>
            <p:cNvPr id="45" name="tx45"/>
            <p:cNvSpPr/>
            <p:nvPr/>
          </p:nvSpPr>
          <p:spPr>
            <a:xfrm>
              <a:off x="6001225" y="3347940"/>
              <a:ext cx="13421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NIGER: 141,000 (3.6%) </a:t>
              </a:r>
            </a:p>
          </p:txBody>
        </p:sp>
        <p:sp>
          <p:nvSpPr>
            <p:cNvPr id="46" name="tx46"/>
            <p:cNvSpPr/>
            <p:nvPr/>
          </p:nvSpPr>
          <p:spPr>
            <a:xfrm>
              <a:off x="6001225" y="3567396"/>
              <a:ext cx="1745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BURKINA FASO: 64,000 (1.6%) </a:t>
              </a:r>
            </a:p>
          </p:txBody>
        </p:sp>
        <p:sp>
          <p:nvSpPr>
            <p:cNvPr id="47" name="tx47"/>
            <p:cNvSpPr/>
            <p:nvPr/>
          </p:nvSpPr>
          <p:spPr>
            <a:xfrm>
              <a:off x="6001225" y="3786852"/>
              <a:ext cx="14044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ALGERIA: 51,000 (1.3%) </a:t>
              </a:r>
            </a:p>
          </p:txBody>
        </p:sp>
        <p:sp>
          <p:nvSpPr>
            <p:cNvPr id="48" name="tx48"/>
            <p:cNvSpPr/>
            <p:nvPr/>
          </p:nvSpPr>
          <p:spPr>
            <a:xfrm>
              <a:off x="6001225" y="4006308"/>
              <a:ext cx="14539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SENEGAL: 48,000 (1.2%) </a:t>
              </a:r>
            </a:p>
          </p:txBody>
        </p:sp>
        <p:sp>
          <p:nvSpPr>
            <p:cNvPr id="49" name="tx49"/>
            <p:cNvSpPr/>
            <p:nvPr/>
          </p:nvSpPr>
          <p:spPr>
            <a:xfrm>
              <a:off x="6001225" y="4225764"/>
              <a:ext cx="12853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TOGO: 29,000 (&lt;1%) </a:t>
              </a:r>
            </a:p>
          </p:txBody>
        </p:sp>
        <p:sp>
          <p:nvSpPr>
            <p:cNvPr id="50" name="tx50"/>
            <p:cNvSpPr/>
            <p:nvPr/>
          </p:nvSpPr>
          <p:spPr>
            <a:xfrm>
              <a:off x="6001225" y="4445220"/>
              <a:ext cx="13805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LIBERIA: 28,000 (&lt;1%) </a:t>
              </a:r>
            </a:p>
          </p:txBody>
        </p:sp>
        <p:sp>
          <p:nvSpPr>
            <p:cNvPr id="51" name="tx51"/>
            <p:cNvSpPr/>
            <p:nvPr/>
          </p:nvSpPr>
          <p:spPr>
            <a:xfrm>
              <a:off x="6001225" y="4664676"/>
              <a:ext cx="16409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MAURITANIA: 24,000 (&lt;1%) </a:t>
              </a:r>
            </a:p>
          </p:txBody>
        </p:sp>
        <p:sp>
          <p:nvSpPr>
            <p:cNvPr id="52" name="tx52"/>
            <p:cNvSpPr/>
            <p:nvPr/>
          </p:nvSpPr>
          <p:spPr>
            <a:xfrm>
              <a:off x="6001225" y="4884132"/>
              <a:ext cx="17800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SIERRA LEONE: 22,000 (&lt;1%) </a:t>
              </a:r>
            </a:p>
          </p:txBody>
        </p:sp>
        <p:sp>
          <p:nvSpPr>
            <p:cNvPr id="53" name="tx53"/>
            <p:cNvSpPr/>
            <p:nvPr/>
          </p:nvSpPr>
          <p:spPr>
            <a:xfrm>
              <a:off x="6001225" y="5103588"/>
              <a:ext cx="139500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GAMBIA: 14,000 (&lt;1%) </a:t>
              </a:r>
            </a:p>
          </p:txBody>
        </p:sp>
        <p:sp>
          <p:nvSpPr>
            <p:cNvPr id="54" name="tx54"/>
            <p:cNvSpPr/>
            <p:nvPr/>
          </p:nvSpPr>
          <p:spPr>
            <a:xfrm>
              <a:off x="6001225" y="5323044"/>
              <a:ext cx="18357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GUINEA-BISSAU: 10,000 (&lt;1%) </a:t>
              </a:r>
            </a:p>
          </p:txBody>
        </p:sp>
        <p:sp>
          <p:nvSpPr>
            <p:cNvPr id="55" name="tx55"/>
            <p:cNvSpPr/>
            <p:nvPr/>
          </p:nvSpPr>
          <p:spPr>
            <a:xfrm>
              <a:off x="6001225" y="5542500"/>
              <a:ext cx="129543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GHANA: 9,000 (&lt;1%) </a:t>
              </a:r>
            </a:p>
          </p:txBody>
        </p:sp>
        <p:sp>
          <p:nvSpPr>
            <p:cNvPr id="56" name="tx56"/>
            <p:cNvSpPr/>
            <p:nvPr/>
          </p:nvSpPr>
          <p:spPr>
            <a:xfrm>
              <a:off x="6001225" y="5761956"/>
              <a:ext cx="16027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CABO VERDE: &lt;500 (&lt;1%) </a:t>
              </a:r>
            </a:p>
          </p:txBody>
        </p:sp>
        <p:sp>
          <p:nvSpPr>
            <p:cNvPr id="57" name="tx57"/>
            <p:cNvSpPr/>
            <p:nvPr/>
          </p:nvSpPr>
          <p:spPr>
            <a:xfrm>
              <a:off x="793043" y="1368037"/>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DTP3 unvaccinated (% of total unvaccinated)</a:t>
              </a:r>
            </a:p>
          </p:txBody>
        </p:sp>
        <p:sp>
          <p:nvSpPr>
            <p:cNvPr id="58" name="tx58"/>
            <p:cNvSpPr/>
            <p:nvPr/>
          </p:nvSpPr>
          <p:spPr>
            <a:xfrm>
              <a:off x="1478197"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9" name="tx59"/>
            <p:cNvSpPr/>
            <p:nvPr/>
          </p:nvSpPr>
          <p:spPr>
            <a:xfrm>
              <a:off x="1414463" y="6560637"/>
              <a:ext cx="4225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subregion ranking based on highest to lowest</a:t>
              </a:r>
            </a:p>
          </p:txBody>
        </p:sp>
        <p:sp>
          <p:nvSpPr>
            <p:cNvPr id="60" name="tx60"/>
            <p:cNvSpPr/>
            <p:nvPr/>
          </p:nvSpPr>
          <p:spPr>
            <a:xfrm>
              <a:off x="2023637"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1 countries accounted for over half (69.7%) of all un- and under-vaccinated children in AFRO-West.
NIGERIA had the highest number of children who did not receive DTP3 (n=2.8 million), which is approximately 69.7% of all un- and under-vaccinated children in AFRO-West (n=3.9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6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 countries accounted for over half of all un- and under-vaccinated children in AFRO-West, with NIGERIA contributing the highest share.</a:t>
            </a:r>
          </a:p>
        </p:txBody>
      </p:sp>
      <p:grpSp xmlns:pic="http://schemas.openxmlformats.org/drawingml/2006/picture">
        <p:nvGrpSpPr>
          <p:cNvPr id="63" name=""/>
          <p:cNvGrpSpPr/>
          <p:nvPr/>
        </p:nvGrpSpPr>
        <p:grpSpPr>
          <a:xfrm>
            <a:off x="292608" y="914400"/>
            <a:ext cx="8595360" cy="28575"/>
            <a:chOff x="292608" y="914400"/>
            <a:chExt cx="8595360" cy="28575"/>
          </a:xfrm>
        </p:grpSpPr>
        <p:sp>
          <p:nvSpPr>
            <p:cNvPr id="64"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5"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3002" y="3756869"/>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6" name="pl6"/>
            <p:cNvSpPr/>
            <p:nvPr/>
          </p:nvSpPr>
          <p:spPr>
            <a:xfrm>
              <a:off x="963002" y="2984676"/>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7" name="pl7"/>
            <p:cNvSpPr/>
            <p:nvPr/>
          </p:nvSpPr>
          <p:spPr>
            <a:xfrm>
              <a:off x="963002" y="2212482"/>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8" name="pl8"/>
            <p:cNvSpPr/>
            <p:nvPr/>
          </p:nvSpPr>
          <p:spPr>
            <a:xfrm>
              <a:off x="963002" y="4142966"/>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9" name="pl9"/>
            <p:cNvSpPr/>
            <p:nvPr/>
          </p:nvSpPr>
          <p:spPr>
            <a:xfrm>
              <a:off x="963002" y="3370773"/>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0" name="pl10"/>
            <p:cNvSpPr/>
            <p:nvPr/>
          </p:nvSpPr>
          <p:spPr>
            <a:xfrm>
              <a:off x="963002" y="2598579"/>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1" name="pl11"/>
            <p:cNvSpPr/>
            <p:nvPr/>
          </p:nvSpPr>
          <p:spPr>
            <a:xfrm>
              <a:off x="963002" y="1826385"/>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2" name="pl12"/>
            <p:cNvSpPr/>
            <p:nvPr/>
          </p:nvSpPr>
          <p:spPr>
            <a:xfrm>
              <a:off x="142536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5020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7504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399878"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59747"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24715"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8968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5464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1961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84584"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49551"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06134" y="3716734"/>
              <a:ext cx="238470" cy="426232"/>
            </a:xfrm>
            <a:prstGeom prst="rect">
              <a:avLst/>
            </a:prstGeom>
            <a:solidFill>
              <a:srgbClr val="E2231A">
                <a:alpha val="100000"/>
              </a:srgbClr>
            </a:solidFill>
          </p:spPr>
          <p:txBody>
            <a:bodyPr/>
            <a:lstStyle/>
            <a:p/>
          </p:txBody>
        </p:sp>
        <p:sp>
          <p:nvSpPr>
            <p:cNvPr id="24" name="rc24"/>
            <p:cNvSpPr/>
            <p:nvPr/>
          </p:nvSpPr>
          <p:spPr>
            <a:xfrm>
              <a:off x="1571101" y="3706419"/>
              <a:ext cx="238470" cy="436546"/>
            </a:xfrm>
            <a:prstGeom prst="rect">
              <a:avLst/>
            </a:prstGeom>
            <a:solidFill>
              <a:srgbClr val="E2231A">
                <a:alpha val="100000"/>
              </a:srgbClr>
            </a:solidFill>
          </p:spPr>
          <p:txBody>
            <a:bodyPr/>
            <a:lstStyle/>
            <a:p/>
          </p:txBody>
        </p:sp>
        <p:sp>
          <p:nvSpPr>
            <p:cNvPr id="25" name="rc25"/>
            <p:cNvSpPr/>
            <p:nvPr/>
          </p:nvSpPr>
          <p:spPr>
            <a:xfrm>
              <a:off x="1836069" y="3694741"/>
              <a:ext cx="238470" cy="448225"/>
            </a:xfrm>
            <a:prstGeom prst="rect">
              <a:avLst/>
            </a:prstGeom>
            <a:solidFill>
              <a:srgbClr val="E2231A">
                <a:alpha val="100000"/>
              </a:srgbClr>
            </a:solidFill>
          </p:spPr>
          <p:txBody>
            <a:bodyPr/>
            <a:lstStyle/>
            <a:p/>
          </p:txBody>
        </p:sp>
        <p:sp>
          <p:nvSpPr>
            <p:cNvPr id="26" name="rc26"/>
            <p:cNvSpPr/>
            <p:nvPr/>
          </p:nvSpPr>
          <p:spPr>
            <a:xfrm>
              <a:off x="2101036" y="3714579"/>
              <a:ext cx="238470" cy="428386"/>
            </a:xfrm>
            <a:prstGeom prst="rect">
              <a:avLst/>
            </a:prstGeom>
            <a:solidFill>
              <a:srgbClr val="E2231A">
                <a:alpha val="100000"/>
              </a:srgbClr>
            </a:solidFill>
          </p:spPr>
          <p:txBody>
            <a:bodyPr/>
            <a:lstStyle/>
            <a:p/>
          </p:txBody>
        </p:sp>
        <p:sp>
          <p:nvSpPr>
            <p:cNvPr id="27" name="rc27"/>
            <p:cNvSpPr/>
            <p:nvPr/>
          </p:nvSpPr>
          <p:spPr>
            <a:xfrm>
              <a:off x="2366003" y="3725643"/>
              <a:ext cx="238470" cy="417323"/>
            </a:xfrm>
            <a:prstGeom prst="rect">
              <a:avLst/>
            </a:prstGeom>
            <a:solidFill>
              <a:srgbClr val="E2231A">
                <a:alpha val="100000"/>
              </a:srgbClr>
            </a:solidFill>
          </p:spPr>
          <p:txBody>
            <a:bodyPr/>
            <a:lstStyle/>
            <a:p/>
          </p:txBody>
        </p:sp>
        <p:sp>
          <p:nvSpPr>
            <p:cNvPr id="28" name="rc28"/>
            <p:cNvSpPr/>
            <p:nvPr/>
          </p:nvSpPr>
          <p:spPr>
            <a:xfrm>
              <a:off x="2630970" y="3750974"/>
              <a:ext cx="238470" cy="391992"/>
            </a:xfrm>
            <a:prstGeom prst="rect">
              <a:avLst/>
            </a:prstGeom>
            <a:solidFill>
              <a:srgbClr val="E2231A">
                <a:alpha val="100000"/>
              </a:srgbClr>
            </a:solidFill>
          </p:spPr>
          <p:txBody>
            <a:bodyPr/>
            <a:lstStyle/>
            <a:p/>
          </p:txBody>
        </p:sp>
        <p:sp>
          <p:nvSpPr>
            <p:cNvPr id="29" name="rc29"/>
            <p:cNvSpPr/>
            <p:nvPr/>
          </p:nvSpPr>
          <p:spPr>
            <a:xfrm>
              <a:off x="2895938" y="3759416"/>
              <a:ext cx="238470" cy="383550"/>
            </a:xfrm>
            <a:prstGeom prst="rect">
              <a:avLst/>
            </a:prstGeom>
            <a:solidFill>
              <a:srgbClr val="E2231A">
                <a:alpha val="100000"/>
              </a:srgbClr>
            </a:solidFill>
          </p:spPr>
          <p:txBody>
            <a:bodyPr/>
            <a:lstStyle/>
            <a:p/>
          </p:txBody>
        </p:sp>
        <p:sp>
          <p:nvSpPr>
            <p:cNvPr id="30" name="rc30"/>
            <p:cNvSpPr/>
            <p:nvPr/>
          </p:nvSpPr>
          <p:spPr>
            <a:xfrm>
              <a:off x="3160905" y="3747769"/>
              <a:ext cx="238470" cy="395196"/>
            </a:xfrm>
            <a:prstGeom prst="rect">
              <a:avLst/>
            </a:prstGeom>
            <a:solidFill>
              <a:srgbClr val="E2231A">
                <a:alpha val="100000"/>
              </a:srgbClr>
            </a:solidFill>
          </p:spPr>
          <p:txBody>
            <a:bodyPr/>
            <a:lstStyle/>
            <a:p/>
          </p:txBody>
        </p:sp>
        <p:sp>
          <p:nvSpPr>
            <p:cNvPr id="31" name="rc31"/>
            <p:cNvSpPr/>
            <p:nvPr/>
          </p:nvSpPr>
          <p:spPr>
            <a:xfrm>
              <a:off x="3425872" y="3788876"/>
              <a:ext cx="238470" cy="354090"/>
            </a:xfrm>
            <a:prstGeom prst="rect">
              <a:avLst/>
            </a:prstGeom>
            <a:solidFill>
              <a:srgbClr val="E2231A">
                <a:alpha val="100000"/>
              </a:srgbClr>
            </a:solidFill>
          </p:spPr>
          <p:txBody>
            <a:bodyPr/>
            <a:lstStyle/>
            <a:p/>
          </p:txBody>
        </p:sp>
        <p:sp>
          <p:nvSpPr>
            <p:cNvPr id="32" name="rc32"/>
            <p:cNvSpPr/>
            <p:nvPr/>
          </p:nvSpPr>
          <p:spPr>
            <a:xfrm>
              <a:off x="3690840" y="3851164"/>
              <a:ext cx="238470" cy="291801"/>
            </a:xfrm>
            <a:prstGeom prst="rect">
              <a:avLst/>
            </a:prstGeom>
            <a:solidFill>
              <a:srgbClr val="E2231A">
                <a:alpha val="100000"/>
              </a:srgbClr>
            </a:solidFill>
          </p:spPr>
          <p:txBody>
            <a:bodyPr/>
            <a:lstStyle/>
            <a:p/>
          </p:txBody>
        </p:sp>
        <p:sp>
          <p:nvSpPr>
            <p:cNvPr id="33" name="rc33"/>
            <p:cNvSpPr/>
            <p:nvPr/>
          </p:nvSpPr>
          <p:spPr>
            <a:xfrm>
              <a:off x="3955807" y="3805232"/>
              <a:ext cx="238470" cy="337734"/>
            </a:xfrm>
            <a:prstGeom prst="rect">
              <a:avLst/>
            </a:prstGeom>
            <a:solidFill>
              <a:srgbClr val="E2231A">
                <a:alpha val="100000"/>
              </a:srgbClr>
            </a:solidFill>
          </p:spPr>
          <p:txBody>
            <a:bodyPr/>
            <a:lstStyle/>
            <a:p/>
          </p:txBody>
        </p:sp>
        <p:sp>
          <p:nvSpPr>
            <p:cNvPr id="34" name="rc34"/>
            <p:cNvSpPr/>
            <p:nvPr/>
          </p:nvSpPr>
          <p:spPr>
            <a:xfrm>
              <a:off x="4220774" y="3751374"/>
              <a:ext cx="238470" cy="391591"/>
            </a:xfrm>
            <a:prstGeom prst="rect">
              <a:avLst/>
            </a:prstGeom>
            <a:solidFill>
              <a:srgbClr val="E2231A">
                <a:alpha val="100000"/>
              </a:srgbClr>
            </a:solidFill>
          </p:spPr>
          <p:txBody>
            <a:bodyPr/>
            <a:lstStyle/>
            <a:p/>
          </p:txBody>
        </p:sp>
        <p:sp>
          <p:nvSpPr>
            <p:cNvPr id="35" name="rc35"/>
            <p:cNvSpPr/>
            <p:nvPr/>
          </p:nvSpPr>
          <p:spPr>
            <a:xfrm>
              <a:off x="4485741" y="3726492"/>
              <a:ext cx="238470" cy="416474"/>
            </a:xfrm>
            <a:prstGeom prst="rect">
              <a:avLst/>
            </a:prstGeom>
            <a:solidFill>
              <a:srgbClr val="E2231A">
                <a:alpha val="100000"/>
              </a:srgbClr>
            </a:solidFill>
          </p:spPr>
          <p:txBody>
            <a:bodyPr/>
            <a:lstStyle/>
            <a:p/>
          </p:txBody>
        </p:sp>
        <p:sp>
          <p:nvSpPr>
            <p:cNvPr id="36" name="rc36"/>
            <p:cNvSpPr/>
            <p:nvPr/>
          </p:nvSpPr>
          <p:spPr>
            <a:xfrm>
              <a:off x="4750709" y="3718330"/>
              <a:ext cx="238470" cy="424635"/>
            </a:xfrm>
            <a:prstGeom prst="rect">
              <a:avLst/>
            </a:prstGeom>
            <a:solidFill>
              <a:srgbClr val="E2231A">
                <a:alpha val="100000"/>
              </a:srgbClr>
            </a:solidFill>
          </p:spPr>
          <p:txBody>
            <a:bodyPr/>
            <a:lstStyle/>
            <a:p/>
          </p:txBody>
        </p:sp>
        <p:sp>
          <p:nvSpPr>
            <p:cNvPr id="37" name="rc37"/>
            <p:cNvSpPr/>
            <p:nvPr/>
          </p:nvSpPr>
          <p:spPr>
            <a:xfrm>
              <a:off x="5015676" y="3708512"/>
              <a:ext cx="238470" cy="434454"/>
            </a:xfrm>
            <a:prstGeom prst="rect">
              <a:avLst/>
            </a:prstGeom>
            <a:solidFill>
              <a:srgbClr val="E2231A">
                <a:alpha val="100000"/>
              </a:srgbClr>
            </a:solidFill>
          </p:spPr>
          <p:txBody>
            <a:bodyPr/>
            <a:lstStyle/>
            <a:p/>
          </p:txBody>
        </p:sp>
        <p:sp>
          <p:nvSpPr>
            <p:cNvPr id="38" name="rc38"/>
            <p:cNvSpPr/>
            <p:nvPr/>
          </p:nvSpPr>
          <p:spPr>
            <a:xfrm>
              <a:off x="5280643" y="3704039"/>
              <a:ext cx="238470" cy="438927"/>
            </a:xfrm>
            <a:prstGeom prst="rect">
              <a:avLst/>
            </a:prstGeom>
            <a:solidFill>
              <a:srgbClr val="E2231A">
                <a:alpha val="100000"/>
              </a:srgbClr>
            </a:solidFill>
          </p:spPr>
          <p:txBody>
            <a:bodyPr/>
            <a:lstStyle/>
            <a:p/>
          </p:txBody>
        </p:sp>
        <p:sp>
          <p:nvSpPr>
            <p:cNvPr id="39" name="rc39"/>
            <p:cNvSpPr/>
            <p:nvPr/>
          </p:nvSpPr>
          <p:spPr>
            <a:xfrm>
              <a:off x="5545610" y="3744305"/>
              <a:ext cx="238470" cy="398660"/>
            </a:xfrm>
            <a:prstGeom prst="rect">
              <a:avLst/>
            </a:prstGeom>
            <a:solidFill>
              <a:srgbClr val="E2231A">
                <a:alpha val="100000"/>
              </a:srgbClr>
            </a:solidFill>
          </p:spPr>
          <p:txBody>
            <a:bodyPr/>
            <a:lstStyle/>
            <a:p/>
          </p:txBody>
        </p:sp>
        <p:sp>
          <p:nvSpPr>
            <p:cNvPr id="40" name="rc40"/>
            <p:cNvSpPr/>
            <p:nvPr/>
          </p:nvSpPr>
          <p:spPr>
            <a:xfrm>
              <a:off x="5810578" y="3775662"/>
              <a:ext cx="238470" cy="367303"/>
            </a:xfrm>
            <a:prstGeom prst="rect">
              <a:avLst/>
            </a:prstGeom>
            <a:solidFill>
              <a:srgbClr val="E2231A">
                <a:alpha val="100000"/>
              </a:srgbClr>
            </a:solidFill>
          </p:spPr>
          <p:txBody>
            <a:bodyPr/>
            <a:lstStyle/>
            <a:p/>
          </p:txBody>
        </p:sp>
        <p:sp>
          <p:nvSpPr>
            <p:cNvPr id="41" name="rc41"/>
            <p:cNvSpPr/>
            <p:nvPr/>
          </p:nvSpPr>
          <p:spPr>
            <a:xfrm>
              <a:off x="6075545" y="3776369"/>
              <a:ext cx="238470" cy="366597"/>
            </a:xfrm>
            <a:prstGeom prst="rect">
              <a:avLst/>
            </a:prstGeom>
            <a:solidFill>
              <a:srgbClr val="E2231A">
                <a:alpha val="100000"/>
              </a:srgbClr>
            </a:solidFill>
          </p:spPr>
          <p:txBody>
            <a:bodyPr/>
            <a:lstStyle/>
            <a:p/>
          </p:txBody>
        </p:sp>
        <p:sp>
          <p:nvSpPr>
            <p:cNvPr id="42" name="rc42"/>
            <p:cNvSpPr/>
            <p:nvPr/>
          </p:nvSpPr>
          <p:spPr>
            <a:xfrm>
              <a:off x="6340512" y="3789590"/>
              <a:ext cx="238470" cy="353375"/>
            </a:xfrm>
            <a:prstGeom prst="rect">
              <a:avLst/>
            </a:prstGeom>
            <a:solidFill>
              <a:srgbClr val="E2231A">
                <a:alpha val="100000"/>
              </a:srgbClr>
            </a:solidFill>
          </p:spPr>
          <p:txBody>
            <a:bodyPr/>
            <a:lstStyle/>
            <a:p/>
          </p:txBody>
        </p:sp>
        <p:sp>
          <p:nvSpPr>
            <p:cNvPr id="43" name="rc43"/>
            <p:cNvSpPr/>
            <p:nvPr/>
          </p:nvSpPr>
          <p:spPr>
            <a:xfrm>
              <a:off x="6605479" y="3780012"/>
              <a:ext cx="238470" cy="362953"/>
            </a:xfrm>
            <a:prstGeom prst="rect">
              <a:avLst/>
            </a:prstGeom>
            <a:solidFill>
              <a:srgbClr val="E2231A">
                <a:alpha val="100000"/>
              </a:srgbClr>
            </a:solidFill>
          </p:spPr>
          <p:txBody>
            <a:bodyPr/>
            <a:lstStyle/>
            <a:p/>
          </p:txBody>
        </p:sp>
        <p:sp>
          <p:nvSpPr>
            <p:cNvPr id="44" name="rc44"/>
            <p:cNvSpPr/>
            <p:nvPr/>
          </p:nvSpPr>
          <p:spPr>
            <a:xfrm>
              <a:off x="6870447" y="3721458"/>
              <a:ext cx="238470" cy="421507"/>
            </a:xfrm>
            <a:prstGeom prst="rect">
              <a:avLst/>
            </a:prstGeom>
            <a:solidFill>
              <a:srgbClr val="E2231A">
                <a:alpha val="100000"/>
              </a:srgbClr>
            </a:solidFill>
          </p:spPr>
          <p:txBody>
            <a:bodyPr/>
            <a:lstStyle/>
            <a:p/>
          </p:txBody>
        </p:sp>
        <p:sp>
          <p:nvSpPr>
            <p:cNvPr id="45" name="rc45"/>
            <p:cNvSpPr/>
            <p:nvPr/>
          </p:nvSpPr>
          <p:spPr>
            <a:xfrm>
              <a:off x="7135414" y="3720607"/>
              <a:ext cx="238470" cy="422358"/>
            </a:xfrm>
            <a:prstGeom prst="rect">
              <a:avLst/>
            </a:prstGeom>
            <a:solidFill>
              <a:srgbClr val="E2231A">
                <a:alpha val="100000"/>
              </a:srgbClr>
            </a:solidFill>
          </p:spPr>
          <p:txBody>
            <a:bodyPr/>
            <a:lstStyle/>
            <a:p/>
          </p:txBody>
        </p:sp>
        <p:sp>
          <p:nvSpPr>
            <p:cNvPr id="46" name="rc46"/>
            <p:cNvSpPr/>
            <p:nvPr/>
          </p:nvSpPr>
          <p:spPr>
            <a:xfrm>
              <a:off x="7400381" y="3758129"/>
              <a:ext cx="238470" cy="384836"/>
            </a:xfrm>
            <a:prstGeom prst="rect">
              <a:avLst/>
            </a:prstGeom>
            <a:solidFill>
              <a:srgbClr val="E2231A">
                <a:alpha val="100000"/>
              </a:srgbClr>
            </a:solidFill>
          </p:spPr>
          <p:txBody>
            <a:bodyPr/>
            <a:lstStyle/>
            <a:p/>
          </p:txBody>
        </p:sp>
        <p:sp>
          <p:nvSpPr>
            <p:cNvPr id="47" name="rc47"/>
            <p:cNvSpPr/>
            <p:nvPr/>
          </p:nvSpPr>
          <p:spPr>
            <a:xfrm>
              <a:off x="7665348" y="3780623"/>
              <a:ext cx="238470" cy="362343"/>
            </a:xfrm>
            <a:prstGeom prst="rect">
              <a:avLst/>
            </a:prstGeom>
            <a:solidFill>
              <a:srgbClr val="E2231A">
                <a:alpha val="100000"/>
              </a:srgbClr>
            </a:solidFill>
          </p:spPr>
          <p:txBody>
            <a:bodyPr/>
            <a:lstStyle/>
            <a:p/>
          </p:txBody>
        </p:sp>
        <p:sp>
          <p:nvSpPr>
            <p:cNvPr id="48" name="rc48"/>
            <p:cNvSpPr/>
            <p:nvPr/>
          </p:nvSpPr>
          <p:spPr>
            <a:xfrm>
              <a:off x="7930316" y="3765029"/>
              <a:ext cx="238470" cy="377937"/>
            </a:xfrm>
            <a:prstGeom prst="rect">
              <a:avLst/>
            </a:prstGeom>
            <a:solidFill>
              <a:srgbClr val="E2231A">
                <a:alpha val="100000"/>
              </a:srgbClr>
            </a:solidFill>
          </p:spPr>
          <p:txBody>
            <a:bodyPr/>
            <a:lstStyle/>
            <a:p/>
          </p:txBody>
        </p:sp>
        <p:sp>
          <p:nvSpPr>
            <p:cNvPr id="49" name="rc49"/>
            <p:cNvSpPr/>
            <p:nvPr/>
          </p:nvSpPr>
          <p:spPr>
            <a:xfrm>
              <a:off x="1306134" y="3483750"/>
              <a:ext cx="238470" cy="232984"/>
            </a:xfrm>
            <a:prstGeom prst="rect">
              <a:avLst/>
            </a:prstGeom>
            <a:solidFill>
              <a:srgbClr val="B3B3B3">
                <a:alpha val="100000"/>
              </a:srgbClr>
            </a:solidFill>
          </p:spPr>
          <p:txBody>
            <a:bodyPr/>
            <a:lstStyle/>
            <a:p/>
          </p:txBody>
        </p:sp>
        <p:sp>
          <p:nvSpPr>
            <p:cNvPr id="50" name="rc50"/>
            <p:cNvSpPr/>
            <p:nvPr/>
          </p:nvSpPr>
          <p:spPr>
            <a:xfrm>
              <a:off x="1571101" y="3461604"/>
              <a:ext cx="238470" cy="244814"/>
            </a:xfrm>
            <a:prstGeom prst="rect">
              <a:avLst/>
            </a:prstGeom>
            <a:solidFill>
              <a:srgbClr val="B3B3B3">
                <a:alpha val="100000"/>
              </a:srgbClr>
            </a:solidFill>
          </p:spPr>
          <p:txBody>
            <a:bodyPr/>
            <a:lstStyle/>
            <a:p/>
          </p:txBody>
        </p:sp>
        <p:sp>
          <p:nvSpPr>
            <p:cNvPr id="51" name="rc51"/>
            <p:cNvSpPr/>
            <p:nvPr/>
          </p:nvSpPr>
          <p:spPr>
            <a:xfrm>
              <a:off x="1836069" y="3448070"/>
              <a:ext cx="238470" cy="246670"/>
            </a:xfrm>
            <a:prstGeom prst="rect">
              <a:avLst/>
            </a:prstGeom>
            <a:solidFill>
              <a:srgbClr val="B3B3B3">
                <a:alpha val="100000"/>
              </a:srgbClr>
            </a:solidFill>
          </p:spPr>
          <p:txBody>
            <a:bodyPr/>
            <a:lstStyle/>
            <a:p/>
          </p:txBody>
        </p:sp>
        <p:sp>
          <p:nvSpPr>
            <p:cNvPr id="52" name="rc52"/>
            <p:cNvSpPr/>
            <p:nvPr/>
          </p:nvSpPr>
          <p:spPr>
            <a:xfrm>
              <a:off x="2101036" y="3426766"/>
              <a:ext cx="238470" cy="287813"/>
            </a:xfrm>
            <a:prstGeom prst="rect">
              <a:avLst/>
            </a:prstGeom>
            <a:solidFill>
              <a:srgbClr val="B3B3B3">
                <a:alpha val="100000"/>
              </a:srgbClr>
            </a:solidFill>
          </p:spPr>
          <p:txBody>
            <a:bodyPr/>
            <a:lstStyle/>
            <a:p/>
          </p:txBody>
        </p:sp>
        <p:sp>
          <p:nvSpPr>
            <p:cNvPr id="53" name="rc53"/>
            <p:cNvSpPr/>
            <p:nvPr/>
          </p:nvSpPr>
          <p:spPr>
            <a:xfrm>
              <a:off x="2366003" y="3405581"/>
              <a:ext cx="238470" cy="320061"/>
            </a:xfrm>
            <a:prstGeom prst="rect">
              <a:avLst/>
            </a:prstGeom>
            <a:solidFill>
              <a:srgbClr val="B3B3B3">
                <a:alpha val="100000"/>
              </a:srgbClr>
            </a:solidFill>
          </p:spPr>
          <p:txBody>
            <a:bodyPr/>
            <a:lstStyle/>
            <a:p/>
          </p:txBody>
        </p:sp>
        <p:sp>
          <p:nvSpPr>
            <p:cNvPr id="54" name="rc54"/>
            <p:cNvSpPr/>
            <p:nvPr/>
          </p:nvSpPr>
          <p:spPr>
            <a:xfrm>
              <a:off x="2630970" y="3384747"/>
              <a:ext cx="238470" cy="366226"/>
            </a:xfrm>
            <a:prstGeom prst="rect">
              <a:avLst/>
            </a:prstGeom>
            <a:solidFill>
              <a:srgbClr val="B3B3B3">
                <a:alpha val="100000"/>
              </a:srgbClr>
            </a:solidFill>
          </p:spPr>
          <p:txBody>
            <a:bodyPr/>
            <a:lstStyle/>
            <a:p/>
          </p:txBody>
        </p:sp>
        <p:sp>
          <p:nvSpPr>
            <p:cNvPr id="55" name="rc55"/>
            <p:cNvSpPr/>
            <p:nvPr/>
          </p:nvSpPr>
          <p:spPr>
            <a:xfrm>
              <a:off x="2895938" y="3365291"/>
              <a:ext cx="238470" cy="394125"/>
            </a:xfrm>
            <a:prstGeom prst="rect">
              <a:avLst/>
            </a:prstGeom>
            <a:solidFill>
              <a:srgbClr val="B3B3B3">
                <a:alpha val="100000"/>
              </a:srgbClr>
            </a:solidFill>
          </p:spPr>
          <p:txBody>
            <a:bodyPr/>
            <a:lstStyle/>
            <a:p/>
          </p:txBody>
        </p:sp>
        <p:sp>
          <p:nvSpPr>
            <p:cNvPr id="56" name="rc56"/>
            <p:cNvSpPr/>
            <p:nvPr/>
          </p:nvSpPr>
          <p:spPr>
            <a:xfrm>
              <a:off x="3160905" y="3341553"/>
              <a:ext cx="238470" cy="406216"/>
            </a:xfrm>
            <a:prstGeom prst="rect">
              <a:avLst/>
            </a:prstGeom>
            <a:solidFill>
              <a:srgbClr val="B3B3B3">
                <a:alpha val="100000"/>
              </a:srgbClr>
            </a:solidFill>
          </p:spPr>
          <p:txBody>
            <a:bodyPr/>
            <a:lstStyle/>
            <a:p/>
          </p:txBody>
        </p:sp>
        <p:sp>
          <p:nvSpPr>
            <p:cNvPr id="57" name="rc57"/>
            <p:cNvSpPr/>
            <p:nvPr/>
          </p:nvSpPr>
          <p:spPr>
            <a:xfrm>
              <a:off x="3425872" y="3319295"/>
              <a:ext cx="238470" cy="469581"/>
            </a:xfrm>
            <a:prstGeom prst="rect">
              <a:avLst/>
            </a:prstGeom>
            <a:solidFill>
              <a:srgbClr val="B3B3B3">
                <a:alpha val="100000"/>
              </a:srgbClr>
            </a:solidFill>
          </p:spPr>
          <p:txBody>
            <a:bodyPr/>
            <a:lstStyle/>
            <a:p/>
          </p:txBody>
        </p:sp>
        <p:sp>
          <p:nvSpPr>
            <p:cNvPr id="58" name="rc58"/>
            <p:cNvSpPr/>
            <p:nvPr/>
          </p:nvSpPr>
          <p:spPr>
            <a:xfrm>
              <a:off x="3690840" y="3299709"/>
              <a:ext cx="238470" cy="551455"/>
            </a:xfrm>
            <a:prstGeom prst="rect">
              <a:avLst/>
            </a:prstGeom>
            <a:solidFill>
              <a:srgbClr val="B3B3B3">
                <a:alpha val="100000"/>
              </a:srgbClr>
            </a:solidFill>
          </p:spPr>
          <p:txBody>
            <a:bodyPr/>
            <a:lstStyle/>
            <a:p/>
          </p:txBody>
        </p:sp>
        <p:sp>
          <p:nvSpPr>
            <p:cNvPr id="59" name="rc59"/>
            <p:cNvSpPr/>
            <p:nvPr/>
          </p:nvSpPr>
          <p:spPr>
            <a:xfrm>
              <a:off x="3955807" y="3276666"/>
              <a:ext cx="238470" cy="528566"/>
            </a:xfrm>
            <a:prstGeom prst="rect">
              <a:avLst/>
            </a:prstGeom>
            <a:solidFill>
              <a:srgbClr val="B3B3B3">
                <a:alpha val="100000"/>
              </a:srgbClr>
            </a:solidFill>
          </p:spPr>
          <p:txBody>
            <a:bodyPr/>
            <a:lstStyle/>
            <a:p/>
          </p:txBody>
        </p:sp>
        <p:sp>
          <p:nvSpPr>
            <p:cNvPr id="60" name="rc60"/>
            <p:cNvSpPr/>
            <p:nvPr/>
          </p:nvSpPr>
          <p:spPr>
            <a:xfrm>
              <a:off x="4220774" y="3255657"/>
              <a:ext cx="238470" cy="495716"/>
            </a:xfrm>
            <a:prstGeom prst="rect">
              <a:avLst/>
            </a:prstGeom>
            <a:solidFill>
              <a:srgbClr val="B3B3B3">
                <a:alpha val="100000"/>
              </a:srgbClr>
            </a:solidFill>
          </p:spPr>
          <p:txBody>
            <a:bodyPr/>
            <a:lstStyle/>
            <a:p/>
          </p:txBody>
        </p:sp>
        <p:sp>
          <p:nvSpPr>
            <p:cNvPr id="61" name="rc61"/>
            <p:cNvSpPr/>
            <p:nvPr/>
          </p:nvSpPr>
          <p:spPr>
            <a:xfrm>
              <a:off x="4485741" y="3268344"/>
              <a:ext cx="238470" cy="458147"/>
            </a:xfrm>
            <a:prstGeom prst="rect">
              <a:avLst/>
            </a:prstGeom>
            <a:solidFill>
              <a:srgbClr val="B3B3B3">
                <a:alpha val="100000"/>
              </a:srgbClr>
            </a:solidFill>
          </p:spPr>
          <p:txBody>
            <a:bodyPr/>
            <a:lstStyle/>
            <a:p/>
          </p:txBody>
        </p:sp>
        <p:sp>
          <p:nvSpPr>
            <p:cNvPr id="62" name="rc62"/>
            <p:cNvSpPr/>
            <p:nvPr/>
          </p:nvSpPr>
          <p:spPr>
            <a:xfrm>
              <a:off x="4750709" y="3248621"/>
              <a:ext cx="238470" cy="469709"/>
            </a:xfrm>
            <a:prstGeom prst="rect">
              <a:avLst/>
            </a:prstGeom>
            <a:solidFill>
              <a:srgbClr val="B3B3B3">
                <a:alpha val="100000"/>
              </a:srgbClr>
            </a:solidFill>
          </p:spPr>
          <p:txBody>
            <a:bodyPr/>
            <a:lstStyle/>
            <a:p/>
          </p:txBody>
        </p:sp>
        <p:sp>
          <p:nvSpPr>
            <p:cNvPr id="63" name="rc63"/>
            <p:cNvSpPr/>
            <p:nvPr/>
          </p:nvSpPr>
          <p:spPr>
            <a:xfrm>
              <a:off x="5015676" y="3259489"/>
              <a:ext cx="238470" cy="449023"/>
            </a:xfrm>
            <a:prstGeom prst="rect">
              <a:avLst/>
            </a:prstGeom>
            <a:solidFill>
              <a:srgbClr val="B3B3B3">
                <a:alpha val="100000"/>
              </a:srgbClr>
            </a:solidFill>
          </p:spPr>
          <p:txBody>
            <a:bodyPr/>
            <a:lstStyle/>
            <a:p/>
          </p:txBody>
        </p:sp>
        <p:sp>
          <p:nvSpPr>
            <p:cNvPr id="64" name="rc64"/>
            <p:cNvSpPr/>
            <p:nvPr/>
          </p:nvSpPr>
          <p:spPr>
            <a:xfrm>
              <a:off x="5280643" y="3293154"/>
              <a:ext cx="238470" cy="410884"/>
            </a:xfrm>
            <a:prstGeom prst="rect">
              <a:avLst/>
            </a:prstGeom>
            <a:solidFill>
              <a:srgbClr val="B3B3B3">
                <a:alpha val="100000"/>
              </a:srgbClr>
            </a:solidFill>
          </p:spPr>
          <p:txBody>
            <a:bodyPr/>
            <a:lstStyle/>
            <a:p/>
          </p:txBody>
        </p:sp>
        <p:sp>
          <p:nvSpPr>
            <p:cNvPr id="65" name="rc65"/>
            <p:cNvSpPr/>
            <p:nvPr/>
          </p:nvSpPr>
          <p:spPr>
            <a:xfrm>
              <a:off x="5545610" y="3296832"/>
              <a:ext cx="238470" cy="447473"/>
            </a:xfrm>
            <a:prstGeom prst="rect">
              <a:avLst/>
            </a:prstGeom>
            <a:solidFill>
              <a:srgbClr val="B3B3B3">
                <a:alpha val="100000"/>
              </a:srgbClr>
            </a:solidFill>
          </p:spPr>
          <p:txBody>
            <a:bodyPr/>
            <a:lstStyle/>
            <a:p/>
          </p:txBody>
        </p:sp>
        <p:sp>
          <p:nvSpPr>
            <p:cNvPr id="66" name="rc66"/>
            <p:cNvSpPr/>
            <p:nvPr/>
          </p:nvSpPr>
          <p:spPr>
            <a:xfrm>
              <a:off x="5810578" y="3299853"/>
              <a:ext cx="238470" cy="475809"/>
            </a:xfrm>
            <a:prstGeom prst="rect">
              <a:avLst/>
            </a:prstGeom>
            <a:solidFill>
              <a:srgbClr val="B3B3B3">
                <a:alpha val="100000"/>
              </a:srgbClr>
            </a:solidFill>
          </p:spPr>
          <p:txBody>
            <a:bodyPr/>
            <a:lstStyle/>
            <a:p/>
          </p:txBody>
        </p:sp>
        <p:sp>
          <p:nvSpPr>
            <p:cNvPr id="67" name="rc67"/>
            <p:cNvSpPr/>
            <p:nvPr/>
          </p:nvSpPr>
          <p:spPr>
            <a:xfrm>
              <a:off x="6075545" y="3291049"/>
              <a:ext cx="238470" cy="485319"/>
            </a:xfrm>
            <a:prstGeom prst="rect">
              <a:avLst/>
            </a:prstGeom>
            <a:solidFill>
              <a:srgbClr val="B3B3B3">
                <a:alpha val="100000"/>
              </a:srgbClr>
            </a:solidFill>
          </p:spPr>
          <p:txBody>
            <a:bodyPr/>
            <a:lstStyle/>
            <a:p/>
          </p:txBody>
        </p:sp>
        <p:sp>
          <p:nvSpPr>
            <p:cNvPr id="68" name="rc68"/>
            <p:cNvSpPr/>
            <p:nvPr/>
          </p:nvSpPr>
          <p:spPr>
            <a:xfrm>
              <a:off x="6340512" y="3355481"/>
              <a:ext cx="238470" cy="434109"/>
            </a:xfrm>
            <a:prstGeom prst="rect">
              <a:avLst/>
            </a:prstGeom>
            <a:solidFill>
              <a:srgbClr val="B3B3B3">
                <a:alpha val="100000"/>
              </a:srgbClr>
            </a:solidFill>
          </p:spPr>
          <p:txBody>
            <a:bodyPr/>
            <a:lstStyle/>
            <a:p/>
          </p:txBody>
        </p:sp>
        <p:sp>
          <p:nvSpPr>
            <p:cNvPr id="69" name="rc69"/>
            <p:cNvSpPr/>
            <p:nvPr/>
          </p:nvSpPr>
          <p:spPr>
            <a:xfrm>
              <a:off x="6605479" y="3400925"/>
              <a:ext cx="238470" cy="379087"/>
            </a:xfrm>
            <a:prstGeom prst="rect">
              <a:avLst/>
            </a:prstGeom>
            <a:solidFill>
              <a:srgbClr val="B3B3B3">
                <a:alpha val="100000"/>
              </a:srgbClr>
            </a:solidFill>
          </p:spPr>
          <p:txBody>
            <a:bodyPr/>
            <a:lstStyle/>
            <a:p/>
          </p:txBody>
        </p:sp>
        <p:sp>
          <p:nvSpPr>
            <p:cNvPr id="70" name="rc70"/>
            <p:cNvSpPr/>
            <p:nvPr/>
          </p:nvSpPr>
          <p:spPr>
            <a:xfrm>
              <a:off x="6870447" y="3449516"/>
              <a:ext cx="238470" cy="271941"/>
            </a:xfrm>
            <a:prstGeom prst="rect">
              <a:avLst/>
            </a:prstGeom>
            <a:solidFill>
              <a:srgbClr val="B3B3B3">
                <a:alpha val="100000"/>
              </a:srgbClr>
            </a:solidFill>
          </p:spPr>
          <p:txBody>
            <a:bodyPr/>
            <a:lstStyle/>
            <a:p/>
          </p:txBody>
        </p:sp>
        <p:sp>
          <p:nvSpPr>
            <p:cNvPr id="71" name="rc71"/>
            <p:cNvSpPr/>
            <p:nvPr/>
          </p:nvSpPr>
          <p:spPr>
            <a:xfrm>
              <a:off x="7135414" y="3483960"/>
              <a:ext cx="238470" cy="236646"/>
            </a:xfrm>
            <a:prstGeom prst="rect">
              <a:avLst/>
            </a:prstGeom>
            <a:solidFill>
              <a:srgbClr val="B3B3B3">
                <a:alpha val="100000"/>
              </a:srgbClr>
            </a:solidFill>
          </p:spPr>
          <p:txBody>
            <a:bodyPr/>
            <a:lstStyle/>
            <a:p/>
          </p:txBody>
        </p:sp>
        <p:sp>
          <p:nvSpPr>
            <p:cNvPr id="72" name="rc72"/>
            <p:cNvSpPr/>
            <p:nvPr/>
          </p:nvSpPr>
          <p:spPr>
            <a:xfrm>
              <a:off x="7400381" y="3557988"/>
              <a:ext cx="238470" cy="200141"/>
            </a:xfrm>
            <a:prstGeom prst="rect">
              <a:avLst/>
            </a:prstGeom>
            <a:solidFill>
              <a:srgbClr val="B3B3B3">
                <a:alpha val="100000"/>
              </a:srgbClr>
            </a:solidFill>
          </p:spPr>
          <p:txBody>
            <a:bodyPr/>
            <a:lstStyle/>
            <a:p/>
          </p:txBody>
        </p:sp>
        <p:sp>
          <p:nvSpPr>
            <p:cNvPr id="73" name="rc73"/>
            <p:cNvSpPr/>
            <p:nvPr/>
          </p:nvSpPr>
          <p:spPr>
            <a:xfrm>
              <a:off x="7665348" y="3599542"/>
              <a:ext cx="238470" cy="181080"/>
            </a:xfrm>
            <a:prstGeom prst="rect">
              <a:avLst/>
            </a:prstGeom>
            <a:solidFill>
              <a:srgbClr val="B3B3B3">
                <a:alpha val="100000"/>
              </a:srgbClr>
            </a:solidFill>
          </p:spPr>
          <p:txBody>
            <a:bodyPr/>
            <a:lstStyle/>
            <a:p/>
          </p:txBody>
        </p:sp>
        <p:sp>
          <p:nvSpPr>
            <p:cNvPr id="74" name="rc74"/>
            <p:cNvSpPr/>
            <p:nvPr/>
          </p:nvSpPr>
          <p:spPr>
            <a:xfrm>
              <a:off x="7930316" y="3606406"/>
              <a:ext cx="238470" cy="158622"/>
            </a:xfrm>
            <a:prstGeom prst="rect">
              <a:avLst/>
            </a:prstGeom>
            <a:solidFill>
              <a:srgbClr val="B3B3B3">
                <a:alpha val="100000"/>
              </a:srgbClr>
            </a:solidFill>
          </p:spPr>
          <p:txBody>
            <a:bodyPr/>
            <a:lstStyle/>
            <a:p/>
          </p:txBody>
        </p:sp>
        <p:sp>
          <p:nvSpPr>
            <p:cNvPr id="75" name="pl75"/>
            <p:cNvSpPr/>
            <p:nvPr/>
          </p:nvSpPr>
          <p:spPr>
            <a:xfrm>
              <a:off x="1425369" y="2448680"/>
              <a:ext cx="6624181" cy="572716"/>
            </a:xfrm>
            <a:custGeom>
              <a:avLst/>
              <a:pathLst>
                <a:path w="6624181" h="572716">
                  <a:moveTo>
                    <a:pt x="0" y="572716"/>
                  </a:moveTo>
                  <a:lnTo>
                    <a:pt x="264967" y="572716"/>
                  </a:lnTo>
                  <a:lnTo>
                    <a:pt x="529934" y="572716"/>
                  </a:lnTo>
                  <a:lnTo>
                    <a:pt x="794901" y="501126"/>
                  </a:lnTo>
                  <a:lnTo>
                    <a:pt x="1059869" y="429537"/>
                  </a:lnTo>
                  <a:lnTo>
                    <a:pt x="1324836" y="334084"/>
                  </a:lnTo>
                  <a:lnTo>
                    <a:pt x="1589803" y="286358"/>
                  </a:lnTo>
                  <a:lnTo>
                    <a:pt x="1854770" y="286358"/>
                  </a:lnTo>
                  <a:lnTo>
                    <a:pt x="2119738" y="167042"/>
                  </a:lnTo>
                  <a:lnTo>
                    <a:pt x="2384705" y="0"/>
                  </a:lnTo>
                  <a:lnTo>
                    <a:pt x="2649672" y="95452"/>
                  </a:lnTo>
                  <a:lnTo>
                    <a:pt x="2914639" y="190905"/>
                  </a:lnTo>
                  <a:lnTo>
                    <a:pt x="3179607" y="238631"/>
                  </a:lnTo>
                  <a:lnTo>
                    <a:pt x="3444574" y="238631"/>
                  </a:lnTo>
                  <a:lnTo>
                    <a:pt x="3709541" y="238631"/>
                  </a:lnTo>
                  <a:lnTo>
                    <a:pt x="3974508" y="238631"/>
                  </a:lnTo>
                  <a:lnTo>
                    <a:pt x="4239476" y="167042"/>
                  </a:lnTo>
                  <a:lnTo>
                    <a:pt x="4504443" y="95452"/>
                  </a:lnTo>
                  <a:lnTo>
                    <a:pt x="4769410" y="95452"/>
                  </a:lnTo>
                  <a:lnTo>
                    <a:pt x="5034377" y="71589"/>
                  </a:lnTo>
                  <a:lnTo>
                    <a:pt x="5299345" y="95452"/>
                  </a:lnTo>
                  <a:lnTo>
                    <a:pt x="5564312" y="190905"/>
                  </a:lnTo>
                  <a:lnTo>
                    <a:pt x="5829279" y="190905"/>
                  </a:lnTo>
                  <a:lnTo>
                    <a:pt x="6094246" y="95452"/>
                  </a:lnTo>
                  <a:lnTo>
                    <a:pt x="6359214" y="47726"/>
                  </a:lnTo>
                  <a:lnTo>
                    <a:pt x="6624181" y="71589"/>
                  </a:lnTo>
                </a:path>
              </a:pathLst>
            </a:custGeom>
            <a:ln w="27101" cap="flat">
              <a:solidFill>
                <a:srgbClr val="0058AB">
                  <a:alpha val="80000"/>
                </a:srgbClr>
              </a:solidFill>
              <a:prstDash val="solid"/>
              <a:round/>
            </a:ln>
          </p:spPr>
          <p:txBody>
            <a:bodyPr/>
            <a:lstStyle/>
            <a:p/>
          </p:txBody>
        </p:sp>
        <p:sp>
          <p:nvSpPr>
            <p:cNvPr id="76" name="pl76"/>
            <p:cNvSpPr/>
            <p:nvPr/>
          </p:nvSpPr>
          <p:spPr>
            <a:xfrm>
              <a:off x="1425369" y="2902081"/>
              <a:ext cx="6624181" cy="1121569"/>
            </a:xfrm>
            <a:custGeom>
              <a:avLst/>
              <a:pathLst>
                <a:path w="6624181" h="1121569">
                  <a:moveTo>
                    <a:pt x="0" y="1097706"/>
                  </a:moveTo>
                  <a:lnTo>
                    <a:pt x="264967" y="1121569"/>
                  </a:lnTo>
                  <a:lnTo>
                    <a:pt x="529934" y="1097706"/>
                  </a:lnTo>
                  <a:lnTo>
                    <a:pt x="794901" y="1097706"/>
                  </a:lnTo>
                  <a:lnTo>
                    <a:pt x="1059869" y="1097706"/>
                  </a:lnTo>
                  <a:lnTo>
                    <a:pt x="1324836" y="1121569"/>
                  </a:lnTo>
                  <a:lnTo>
                    <a:pt x="1589803" y="1121569"/>
                  </a:lnTo>
                  <a:lnTo>
                    <a:pt x="1854770" y="1121569"/>
                  </a:lnTo>
                  <a:lnTo>
                    <a:pt x="2119738" y="1121569"/>
                  </a:lnTo>
                  <a:lnTo>
                    <a:pt x="2384705" y="1121569"/>
                  </a:lnTo>
                  <a:lnTo>
                    <a:pt x="2649672" y="1121569"/>
                  </a:lnTo>
                  <a:lnTo>
                    <a:pt x="2914639" y="1121569"/>
                  </a:lnTo>
                  <a:lnTo>
                    <a:pt x="3179607" y="1026116"/>
                  </a:lnTo>
                  <a:lnTo>
                    <a:pt x="3444574" y="1026116"/>
                  </a:lnTo>
                  <a:lnTo>
                    <a:pt x="3709541" y="954527"/>
                  </a:lnTo>
                  <a:lnTo>
                    <a:pt x="3974508" y="835211"/>
                  </a:lnTo>
                  <a:lnTo>
                    <a:pt x="4239476" y="787485"/>
                  </a:lnTo>
                  <a:lnTo>
                    <a:pt x="4504443" y="739758"/>
                  </a:lnTo>
                  <a:lnTo>
                    <a:pt x="4769410" y="739758"/>
                  </a:lnTo>
                  <a:lnTo>
                    <a:pt x="5034377" y="596579"/>
                  </a:lnTo>
                  <a:lnTo>
                    <a:pt x="5299345" y="501126"/>
                  </a:lnTo>
                  <a:lnTo>
                    <a:pt x="5564312" y="381810"/>
                  </a:lnTo>
                  <a:lnTo>
                    <a:pt x="5829279" y="310221"/>
                  </a:lnTo>
                  <a:lnTo>
                    <a:pt x="6094246" y="143179"/>
                  </a:lnTo>
                  <a:lnTo>
                    <a:pt x="6359214" y="47726"/>
                  </a:lnTo>
                  <a:lnTo>
                    <a:pt x="6624181" y="0"/>
                  </a:lnTo>
                </a:path>
              </a:pathLst>
            </a:custGeom>
            <a:ln w="27101" cap="flat">
              <a:solidFill>
                <a:srgbClr val="333333">
                  <a:alpha val="80000"/>
                </a:srgbClr>
              </a:solidFill>
              <a:prstDash val="solid"/>
              <a:round/>
            </a:ln>
          </p:spPr>
          <p:txBody>
            <a:bodyPr/>
            <a:lstStyle/>
            <a:p/>
          </p:txBody>
        </p:sp>
        <p:sp>
          <p:nvSpPr>
            <p:cNvPr id="77" name="tx77"/>
            <p:cNvSpPr/>
            <p:nvPr/>
          </p:nvSpPr>
          <p:spPr>
            <a:xfrm>
              <a:off x="1355052" y="284034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47</a:t>
              </a:r>
            </a:p>
          </p:txBody>
        </p:sp>
        <p:sp>
          <p:nvSpPr>
            <p:cNvPr id="78" name="tx78"/>
            <p:cNvSpPr/>
            <p:nvPr/>
          </p:nvSpPr>
          <p:spPr>
            <a:xfrm>
              <a:off x="2679888" y="260171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57</a:t>
              </a:r>
            </a:p>
          </p:txBody>
        </p:sp>
        <p:sp>
          <p:nvSpPr>
            <p:cNvPr id="79" name="tx79"/>
            <p:cNvSpPr/>
            <p:nvPr/>
          </p:nvSpPr>
          <p:spPr>
            <a:xfrm>
              <a:off x="4004725" y="23630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67</a:t>
              </a:r>
            </a:p>
          </p:txBody>
        </p:sp>
        <p:sp>
          <p:nvSpPr>
            <p:cNvPr id="80" name="tx80"/>
            <p:cNvSpPr/>
            <p:nvPr/>
          </p:nvSpPr>
          <p:spPr>
            <a:xfrm>
              <a:off x="5329561" y="250626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61</a:t>
              </a:r>
            </a:p>
          </p:txBody>
        </p:sp>
        <p:sp>
          <p:nvSpPr>
            <p:cNvPr id="81" name="tx81"/>
            <p:cNvSpPr/>
            <p:nvPr/>
          </p:nvSpPr>
          <p:spPr>
            <a:xfrm>
              <a:off x="6389430" y="233921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68</a:t>
              </a:r>
            </a:p>
          </p:txBody>
        </p:sp>
        <p:sp>
          <p:nvSpPr>
            <p:cNvPr id="82" name="tx82"/>
            <p:cNvSpPr/>
            <p:nvPr/>
          </p:nvSpPr>
          <p:spPr>
            <a:xfrm>
              <a:off x="6654397" y="23630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67</a:t>
              </a:r>
            </a:p>
          </p:txBody>
        </p:sp>
        <p:sp>
          <p:nvSpPr>
            <p:cNvPr id="83" name="tx83"/>
            <p:cNvSpPr/>
            <p:nvPr/>
          </p:nvSpPr>
          <p:spPr>
            <a:xfrm>
              <a:off x="6919365" y="24585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63</a:t>
              </a:r>
            </a:p>
          </p:txBody>
        </p:sp>
        <p:sp>
          <p:nvSpPr>
            <p:cNvPr id="84" name="tx84"/>
            <p:cNvSpPr/>
            <p:nvPr/>
          </p:nvSpPr>
          <p:spPr>
            <a:xfrm>
              <a:off x="7184332" y="24585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63</a:t>
              </a:r>
            </a:p>
          </p:txBody>
        </p:sp>
        <p:sp>
          <p:nvSpPr>
            <p:cNvPr id="85" name="tx85"/>
            <p:cNvSpPr/>
            <p:nvPr/>
          </p:nvSpPr>
          <p:spPr>
            <a:xfrm>
              <a:off x="7449299" y="23630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67</a:t>
              </a:r>
            </a:p>
          </p:txBody>
        </p:sp>
        <p:sp>
          <p:nvSpPr>
            <p:cNvPr id="86" name="tx86"/>
            <p:cNvSpPr/>
            <p:nvPr/>
          </p:nvSpPr>
          <p:spPr>
            <a:xfrm>
              <a:off x="7714266" y="231535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69</a:t>
              </a:r>
            </a:p>
          </p:txBody>
        </p:sp>
        <p:sp>
          <p:nvSpPr>
            <p:cNvPr id="87" name="tx87"/>
            <p:cNvSpPr/>
            <p:nvPr/>
          </p:nvSpPr>
          <p:spPr>
            <a:xfrm>
              <a:off x="7979234" y="233921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68</a:t>
              </a:r>
            </a:p>
          </p:txBody>
        </p:sp>
        <p:sp>
          <p:nvSpPr>
            <p:cNvPr id="88" name="tx88"/>
            <p:cNvSpPr/>
            <p:nvPr/>
          </p:nvSpPr>
          <p:spPr>
            <a:xfrm>
              <a:off x="1390211" y="4063155"/>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a:t>
              </a:r>
            </a:p>
          </p:txBody>
        </p:sp>
        <p:sp>
          <p:nvSpPr>
            <p:cNvPr id="89" name="tx89"/>
            <p:cNvSpPr/>
            <p:nvPr/>
          </p:nvSpPr>
          <p:spPr>
            <a:xfrm>
              <a:off x="2715047" y="4087018"/>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a:t>
              </a:r>
            </a:p>
          </p:txBody>
        </p:sp>
        <p:sp>
          <p:nvSpPr>
            <p:cNvPr id="90" name="tx90"/>
            <p:cNvSpPr/>
            <p:nvPr/>
          </p:nvSpPr>
          <p:spPr>
            <a:xfrm>
              <a:off x="4039883" y="4087018"/>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a:t>
              </a:r>
            </a:p>
          </p:txBody>
        </p:sp>
        <p:sp>
          <p:nvSpPr>
            <p:cNvPr id="91" name="tx91"/>
            <p:cNvSpPr/>
            <p:nvPr/>
          </p:nvSpPr>
          <p:spPr>
            <a:xfrm>
              <a:off x="5329561" y="380066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17</a:t>
              </a:r>
            </a:p>
          </p:txBody>
        </p:sp>
        <p:sp>
          <p:nvSpPr>
            <p:cNvPr id="92" name="tx92"/>
            <p:cNvSpPr/>
            <p:nvPr/>
          </p:nvSpPr>
          <p:spPr>
            <a:xfrm>
              <a:off x="6389430" y="356202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27</a:t>
              </a:r>
            </a:p>
          </p:txBody>
        </p:sp>
        <p:sp>
          <p:nvSpPr>
            <p:cNvPr id="93" name="tx93"/>
            <p:cNvSpPr/>
            <p:nvPr/>
          </p:nvSpPr>
          <p:spPr>
            <a:xfrm>
              <a:off x="6654397" y="346657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31</a:t>
              </a:r>
            </a:p>
          </p:txBody>
        </p:sp>
        <p:sp>
          <p:nvSpPr>
            <p:cNvPr id="94" name="tx94"/>
            <p:cNvSpPr/>
            <p:nvPr/>
          </p:nvSpPr>
          <p:spPr>
            <a:xfrm>
              <a:off x="6919365" y="334725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36</a:t>
              </a:r>
            </a:p>
          </p:txBody>
        </p:sp>
        <p:sp>
          <p:nvSpPr>
            <p:cNvPr id="95" name="tx95"/>
            <p:cNvSpPr/>
            <p:nvPr/>
          </p:nvSpPr>
          <p:spPr>
            <a:xfrm>
              <a:off x="7184332" y="327567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39</a:t>
              </a:r>
            </a:p>
          </p:txBody>
        </p:sp>
        <p:sp>
          <p:nvSpPr>
            <p:cNvPr id="96" name="tx96"/>
            <p:cNvSpPr/>
            <p:nvPr/>
          </p:nvSpPr>
          <p:spPr>
            <a:xfrm>
              <a:off x="7449299" y="310862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46</a:t>
              </a:r>
            </a:p>
          </p:txBody>
        </p:sp>
        <p:sp>
          <p:nvSpPr>
            <p:cNvPr id="97" name="tx97"/>
            <p:cNvSpPr/>
            <p:nvPr/>
          </p:nvSpPr>
          <p:spPr>
            <a:xfrm>
              <a:off x="7714266" y="301317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50</a:t>
              </a:r>
            </a:p>
          </p:txBody>
        </p:sp>
        <p:sp>
          <p:nvSpPr>
            <p:cNvPr id="98" name="tx98"/>
            <p:cNvSpPr/>
            <p:nvPr/>
          </p:nvSpPr>
          <p:spPr>
            <a:xfrm>
              <a:off x="7979234" y="296544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52</a:t>
              </a:r>
            </a:p>
          </p:txBody>
        </p:sp>
        <p:sp>
          <p:nvSpPr>
            <p:cNvPr id="99" name="tx99"/>
            <p:cNvSpPr/>
            <p:nvPr/>
          </p:nvSpPr>
          <p:spPr>
            <a:xfrm>
              <a:off x="1350069" y="389103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00" name="tx100"/>
            <p:cNvSpPr/>
            <p:nvPr/>
          </p:nvSpPr>
          <p:spPr>
            <a:xfrm>
              <a:off x="2674905" y="39081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01" name="tx101"/>
            <p:cNvSpPr/>
            <p:nvPr/>
          </p:nvSpPr>
          <p:spPr>
            <a:xfrm>
              <a:off x="3999741" y="393528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02" name="tx102"/>
            <p:cNvSpPr/>
            <p:nvPr/>
          </p:nvSpPr>
          <p:spPr>
            <a:xfrm>
              <a:off x="5324577" y="388468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03" name="tx103"/>
            <p:cNvSpPr/>
            <p:nvPr/>
          </p:nvSpPr>
          <p:spPr>
            <a:xfrm>
              <a:off x="6384447" y="392746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04" name="tx104"/>
            <p:cNvSpPr/>
            <p:nvPr/>
          </p:nvSpPr>
          <p:spPr>
            <a:xfrm>
              <a:off x="6649414" y="392267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05" name="tx105"/>
            <p:cNvSpPr/>
            <p:nvPr/>
          </p:nvSpPr>
          <p:spPr>
            <a:xfrm>
              <a:off x="6914381" y="389339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06" name="tx106"/>
            <p:cNvSpPr/>
            <p:nvPr/>
          </p:nvSpPr>
          <p:spPr>
            <a:xfrm>
              <a:off x="7179348" y="389297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07" name="tx107"/>
            <p:cNvSpPr/>
            <p:nvPr/>
          </p:nvSpPr>
          <p:spPr>
            <a:xfrm>
              <a:off x="7489487" y="39117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108" name="tx108"/>
            <p:cNvSpPr/>
            <p:nvPr/>
          </p:nvSpPr>
          <p:spPr>
            <a:xfrm>
              <a:off x="7709283" y="392297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09" name="tx109"/>
            <p:cNvSpPr/>
            <p:nvPr/>
          </p:nvSpPr>
          <p:spPr>
            <a:xfrm>
              <a:off x="7974250" y="391518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10" name="tx110"/>
            <p:cNvSpPr/>
            <p:nvPr/>
          </p:nvSpPr>
          <p:spPr>
            <a:xfrm>
              <a:off x="1395240" y="35614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111" name="tx111"/>
            <p:cNvSpPr/>
            <p:nvPr/>
          </p:nvSpPr>
          <p:spPr>
            <a:xfrm>
              <a:off x="2674905" y="352904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12" name="tx112"/>
            <p:cNvSpPr/>
            <p:nvPr/>
          </p:nvSpPr>
          <p:spPr>
            <a:xfrm>
              <a:off x="3999741" y="350213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6.8</a:t>
              </a:r>
            </a:p>
          </p:txBody>
        </p:sp>
        <p:sp>
          <p:nvSpPr>
            <p:cNvPr id="113" name="tx113"/>
            <p:cNvSpPr/>
            <p:nvPr/>
          </p:nvSpPr>
          <p:spPr>
            <a:xfrm>
              <a:off x="5324577" y="345978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14" name="tx114"/>
            <p:cNvSpPr/>
            <p:nvPr/>
          </p:nvSpPr>
          <p:spPr>
            <a:xfrm>
              <a:off x="6384447" y="353371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15" name="tx115"/>
            <p:cNvSpPr/>
            <p:nvPr/>
          </p:nvSpPr>
          <p:spPr>
            <a:xfrm>
              <a:off x="6649414" y="355165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16" name="tx116"/>
            <p:cNvSpPr/>
            <p:nvPr/>
          </p:nvSpPr>
          <p:spPr>
            <a:xfrm>
              <a:off x="6914381" y="354667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17" name="tx117"/>
            <p:cNvSpPr/>
            <p:nvPr/>
          </p:nvSpPr>
          <p:spPr>
            <a:xfrm>
              <a:off x="7179348" y="356346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18" name="tx118"/>
            <p:cNvSpPr/>
            <p:nvPr/>
          </p:nvSpPr>
          <p:spPr>
            <a:xfrm>
              <a:off x="7444316" y="361924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19" name="tx119"/>
            <p:cNvSpPr/>
            <p:nvPr/>
          </p:nvSpPr>
          <p:spPr>
            <a:xfrm>
              <a:off x="7709283" y="365126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20" name="tx120"/>
            <p:cNvSpPr/>
            <p:nvPr/>
          </p:nvSpPr>
          <p:spPr>
            <a:xfrm>
              <a:off x="7974250" y="364690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21" name="tx121"/>
            <p:cNvSpPr/>
            <p:nvPr/>
          </p:nvSpPr>
          <p:spPr>
            <a:xfrm>
              <a:off x="1350069" y="336730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2" name="tx122"/>
            <p:cNvSpPr/>
            <p:nvPr/>
          </p:nvSpPr>
          <p:spPr>
            <a:xfrm>
              <a:off x="2674905" y="326829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3" name="tx123"/>
            <p:cNvSpPr/>
            <p:nvPr/>
          </p:nvSpPr>
          <p:spPr>
            <a:xfrm>
              <a:off x="3973635" y="3160217"/>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11.2</a:t>
              </a:r>
            </a:p>
          </p:txBody>
        </p:sp>
        <p:sp>
          <p:nvSpPr>
            <p:cNvPr id="124" name="tx124"/>
            <p:cNvSpPr/>
            <p:nvPr/>
          </p:nvSpPr>
          <p:spPr>
            <a:xfrm>
              <a:off x="5343643" y="3176705"/>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25" name="tx125"/>
            <p:cNvSpPr/>
            <p:nvPr/>
          </p:nvSpPr>
          <p:spPr>
            <a:xfrm>
              <a:off x="6354317" y="323903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10.2</a:t>
              </a:r>
            </a:p>
          </p:txBody>
        </p:sp>
        <p:sp>
          <p:nvSpPr>
            <p:cNvPr id="126" name="tx126"/>
            <p:cNvSpPr/>
            <p:nvPr/>
          </p:nvSpPr>
          <p:spPr>
            <a:xfrm>
              <a:off x="6649414" y="328447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7" name="tx127"/>
            <p:cNvSpPr/>
            <p:nvPr/>
          </p:nvSpPr>
          <p:spPr>
            <a:xfrm>
              <a:off x="6959552" y="33330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28" name="tx128"/>
            <p:cNvSpPr/>
            <p:nvPr/>
          </p:nvSpPr>
          <p:spPr>
            <a:xfrm>
              <a:off x="7179348" y="336751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9" name="tx129"/>
            <p:cNvSpPr/>
            <p:nvPr/>
          </p:nvSpPr>
          <p:spPr>
            <a:xfrm>
              <a:off x="7444316" y="344153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30" name="tx130"/>
            <p:cNvSpPr/>
            <p:nvPr/>
          </p:nvSpPr>
          <p:spPr>
            <a:xfrm>
              <a:off x="7754454" y="34830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31" name="tx131"/>
            <p:cNvSpPr/>
            <p:nvPr/>
          </p:nvSpPr>
          <p:spPr>
            <a:xfrm>
              <a:off x="7974250" y="348995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32" name="tx132"/>
            <p:cNvSpPr/>
            <p:nvPr/>
          </p:nvSpPr>
          <p:spPr>
            <a:xfrm>
              <a:off x="688596" y="4088376"/>
              <a:ext cx="211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0M</a:t>
              </a:r>
            </a:p>
          </p:txBody>
        </p:sp>
        <p:sp>
          <p:nvSpPr>
            <p:cNvPr id="133" name="tx133"/>
            <p:cNvSpPr/>
            <p:nvPr/>
          </p:nvSpPr>
          <p:spPr>
            <a:xfrm>
              <a:off x="603832" y="3316183"/>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10M</a:t>
              </a:r>
            </a:p>
          </p:txBody>
        </p:sp>
        <p:sp>
          <p:nvSpPr>
            <p:cNvPr id="134" name="tx134"/>
            <p:cNvSpPr/>
            <p:nvPr/>
          </p:nvSpPr>
          <p:spPr>
            <a:xfrm>
              <a:off x="603832" y="2543989"/>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20M</a:t>
              </a:r>
            </a:p>
          </p:txBody>
        </p:sp>
        <p:sp>
          <p:nvSpPr>
            <p:cNvPr id="135" name="tx135"/>
            <p:cNvSpPr/>
            <p:nvPr/>
          </p:nvSpPr>
          <p:spPr>
            <a:xfrm>
              <a:off x="603832" y="1771796"/>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30M</a:t>
              </a:r>
            </a:p>
          </p:txBody>
        </p:sp>
        <p:sp>
          <p:nvSpPr>
            <p:cNvPr id="136" name="tx136"/>
            <p:cNvSpPr/>
            <p:nvPr/>
          </p:nvSpPr>
          <p:spPr>
            <a:xfrm>
              <a:off x="8574549" y="4088376"/>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137" name="tx137"/>
            <p:cNvSpPr/>
            <p:nvPr/>
          </p:nvSpPr>
          <p:spPr>
            <a:xfrm>
              <a:off x="8574549" y="349179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25</a:t>
              </a:r>
            </a:p>
          </p:txBody>
        </p:sp>
        <p:sp>
          <p:nvSpPr>
            <p:cNvPr id="138" name="tx138"/>
            <p:cNvSpPr/>
            <p:nvPr/>
          </p:nvSpPr>
          <p:spPr>
            <a:xfrm>
              <a:off x="8574549" y="289521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50</a:t>
              </a:r>
            </a:p>
          </p:txBody>
        </p:sp>
        <p:sp>
          <p:nvSpPr>
            <p:cNvPr id="139" name="tx139"/>
            <p:cNvSpPr/>
            <p:nvPr/>
          </p:nvSpPr>
          <p:spPr>
            <a:xfrm>
              <a:off x="8574549" y="2298638"/>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75</a:t>
              </a:r>
            </a:p>
          </p:txBody>
        </p:sp>
        <p:sp>
          <p:nvSpPr>
            <p:cNvPr id="140" name="tx140"/>
            <p:cNvSpPr/>
            <p:nvPr/>
          </p:nvSpPr>
          <p:spPr>
            <a:xfrm>
              <a:off x="8574549" y="1702058"/>
              <a:ext cx="25429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100</a:t>
              </a:r>
            </a:p>
          </p:txBody>
        </p:sp>
        <p:sp>
          <p:nvSpPr>
            <p:cNvPr id="141" name="tx141"/>
            <p:cNvSpPr/>
            <p:nvPr/>
          </p:nvSpPr>
          <p:spPr>
            <a:xfrm rot="-5400000">
              <a:off x="1255840"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142" name="tx142"/>
            <p:cNvSpPr/>
            <p:nvPr/>
          </p:nvSpPr>
          <p:spPr>
            <a:xfrm rot="-5400000">
              <a:off x="2580676"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143" name="tx143"/>
            <p:cNvSpPr/>
            <p:nvPr/>
          </p:nvSpPr>
          <p:spPr>
            <a:xfrm rot="-5400000">
              <a:off x="390551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144" name="tx144"/>
            <p:cNvSpPr/>
            <p:nvPr/>
          </p:nvSpPr>
          <p:spPr>
            <a:xfrm rot="-5400000">
              <a:off x="523034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145" name="tx145"/>
            <p:cNvSpPr/>
            <p:nvPr/>
          </p:nvSpPr>
          <p:spPr>
            <a:xfrm rot="-5400000">
              <a:off x="6290218"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146" name="tx146"/>
            <p:cNvSpPr/>
            <p:nvPr/>
          </p:nvSpPr>
          <p:spPr>
            <a:xfrm rot="-5400000">
              <a:off x="6555185"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147" name="tx147"/>
            <p:cNvSpPr/>
            <p:nvPr/>
          </p:nvSpPr>
          <p:spPr>
            <a:xfrm rot="-5400000">
              <a:off x="682015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148" name="tx148"/>
            <p:cNvSpPr/>
            <p:nvPr/>
          </p:nvSpPr>
          <p:spPr>
            <a:xfrm rot="-5400000">
              <a:off x="708511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149" name="tx149"/>
            <p:cNvSpPr/>
            <p:nvPr/>
          </p:nvSpPr>
          <p:spPr>
            <a:xfrm rot="-5400000">
              <a:off x="7350087"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150" name="tx150"/>
            <p:cNvSpPr/>
            <p:nvPr/>
          </p:nvSpPr>
          <p:spPr>
            <a:xfrm rot="-5400000">
              <a:off x="7615054"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151" name="tx151"/>
            <p:cNvSpPr/>
            <p:nvPr/>
          </p:nvSpPr>
          <p:spPr>
            <a:xfrm rot="-5400000">
              <a:off x="7880021"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152" name="tx152"/>
            <p:cNvSpPr/>
            <p:nvPr/>
          </p:nvSpPr>
          <p:spPr>
            <a:xfrm rot="-5400000">
              <a:off x="-734851" y="2907149"/>
              <a:ext cx="240587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Un- and under-vaccinated (millions)</a:t>
              </a:r>
            </a:p>
          </p:txBody>
        </p:sp>
        <p:sp>
          <p:nvSpPr>
            <p:cNvPr id="153" name="tx153"/>
            <p:cNvSpPr/>
            <p:nvPr/>
          </p:nvSpPr>
          <p:spPr>
            <a:xfrm rot="5400000">
              <a:off x="8289532" y="2907149"/>
              <a:ext cx="132139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 Coverage (%)</a:t>
              </a:r>
            </a:p>
          </p:txBody>
        </p:sp>
        <p:sp>
          <p:nvSpPr>
            <p:cNvPr id="154" name="pl154"/>
            <p:cNvSpPr/>
            <p:nvPr/>
          </p:nvSpPr>
          <p:spPr>
            <a:xfrm>
              <a:off x="2888253" y="5157252"/>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5" name="pl155"/>
            <p:cNvSpPr/>
            <p:nvPr/>
          </p:nvSpPr>
          <p:spPr>
            <a:xfrm>
              <a:off x="3670437" y="5157252"/>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6" name="tx156"/>
            <p:cNvSpPr/>
            <p:nvPr/>
          </p:nvSpPr>
          <p:spPr>
            <a:xfrm>
              <a:off x="3155352"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a:t>
              </a:r>
            </a:p>
          </p:txBody>
        </p:sp>
        <p:sp>
          <p:nvSpPr>
            <p:cNvPr id="157" name="tx157"/>
            <p:cNvSpPr/>
            <p:nvPr/>
          </p:nvSpPr>
          <p:spPr>
            <a:xfrm>
              <a:off x="3937537"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MCV2</a:t>
              </a:r>
            </a:p>
          </p:txBody>
        </p:sp>
        <p:sp>
          <p:nvSpPr>
            <p:cNvPr id="158" name="rc158"/>
            <p:cNvSpPr/>
            <p:nvPr/>
          </p:nvSpPr>
          <p:spPr>
            <a:xfrm>
              <a:off x="4648443" y="5056524"/>
              <a:ext cx="201456" cy="201456"/>
            </a:xfrm>
            <a:prstGeom prst="rect">
              <a:avLst/>
            </a:prstGeom>
            <a:solidFill>
              <a:srgbClr val="E2231A">
                <a:alpha val="100000"/>
              </a:srgbClr>
            </a:solidFill>
          </p:spPr>
          <p:txBody>
            <a:bodyPr/>
            <a:lstStyle/>
            <a:p/>
          </p:txBody>
        </p:sp>
        <p:sp>
          <p:nvSpPr>
            <p:cNvPr id="159" name="rc159"/>
            <p:cNvSpPr/>
            <p:nvPr/>
          </p:nvSpPr>
          <p:spPr>
            <a:xfrm>
              <a:off x="5667822" y="5056524"/>
              <a:ext cx="201456" cy="201456"/>
            </a:xfrm>
            <a:prstGeom prst="rect">
              <a:avLst/>
            </a:prstGeom>
            <a:solidFill>
              <a:srgbClr val="B3B3B3">
                <a:alpha val="100000"/>
              </a:srgbClr>
            </a:solidFill>
          </p:spPr>
          <p:txBody>
            <a:bodyPr/>
            <a:lstStyle/>
            <a:p/>
          </p:txBody>
        </p:sp>
        <p:sp>
          <p:nvSpPr>
            <p:cNvPr id="160" name="tx160"/>
            <p:cNvSpPr/>
            <p:nvPr/>
          </p:nvSpPr>
          <p:spPr>
            <a:xfrm>
              <a:off x="4928488"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MCV1</a:t>
              </a:r>
            </a:p>
          </p:txBody>
        </p:sp>
        <p:sp>
          <p:nvSpPr>
            <p:cNvPr id="161" name="tx161"/>
            <p:cNvSpPr/>
            <p:nvPr/>
          </p:nvSpPr>
          <p:spPr>
            <a:xfrm>
              <a:off x="5947867"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MCV2</a:t>
              </a:r>
            </a:p>
          </p:txBody>
        </p:sp>
        <p:sp>
          <p:nvSpPr>
            <p:cNvPr id="162" name="tx162"/>
            <p:cNvSpPr/>
            <p:nvPr/>
          </p:nvSpPr>
          <p:spPr>
            <a:xfrm>
              <a:off x="963002" y="1437626"/>
              <a:ext cx="771049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MCV, AFRO-West, 2000-2025</a:t>
              </a:r>
            </a:p>
          </p:txBody>
        </p:sp>
        <p:sp>
          <p:nvSpPr>
            <p:cNvPr id="163" name="pl163"/>
            <p:cNvSpPr/>
            <p:nvPr/>
          </p:nvSpPr>
          <p:spPr>
            <a:xfrm>
              <a:off x="2147308"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3829656"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5512005"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7194353"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63002" y="5898035"/>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68" name="pl168"/>
            <p:cNvSpPr/>
            <p:nvPr/>
          </p:nvSpPr>
          <p:spPr>
            <a:xfrm>
              <a:off x="963002" y="5735617"/>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69" name="pl169"/>
            <p:cNvSpPr/>
            <p:nvPr/>
          </p:nvSpPr>
          <p:spPr>
            <a:xfrm>
              <a:off x="963002" y="5573198"/>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70" name="pl170"/>
            <p:cNvSpPr/>
            <p:nvPr/>
          </p:nvSpPr>
          <p:spPr>
            <a:xfrm>
              <a:off x="1306134"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2988482"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4670830"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353179"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035527"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306134" y="5824947"/>
              <a:ext cx="3079544" cy="146176"/>
            </a:xfrm>
            <a:prstGeom prst="rect">
              <a:avLst/>
            </a:prstGeom>
            <a:solidFill>
              <a:srgbClr val="E2231A">
                <a:alpha val="100000"/>
              </a:srgbClr>
            </a:solidFill>
          </p:spPr>
          <p:txBody>
            <a:bodyPr/>
            <a:lstStyle/>
            <a:p/>
          </p:txBody>
        </p:sp>
        <p:sp>
          <p:nvSpPr>
            <p:cNvPr id="176" name="rc176"/>
            <p:cNvSpPr/>
            <p:nvPr/>
          </p:nvSpPr>
          <p:spPr>
            <a:xfrm>
              <a:off x="1306134" y="5662528"/>
              <a:ext cx="3157693" cy="146176"/>
            </a:xfrm>
            <a:prstGeom prst="rect">
              <a:avLst/>
            </a:prstGeom>
            <a:solidFill>
              <a:srgbClr val="E2231A">
                <a:alpha val="100000"/>
              </a:srgbClr>
            </a:solidFill>
          </p:spPr>
          <p:txBody>
            <a:bodyPr/>
            <a:lstStyle/>
            <a:p/>
          </p:txBody>
        </p:sp>
        <p:sp>
          <p:nvSpPr>
            <p:cNvPr id="177" name="rc177"/>
            <p:cNvSpPr/>
            <p:nvPr/>
          </p:nvSpPr>
          <p:spPr>
            <a:xfrm>
              <a:off x="1306134" y="5500109"/>
              <a:ext cx="3293590" cy="146176"/>
            </a:xfrm>
            <a:prstGeom prst="rect">
              <a:avLst/>
            </a:prstGeom>
            <a:solidFill>
              <a:srgbClr val="E2231A">
                <a:alpha val="100000"/>
              </a:srgbClr>
            </a:solidFill>
          </p:spPr>
          <p:txBody>
            <a:bodyPr/>
            <a:lstStyle/>
            <a:p/>
          </p:txBody>
        </p:sp>
        <p:sp>
          <p:nvSpPr>
            <p:cNvPr id="178" name="rc178"/>
            <p:cNvSpPr/>
            <p:nvPr/>
          </p:nvSpPr>
          <p:spPr>
            <a:xfrm>
              <a:off x="4385678" y="5824947"/>
              <a:ext cx="3783107" cy="146176"/>
            </a:xfrm>
            <a:prstGeom prst="rect">
              <a:avLst/>
            </a:prstGeom>
            <a:solidFill>
              <a:srgbClr val="B3B3B3">
                <a:alpha val="100000"/>
              </a:srgbClr>
            </a:solidFill>
          </p:spPr>
          <p:txBody>
            <a:bodyPr/>
            <a:lstStyle/>
            <a:p/>
          </p:txBody>
        </p:sp>
        <p:sp>
          <p:nvSpPr>
            <p:cNvPr id="179" name="rc179"/>
            <p:cNvSpPr/>
            <p:nvPr/>
          </p:nvSpPr>
          <p:spPr>
            <a:xfrm>
              <a:off x="4463828" y="5662528"/>
              <a:ext cx="1578051" cy="146176"/>
            </a:xfrm>
            <a:prstGeom prst="rect">
              <a:avLst/>
            </a:prstGeom>
            <a:solidFill>
              <a:srgbClr val="B3B3B3">
                <a:alpha val="100000"/>
              </a:srgbClr>
            </a:solidFill>
          </p:spPr>
          <p:txBody>
            <a:bodyPr/>
            <a:lstStyle/>
            <a:p/>
          </p:txBody>
        </p:sp>
        <p:sp>
          <p:nvSpPr>
            <p:cNvPr id="180" name="rc180"/>
            <p:cNvSpPr/>
            <p:nvPr/>
          </p:nvSpPr>
          <p:spPr>
            <a:xfrm>
              <a:off x="4599725" y="5500109"/>
              <a:ext cx="1382340" cy="146176"/>
            </a:xfrm>
            <a:prstGeom prst="rect">
              <a:avLst/>
            </a:prstGeom>
            <a:solidFill>
              <a:srgbClr val="B3B3B3">
                <a:alpha val="100000"/>
              </a:srgbClr>
            </a:solidFill>
          </p:spPr>
          <p:txBody>
            <a:bodyPr/>
            <a:lstStyle/>
            <a:p/>
          </p:txBody>
        </p:sp>
        <p:sp>
          <p:nvSpPr>
            <p:cNvPr id="181" name="tx181"/>
            <p:cNvSpPr/>
            <p:nvPr/>
          </p:nvSpPr>
          <p:spPr>
            <a:xfrm>
              <a:off x="2466568" y="5852773"/>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4.6</a:t>
              </a:r>
            </a:p>
          </p:txBody>
        </p:sp>
        <p:sp>
          <p:nvSpPr>
            <p:cNvPr id="182" name="tx182"/>
            <p:cNvSpPr/>
            <p:nvPr/>
          </p:nvSpPr>
          <p:spPr>
            <a:xfrm>
              <a:off x="2505642"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4.7</a:t>
              </a:r>
            </a:p>
          </p:txBody>
        </p:sp>
        <p:sp>
          <p:nvSpPr>
            <p:cNvPr id="183" name="tx183"/>
            <p:cNvSpPr/>
            <p:nvPr/>
          </p:nvSpPr>
          <p:spPr>
            <a:xfrm>
              <a:off x="2573591"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4.9</a:t>
              </a:r>
            </a:p>
          </p:txBody>
        </p:sp>
        <p:sp>
          <p:nvSpPr>
            <p:cNvPr id="184" name="tx184"/>
            <p:cNvSpPr/>
            <p:nvPr/>
          </p:nvSpPr>
          <p:spPr>
            <a:xfrm>
              <a:off x="5897893" y="5852773"/>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5.6</a:t>
              </a:r>
            </a:p>
          </p:txBody>
        </p:sp>
        <p:sp>
          <p:nvSpPr>
            <p:cNvPr id="185" name="tx185"/>
            <p:cNvSpPr/>
            <p:nvPr/>
          </p:nvSpPr>
          <p:spPr>
            <a:xfrm>
              <a:off x="4873514"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2.3</a:t>
              </a:r>
            </a:p>
          </p:txBody>
        </p:sp>
        <p:sp>
          <p:nvSpPr>
            <p:cNvPr id="186" name="tx186"/>
            <p:cNvSpPr/>
            <p:nvPr/>
          </p:nvSpPr>
          <p:spPr>
            <a:xfrm>
              <a:off x="4911556"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2.1</a:t>
              </a:r>
            </a:p>
          </p:txBody>
        </p:sp>
        <p:sp>
          <p:nvSpPr>
            <p:cNvPr id="187" name="tx187"/>
            <p:cNvSpPr/>
            <p:nvPr/>
          </p:nvSpPr>
          <p:spPr>
            <a:xfrm>
              <a:off x="8253167" y="5846326"/>
              <a:ext cx="28126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10.2</a:t>
              </a:r>
            </a:p>
          </p:txBody>
        </p:sp>
        <p:sp>
          <p:nvSpPr>
            <p:cNvPr id="188" name="tx188"/>
            <p:cNvSpPr/>
            <p:nvPr/>
          </p:nvSpPr>
          <p:spPr>
            <a:xfrm>
              <a:off x="6065992" y="5683907"/>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7</a:t>
              </a:r>
            </a:p>
          </p:txBody>
        </p:sp>
        <p:sp>
          <p:nvSpPr>
            <p:cNvPr id="189" name="tx189"/>
            <p:cNvSpPr/>
            <p:nvPr/>
          </p:nvSpPr>
          <p:spPr>
            <a:xfrm>
              <a:off x="6042333" y="5521489"/>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6.9</a:t>
              </a:r>
            </a:p>
          </p:txBody>
        </p:sp>
        <p:sp>
          <p:nvSpPr>
            <p:cNvPr id="190" name="tx190"/>
            <p:cNvSpPr/>
            <p:nvPr/>
          </p:nvSpPr>
          <p:spPr>
            <a:xfrm>
              <a:off x="589475" y="58480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1" name="tx191"/>
            <p:cNvSpPr/>
            <p:nvPr/>
          </p:nvSpPr>
          <p:spPr>
            <a:xfrm>
              <a:off x="589475" y="56855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2" name="tx192"/>
            <p:cNvSpPr/>
            <p:nvPr/>
          </p:nvSpPr>
          <p:spPr>
            <a:xfrm>
              <a:off x="589475" y="552318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3" name="tx193"/>
            <p:cNvSpPr/>
            <p:nvPr/>
          </p:nvSpPr>
          <p:spPr>
            <a:xfrm>
              <a:off x="1131347"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 M</a:t>
              </a:r>
            </a:p>
          </p:txBody>
        </p:sp>
        <p:sp>
          <p:nvSpPr>
            <p:cNvPr id="194" name="tx194"/>
            <p:cNvSpPr/>
            <p:nvPr/>
          </p:nvSpPr>
          <p:spPr>
            <a:xfrm>
              <a:off x="2813695"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 M</a:t>
              </a:r>
            </a:p>
          </p:txBody>
        </p:sp>
        <p:sp>
          <p:nvSpPr>
            <p:cNvPr id="195" name="tx195"/>
            <p:cNvSpPr/>
            <p:nvPr/>
          </p:nvSpPr>
          <p:spPr>
            <a:xfrm>
              <a:off x="4496043"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 M</a:t>
              </a:r>
            </a:p>
          </p:txBody>
        </p:sp>
        <p:sp>
          <p:nvSpPr>
            <p:cNvPr id="196" name="tx196"/>
            <p:cNvSpPr/>
            <p:nvPr/>
          </p:nvSpPr>
          <p:spPr>
            <a:xfrm>
              <a:off x="6178391"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 M</a:t>
              </a:r>
            </a:p>
          </p:txBody>
        </p:sp>
        <p:sp>
          <p:nvSpPr>
            <p:cNvPr id="197" name="tx197"/>
            <p:cNvSpPr/>
            <p:nvPr/>
          </p:nvSpPr>
          <p:spPr>
            <a:xfrm>
              <a:off x="7821877" y="6058117"/>
              <a:ext cx="42729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 M</a:t>
              </a:r>
            </a:p>
          </p:txBody>
        </p:sp>
        <p:sp>
          <p:nvSpPr>
            <p:cNvPr id="198" name="tx198"/>
            <p:cNvSpPr/>
            <p:nvPr/>
          </p:nvSpPr>
          <p:spPr>
            <a:xfrm>
              <a:off x="3634602"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99" name="tx199"/>
            <p:cNvSpPr/>
            <p:nvPr/>
          </p:nvSpPr>
          <p:spPr>
            <a:xfrm>
              <a:off x="4349936"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0" name="tx200"/>
            <p:cNvSpPr/>
            <p:nvPr/>
          </p:nvSpPr>
          <p:spPr>
            <a:xfrm>
              <a:off x="5972356"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remained relatively constant at 68%. This is similar to in 2019, where coverage was 68%.
4.9 million children missed their routine first dose of measles vaccine.
MCV2 is typically administered to children between 18 months and five years old. MCV2 coverage increased at 52% in 2025.</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remained relatively constant 69% in 2025, leaving 4.9 million children without any protection against measles. MCV2 coverage increased to 52% in 2025.</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5780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149995"/>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442184"/>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9" name="pl9"/>
            <p:cNvSpPr/>
            <p:nvPr/>
          </p:nvSpPr>
          <p:spPr>
            <a:xfrm>
              <a:off x="951297" y="350390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279608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088278"/>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454" y="3867168"/>
              <a:ext cx="239877" cy="344544"/>
            </a:xfrm>
            <a:prstGeom prst="rect">
              <a:avLst/>
            </a:prstGeom>
            <a:solidFill>
              <a:srgbClr val="80BD41">
                <a:alpha val="100000"/>
              </a:srgbClr>
            </a:solidFill>
          </p:spPr>
          <p:txBody>
            <a:bodyPr/>
            <a:lstStyle/>
            <a:p/>
          </p:txBody>
        </p:sp>
        <p:sp>
          <p:nvSpPr>
            <p:cNvPr id="24" name="rc24"/>
            <p:cNvSpPr/>
            <p:nvPr/>
          </p:nvSpPr>
          <p:spPr>
            <a:xfrm>
              <a:off x="1296454" y="3476474"/>
              <a:ext cx="239877" cy="390694"/>
            </a:xfrm>
            <a:prstGeom prst="rect">
              <a:avLst/>
            </a:prstGeom>
            <a:solidFill>
              <a:srgbClr val="E2231A">
                <a:alpha val="100000"/>
              </a:srgbClr>
            </a:solidFill>
          </p:spPr>
          <p:txBody>
            <a:bodyPr/>
            <a:lstStyle/>
            <a:p/>
          </p:txBody>
        </p:sp>
        <p:sp>
          <p:nvSpPr>
            <p:cNvPr id="25" name="rc25"/>
            <p:cNvSpPr/>
            <p:nvPr/>
          </p:nvSpPr>
          <p:spPr>
            <a:xfrm>
              <a:off x="1562984" y="3857916"/>
              <a:ext cx="239877" cy="353796"/>
            </a:xfrm>
            <a:prstGeom prst="rect">
              <a:avLst/>
            </a:prstGeom>
            <a:solidFill>
              <a:srgbClr val="80BD41">
                <a:alpha val="100000"/>
              </a:srgbClr>
            </a:solidFill>
          </p:spPr>
          <p:txBody>
            <a:bodyPr/>
            <a:lstStyle/>
            <a:p/>
          </p:txBody>
        </p:sp>
        <p:sp>
          <p:nvSpPr>
            <p:cNvPr id="26" name="rc26"/>
            <p:cNvSpPr/>
            <p:nvPr/>
          </p:nvSpPr>
          <p:spPr>
            <a:xfrm>
              <a:off x="1562984" y="3457766"/>
              <a:ext cx="239877" cy="400149"/>
            </a:xfrm>
            <a:prstGeom prst="rect">
              <a:avLst/>
            </a:prstGeom>
            <a:solidFill>
              <a:srgbClr val="E2231A">
                <a:alpha val="100000"/>
              </a:srgbClr>
            </a:solidFill>
          </p:spPr>
          <p:txBody>
            <a:bodyPr/>
            <a:lstStyle/>
            <a:p/>
          </p:txBody>
        </p:sp>
        <p:sp>
          <p:nvSpPr>
            <p:cNvPr id="27" name="rc27"/>
            <p:cNvSpPr/>
            <p:nvPr/>
          </p:nvSpPr>
          <p:spPr>
            <a:xfrm>
              <a:off x="1829515" y="3850751"/>
              <a:ext cx="239877" cy="360961"/>
            </a:xfrm>
            <a:prstGeom prst="rect">
              <a:avLst/>
            </a:prstGeom>
            <a:solidFill>
              <a:srgbClr val="80BD41">
                <a:alpha val="100000"/>
              </a:srgbClr>
            </a:solidFill>
          </p:spPr>
          <p:txBody>
            <a:bodyPr/>
            <a:lstStyle/>
            <a:p/>
          </p:txBody>
        </p:sp>
        <p:sp>
          <p:nvSpPr>
            <p:cNvPr id="28" name="rc28"/>
            <p:cNvSpPr/>
            <p:nvPr/>
          </p:nvSpPr>
          <p:spPr>
            <a:xfrm>
              <a:off x="1829515" y="3439897"/>
              <a:ext cx="239877" cy="410854"/>
            </a:xfrm>
            <a:prstGeom prst="rect">
              <a:avLst/>
            </a:prstGeom>
            <a:solidFill>
              <a:srgbClr val="E2231A">
                <a:alpha val="100000"/>
              </a:srgbClr>
            </a:solidFill>
          </p:spPr>
          <p:txBody>
            <a:bodyPr/>
            <a:lstStyle/>
            <a:p/>
          </p:txBody>
        </p:sp>
        <p:sp>
          <p:nvSpPr>
            <p:cNvPr id="29" name="rc29"/>
            <p:cNvSpPr/>
            <p:nvPr/>
          </p:nvSpPr>
          <p:spPr>
            <a:xfrm>
              <a:off x="2096045" y="3812071"/>
              <a:ext cx="239877" cy="399641"/>
            </a:xfrm>
            <a:prstGeom prst="rect">
              <a:avLst/>
            </a:prstGeom>
            <a:solidFill>
              <a:srgbClr val="80BD41">
                <a:alpha val="100000"/>
              </a:srgbClr>
            </a:solidFill>
          </p:spPr>
          <p:txBody>
            <a:bodyPr/>
            <a:lstStyle/>
            <a:p/>
          </p:txBody>
        </p:sp>
        <p:sp>
          <p:nvSpPr>
            <p:cNvPr id="30" name="rc30"/>
            <p:cNvSpPr/>
            <p:nvPr/>
          </p:nvSpPr>
          <p:spPr>
            <a:xfrm>
              <a:off x="2096045" y="3419401"/>
              <a:ext cx="239877" cy="392669"/>
            </a:xfrm>
            <a:prstGeom prst="rect">
              <a:avLst/>
            </a:prstGeom>
            <a:solidFill>
              <a:srgbClr val="E2231A">
                <a:alpha val="100000"/>
              </a:srgbClr>
            </a:solidFill>
          </p:spPr>
          <p:txBody>
            <a:bodyPr/>
            <a:lstStyle/>
            <a:p/>
          </p:txBody>
        </p:sp>
        <p:sp>
          <p:nvSpPr>
            <p:cNvPr id="31" name="rc31"/>
            <p:cNvSpPr/>
            <p:nvPr/>
          </p:nvSpPr>
          <p:spPr>
            <a:xfrm>
              <a:off x="2362575" y="3782556"/>
              <a:ext cx="239877" cy="429156"/>
            </a:xfrm>
            <a:prstGeom prst="rect">
              <a:avLst/>
            </a:prstGeom>
            <a:solidFill>
              <a:srgbClr val="80BD41">
                <a:alpha val="100000"/>
              </a:srgbClr>
            </a:solidFill>
          </p:spPr>
          <p:txBody>
            <a:bodyPr/>
            <a:lstStyle/>
            <a:p/>
          </p:txBody>
        </p:sp>
        <p:sp>
          <p:nvSpPr>
            <p:cNvPr id="32" name="rc32"/>
            <p:cNvSpPr/>
            <p:nvPr/>
          </p:nvSpPr>
          <p:spPr>
            <a:xfrm>
              <a:off x="2362575" y="3400028"/>
              <a:ext cx="239877" cy="382528"/>
            </a:xfrm>
            <a:prstGeom prst="rect">
              <a:avLst/>
            </a:prstGeom>
            <a:solidFill>
              <a:srgbClr val="E2231A">
                <a:alpha val="100000"/>
              </a:srgbClr>
            </a:solidFill>
          </p:spPr>
          <p:txBody>
            <a:bodyPr/>
            <a:lstStyle/>
            <a:p/>
          </p:txBody>
        </p:sp>
        <p:sp>
          <p:nvSpPr>
            <p:cNvPr id="33" name="rc33"/>
            <p:cNvSpPr/>
            <p:nvPr/>
          </p:nvSpPr>
          <p:spPr>
            <a:xfrm>
              <a:off x="2629106" y="3736065"/>
              <a:ext cx="239877" cy="475647"/>
            </a:xfrm>
            <a:prstGeom prst="rect">
              <a:avLst/>
            </a:prstGeom>
            <a:solidFill>
              <a:srgbClr val="80BD41">
                <a:alpha val="100000"/>
              </a:srgbClr>
            </a:solidFill>
          </p:spPr>
          <p:txBody>
            <a:bodyPr/>
            <a:lstStyle/>
            <a:p/>
          </p:txBody>
        </p:sp>
        <p:sp>
          <p:nvSpPr>
            <p:cNvPr id="34" name="rc34"/>
            <p:cNvSpPr/>
            <p:nvPr/>
          </p:nvSpPr>
          <p:spPr>
            <a:xfrm>
              <a:off x="2629106" y="3376755"/>
              <a:ext cx="239877" cy="359309"/>
            </a:xfrm>
            <a:prstGeom prst="rect">
              <a:avLst/>
            </a:prstGeom>
            <a:solidFill>
              <a:srgbClr val="E2231A">
                <a:alpha val="100000"/>
              </a:srgbClr>
            </a:solidFill>
          </p:spPr>
          <p:txBody>
            <a:bodyPr/>
            <a:lstStyle/>
            <a:p/>
          </p:txBody>
        </p:sp>
        <p:sp>
          <p:nvSpPr>
            <p:cNvPr id="35" name="rc35"/>
            <p:cNvSpPr/>
            <p:nvPr/>
          </p:nvSpPr>
          <p:spPr>
            <a:xfrm>
              <a:off x="2895636" y="3706040"/>
              <a:ext cx="239877" cy="505672"/>
            </a:xfrm>
            <a:prstGeom prst="rect">
              <a:avLst/>
            </a:prstGeom>
            <a:solidFill>
              <a:srgbClr val="80BD41">
                <a:alpha val="100000"/>
              </a:srgbClr>
            </a:solidFill>
          </p:spPr>
          <p:txBody>
            <a:bodyPr/>
            <a:lstStyle/>
            <a:p/>
          </p:txBody>
        </p:sp>
        <p:sp>
          <p:nvSpPr>
            <p:cNvPr id="36" name="rc36"/>
            <p:cNvSpPr/>
            <p:nvPr/>
          </p:nvSpPr>
          <p:spPr>
            <a:xfrm>
              <a:off x="2895636" y="3354468"/>
              <a:ext cx="239877" cy="351571"/>
            </a:xfrm>
            <a:prstGeom prst="rect">
              <a:avLst/>
            </a:prstGeom>
            <a:solidFill>
              <a:srgbClr val="E2231A">
                <a:alpha val="100000"/>
              </a:srgbClr>
            </a:solidFill>
          </p:spPr>
          <p:txBody>
            <a:bodyPr/>
            <a:lstStyle/>
            <a:p/>
          </p:txBody>
        </p:sp>
        <p:sp>
          <p:nvSpPr>
            <p:cNvPr id="37" name="rc37"/>
            <p:cNvSpPr/>
            <p:nvPr/>
          </p:nvSpPr>
          <p:spPr>
            <a:xfrm>
              <a:off x="3162166" y="3695847"/>
              <a:ext cx="239877" cy="515864"/>
            </a:xfrm>
            <a:prstGeom prst="rect">
              <a:avLst/>
            </a:prstGeom>
            <a:solidFill>
              <a:srgbClr val="80BD41">
                <a:alpha val="100000"/>
              </a:srgbClr>
            </a:solidFill>
          </p:spPr>
          <p:txBody>
            <a:bodyPr/>
            <a:lstStyle/>
            <a:p/>
          </p:txBody>
        </p:sp>
        <p:sp>
          <p:nvSpPr>
            <p:cNvPr id="38" name="rc38"/>
            <p:cNvSpPr/>
            <p:nvPr/>
          </p:nvSpPr>
          <p:spPr>
            <a:xfrm>
              <a:off x="3162166" y="3333601"/>
              <a:ext cx="239877" cy="362246"/>
            </a:xfrm>
            <a:prstGeom prst="rect">
              <a:avLst/>
            </a:prstGeom>
            <a:solidFill>
              <a:srgbClr val="E2231A">
                <a:alpha val="100000"/>
              </a:srgbClr>
            </a:solidFill>
          </p:spPr>
          <p:txBody>
            <a:bodyPr/>
            <a:lstStyle/>
            <a:p/>
          </p:txBody>
        </p:sp>
        <p:sp>
          <p:nvSpPr>
            <p:cNvPr id="39" name="rc39"/>
            <p:cNvSpPr/>
            <p:nvPr/>
          </p:nvSpPr>
          <p:spPr>
            <a:xfrm>
              <a:off x="3428696" y="3634770"/>
              <a:ext cx="239877" cy="576942"/>
            </a:xfrm>
            <a:prstGeom prst="rect">
              <a:avLst/>
            </a:prstGeom>
            <a:solidFill>
              <a:srgbClr val="80BD41">
                <a:alpha val="100000"/>
              </a:srgbClr>
            </a:solidFill>
          </p:spPr>
          <p:txBody>
            <a:bodyPr/>
            <a:lstStyle/>
            <a:p/>
          </p:txBody>
        </p:sp>
        <p:sp>
          <p:nvSpPr>
            <p:cNvPr id="40" name="rc40"/>
            <p:cNvSpPr/>
            <p:nvPr/>
          </p:nvSpPr>
          <p:spPr>
            <a:xfrm>
              <a:off x="3428696" y="3310202"/>
              <a:ext cx="239877" cy="324567"/>
            </a:xfrm>
            <a:prstGeom prst="rect">
              <a:avLst/>
            </a:prstGeom>
            <a:solidFill>
              <a:srgbClr val="E2231A">
                <a:alpha val="100000"/>
              </a:srgbClr>
            </a:solidFill>
          </p:spPr>
          <p:txBody>
            <a:bodyPr/>
            <a:lstStyle/>
            <a:p/>
          </p:txBody>
        </p:sp>
        <p:sp>
          <p:nvSpPr>
            <p:cNvPr id="41" name="rc41"/>
            <p:cNvSpPr/>
            <p:nvPr/>
          </p:nvSpPr>
          <p:spPr>
            <a:xfrm>
              <a:off x="3695227" y="3555735"/>
              <a:ext cx="239877" cy="655977"/>
            </a:xfrm>
            <a:prstGeom prst="rect">
              <a:avLst/>
            </a:prstGeom>
            <a:solidFill>
              <a:srgbClr val="80BD41">
                <a:alpha val="100000"/>
              </a:srgbClr>
            </a:solidFill>
          </p:spPr>
          <p:txBody>
            <a:bodyPr/>
            <a:lstStyle/>
            <a:p/>
          </p:txBody>
        </p:sp>
        <p:sp>
          <p:nvSpPr>
            <p:cNvPr id="42" name="rc42"/>
            <p:cNvSpPr/>
            <p:nvPr/>
          </p:nvSpPr>
          <p:spPr>
            <a:xfrm>
              <a:off x="3695227" y="3288262"/>
              <a:ext cx="239877" cy="267472"/>
            </a:xfrm>
            <a:prstGeom prst="rect">
              <a:avLst/>
            </a:prstGeom>
            <a:solidFill>
              <a:srgbClr val="E2231A">
                <a:alpha val="100000"/>
              </a:srgbClr>
            </a:solidFill>
          </p:spPr>
          <p:txBody>
            <a:bodyPr/>
            <a:lstStyle/>
            <a:p/>
          </p:txBody>
        </p:sp>
        <p:sp>
          <p:nvSpPr>
            <p:cNvPr id="43" name="rc43"/>
            <p:cNvSpPr/>
            <p:nvPr/>
          </p:nvSpPr>
          <p:spPr>
            <a:xfrm>
              <a:off x="3961757" y="3575824"/>
              <a:ext cx="239877" cy="635887"/>
            </a:xfrm>
            <a:prstGeom prst="rect">
              <a:avLst/>
            </a:prstGeom>
            <a:solidFill>
              <a:srgbClr val="80BD41">
                <a:alpha val="100000"/>
              </a:srgbClr>
            </a:solidFill>
          </p:spPr>
          <p:txBody>
            <a:bodyPr/>
            <a:lstStyle/>
            <a:p/>
          </p:txBody>
        </p:sp>
        <p:sp>
          <p:nvSpPr>
            <p:cNvPr id="44" name="rc44"/>
            <p:cNvSpPr/>
            <p:nvPr/>
          </p:nvSpPr>
          <p:spPr>
            <a:xfrm>
              <a:off x="3961757" y="3266249"/>
              <a:ext cx="239877" cy="309575"/>
            </a:xfrm>
            <a:prstGeom prst="rect">
              <a:avLst/>
            </a:prstGeom>
            <a:solidFill>
              <a:srgbClr val="E2231A">
                <a:alpha val="100000"/>
              </a:srgbClr>
            </a:solidFill>
          </p:spPr>
          <p:txBody>
            <a:bodyPr/>
            <a:lstStyle/>
            <a:p/>
          </p:txBody>
        </p:sp>
        <p:sp>
          <p:nvSpPr>
            <p:cNvPr id="45" name="rc45"/>
            <p:cNvSpPr/>
            <p:nvPr/>
          </p:nvSpPr>
          <p:spPr>
            <a:xfrm>
              <a:off x="4228287" y="3604194"/>
              <a:ext cx="239877" cy="607518"/>
            </a:xfrm>
            <a:prstGeom prst="rect">
              <a:avLst/>
            </a:prstGeom>
            <a:solidFill>
              <a:srgbClr val="80BD41">
                <a:alpha val="100000"/>
              </a:srgbClr>
            </a:solidFill>
          </p:spPr>
          <p:txBody>
            <a:bodyPr/>
            <a:lstStyle/>
            <a:p/>
          </p:txBody>
        </p:sp>
        <p:sp>
          <p:nvSpPr>
            <p:cNvPr id="46" name="rc46"/>
            <p:cNvSpPr/>
            <p:nvPr/>
          </p:nvSpPr>
          <p:spPr>
            <a:xfrm>
              <a:off x="4228287" y="3245252"/>
              <a:ext cx="239877" cy="358942"/>
            </a:xfrm>
            <a:prstGeom prst="rect">
              <a:avLst/>
            </a:prstGeom>
            <a:solidFill>
              <a:srgbClr val="E2231A">
                <a:alpha val="100000"/>
              </a:srgbClr>
            </a:solidFill>
          </p:spPr>
          <p:txBody>
            <a:bodyPr/>
            <a:lstStyle/>
            <a:p/>
          </p:txBody>
        </p:sp>
        <p:sp>
          <p:nvSpPr>
            <p:cNvPr id="47" name="rc47"/>
            <p:cNvSpPr/>
            <p:nvPr/>
          </p:nvSpPr>
          <p:spPr>
            <a:xfrm>
              <a:off x="4494818" y="3608072"/>
              <a:ext cx="239877" cy="603640"/>
            </a:xfrm>
            <a:prstGeom prst="rect">
              <a:avLst/>
            </a:prstGeom>
            <a:solidFill>
              <a:srgbClr val="80BD41">
                <a:alpha val="100000"/>
              </a:srgbClr>
            </a:solidFill>
          </p:spPr>
          <p:txBody>
            <a:bodyPr/>
            <a:lstStyle/>
            <a:p/>
          </p:txBody>
        </p:sp>
        <p:sp>
          <p:nvSpPr>
            <p:cNvPr id="48" name="rc48"/>
            <p:cNvSpPr/>
            <p:nvPr/>
          </p:nvSpPr>
          <p:spPr>
            <a:xfrm>
              <a:off x="4494818" y="3226321"/>
              <a:ext cx="239877" cy="381750"/>
            </a:xfrm>
            <a:prstGeom prst="rect">
              <a:avLst/>
            </a:prstGeom>
            <a:solidFill>
              <a:srgbClr val="E2231A">
                <a:alpha val="100000"/>
              </a:srgbClr>
            </a:solidFill>
          </p:spPr>
          <p:txBody>
            <a:bodyPr/>
            <a:lstStyle/>
            <a:p/>
          </p:txBody>
        </p:sp>
        <p:sp>
          <p:nvSpPr>
            <p:cNvPr id="49" name="rc49"/>
            <p:cNvSpPr/>
            <p:nvPr/>
          </p:nvSpPr>
          <p:spPr>
            <a:xfrm>
              <a:off x="4761348" y="3602106"/>
              <a:ext cx="239877" cy="609606"/>
            </a:xfrm>
            <a:prstGeom prst="rect">
              <a:avLst/>
            </a:prstGeom>
            <a:solidFill>
              <a:srgbClr val="80BD41">
                <a:alpha val="100000"/>
              </a:srgbClr>
            </a:solidFill>
          </p:spPr>
          <p:txBody>
            <a:bodyPr/>
            <a:lstStyle/>
            <a:p/>
          </p:txBody>
        </p:sp>
        <p:sp>
          <p:nvSpPr>
            <p:cNvPr id="50" name="rc50"/>
            <p:cNvSpPr/>
            <p:nvPr/>
          </p:nvSpPr>
          <p:spPr>
            <a:xfrm>
              <a:off x="4761348" y="3212874"/>
              <a:ext cx="239877" cy="389231"/>
            </a:xfrm>
            <a:prstGeom prst="rect">
              <a:avLst/>
            </a:prstGeom>
            <a:solidFill>
              <a:srgbClr val="E2231A">
                <a:alpha val="100000"/>
              </a:srgbClr>
            </a:solidFill>
          </p:spPr>
          <p:txBody>
            <a:bodyPr/>
            <a:lstStyle/>
            <a:p/>
          </p:txBody>
        </p:sp>
        <p:sp>
          <p:nvSpPr>
            <p:cNvPr id="51" name="rc51"/>
            <p:cNvSpPr/>
            <p:nvPr/>
          </p:nvSpPr>
          <p:spPr>
            <a:xfrm>
              <a:off x="5027878" y="3596213"/>
              <a:ext cx="239877" cy="615499"/>
            </a:xfrm>
            <a:prstGeom prst="rect">
              <a:avLst/>
            </a:prstGeom>
            <a:solidFill>
              <a:srgbClr val="80BD41">
                <a:alpha val="100000"/>
              </a:srgbClr>
            </a:solidFill>
          </p:spPr>
          <p:txBody>
            <a:bodyPr/>
            <a:lstStyle/>
            <a:p/>
          </p:txBody>
        </p:sp>
        <p:sp>
          <p:nvSpPr>
            <p:cNvPr id="52" name="rc52"/>
            <p:cNvSpPr/>
            <p:nvPr/>
          </p:nvSpPr>
          <p:spPr>
            <a:xfrm>
              <a:off x="5027878" y="3197982"/>
              <a:ext cx="239877" cy="398231"/>
            </a:xfrm>
            <a:prstGeom prst="rect">
              <a:avLst/>
            </a:prstGeom>
            <a:solidFill>
              <a:srgbClr val="E2231A">
                <a:alpha val="100000"/>
              </a:srgbClr>
            </a:solidFill>
          </p:spPr>
          <p:txBody>
            <a:bodyPr/>
            <a:lstStyle/>
            <a:p/>
          </p:txBody>
        </p:sp>
        <p:sp>
          <p:nvSpPr>
            <p:cNvPr id="53" name="rc53"/>
            <p:cNvSpPr/>
            <p:nvPr/>
          </p:nvSpPr>
          <p:spPr>
            <a:xfrm>
              <a:off x="5294409" y="3592853"/>
              <a:ext cx="239877" cy="618859"/>
            </a:xfrm>
            <a:prstGeom prst="rect">
              <a:avLst/>
            </a:prstGeom>
            <a:solidFill>
              <a:srgbClr val="80BD41">
                <a:alpha val="100000"/>
              </a:srgbClr>
            </a:solidFill>
          </p:spPr>
          <p:txBody>
            <a:bodyPr/>
            <a:lstStyle/>
            <a:p/>
          </p:txBody>
        </p:sp>
        <p:sp>
          <p:nvSpPr>
            <p:cNvPr id="54" name="rc54"/>
            <p:cNvSpPr/>
            <p:nvPr/>
          </p:nvSpPr>
          <p:spPr>
            <a:xfrm>
              <a:off x="5294409" y="3190522"/>
              <a:ext cx="239877" cy="402331"/>
            </a:xfrm>
            <a:prstGeom prst="rect">
              <a:avLst/>
            </a:prstGeom>
            <a:solidFill>
              <a:srgbClr val="E2231A">
                <a:alpha val="100000"/>
              </a:srgbClr>
            </a:solidFill>
          </p:spPr>
          <p:txBody>
            <a:bodyPr/>
            <a:lstStyle/>
            <a:p/>
          </p:txBody>
        </p:sp>
        <p:sp>
          <p:nvSpPr>
            <p:cNvPr id="55" name="rc55"/>
            <p:cNvSpPr/>
            <p:nvPr/>
          </p:nvSpPr>
          <p:spPr>
            <a:xfrm>
              <a:off x="5560939" y="3553505"/>
              <a:ext cx="239877" cy="658207"/>
            </a:xfrm>
            <a:prstGeom prst="rect">
              <a:avLst/>
            </a:prstGeom>
            <a:solidFill>
              <a:srgbClr val="80BD41">
                <a:alpha val="100000"/>
              </a:srgbClr>
            </a:solidFill>
          </p:spPr>
          <p:txBody>
            <a:bodyPr/>
            <a:lstStyle/>
            <a:p/>
          </p:txBody>
        </p:sp>
        <p:sp>
          <p:nvSpPr>
            <p:cNvPr id="56" name="rc56"/>
            <p:cNvSpPr/>
            <p:nvPr/>
          </p:nvSpPr>
          <p:spPr>
            <a:xfrm>
              <a:off x="5560939" y="3188082"/>
              <a:ext cx="239877" cy="365422"/>
            </a:xfrm>
            <a:prstGeom prst="rect">
              <a:avLst/>
            </a:prstGeom>
            <a:solidFill>
              <a:srgbClr val="E2231A">
                <a:alpha val="100000"/>
              </a:srgbClr>
            </a:solidFill>
          </p:spPr>
          <p:txBody>
            <a:bodyPr/>
            <a:lstStyle/>
            <a:p/>
          </p:txBody>
        </p:sp>
        <p:sp>
          <p:nvSpPr>
            <p:cNvPr id="57" name="rc57"/>
            <p:cNvSpPr/>
            <p:nvPr/>
          </p:nvSpPr>
          <p:spPr>
            <a:xfrm>
              <a:off x="5827469" y="3524132"/>
              <a:ext cx="239877" cy="687580"/>
            </a:xfrm>
            <a:prstGeom prst="rect">
              <a:avLst/>
            </a:prstGeom>
            <a:solidFill>
              <a:srgbClr val="80BD41">
                <a:alpha val="100000"/>
              </a:srgbClr>
            </a:solidFill>
          </p:spPr>
          <p:txBody>
            <a:bodyPr/>
            <a:lstStyle/>
            <a:p/>
          </p:txBody>
        </p:sp>
        <p:sp>
          <p:nvSpPr>
            <p:cNvPr id="58" name="rc58"/>
            <p:cNvSpPr/>
            <p:nvPr/>
          </p:nvSpPr>
          <p:spPr>
            <a:xfrm>
              <a:off x="5827469" y="3187452"/>
              <a:ext cx="239877" cy="336679"/>
            </a:xfrm>
            <a:prstGeom prst="rect">
              <a:avLst/>
            </a:prstGeom>
            <a:solidFill>
              <a:srgbClr val="E2231A">
                <a:alpha val="100000"/>
              </a:srgbClr>
            </a:solidFill>
          </p:spPr>
          <p:txBody>
            <a:bodyPr/>
            <a:lstStyle/>
            <a:p/>
          </p:txBody>
        </p:sp>
        <p:sp>
          <p:nvSpPr>
            <p:cNvPr id="59" name="rc59"/>
            <p:cNvSpPr/>
            <p:nvPr/>
          </p:nvSpPr>
          <p:spPr>
            <a:xfrm>
              <a:off x="6094000" y="3525914"/>
              <a:ext cx="239877" cy="685798"/>
            </a:xfrm>
            <a:prstGeom prst="rect">
              <a:avLst/>
            </a:prstGeom>
            <a:solidFill>
              <a:srgbClr val="80BD41">
                <a:alpha val="100000"/>
              </a:srgbClr>
            </a:solidFill>
          </p:spPr>
          <p:txBody>
            <a:bodyPr/>
            <a:lstStyle/>
            <a:p/>
          </p:txBody>
        </p:sp>
        <p:sp>
          <p:nvSpPr>
            <p:cNvPr id="60" name="rc60"/>
            <p:cNvSpPr/>
            <p:nvPr/>
          </p:nvSpPr>
          <p:spPr>
            <a:xfrm>
              <a:off x="6094000" y="3189881"/>
              <a:ext cx="239877" cy="336032"/>
            </a:xfrm>
            <a:prstGeom prst="rect">
              <a:avLst/>
            </a:prstGeom>
            <a:solidFill>
              <a:srgbClr val="E2231A">
                <a:alpha val="100000"/>
              </a:srgbClr>
            </a:solidFill>
          </p:spPr>
          <p:txBody>
            <a:bodyPr/>
            <a:lstStyle/>
            <a:p/>
          </p:txBody>
        </p:sp>
        <p:sp>
          <p:nvSpPr>
            <p:cNvPr id="61" name="rc61"/>
            <p:cNvSpPr/>
            <p:nvPr/>
          </p:nvSpPr>
          <p:spPr>
            <a:xfrm>
              <a:off x="6360530" y="3516130"/>
              <a:ext cx="239877" cy="695582"/>
            </a:xfrm>
            <a:prstGeom prst="rect">
              <a:avLst/>
            </a:prstGeom>
            <a:solidFill>
              <a:srgbClr val="80BD41">
                <a:alpha val="100000"/>
              </a:srgbClr>
            </a:solidFill>
          </p:spPr>
          <p:txBody>
            <a:bodyPr/>
            <a:lstStyle/>
            <a:p/>
          </p:txBody>
        </p:sp>
        <p:sp>
          <p:nvSpPr>
            <p:cNvPr id="62" name="rc62"/>
            <p:cNvSpPr/>
            <p:nvPr/>
          </p:nvSpPr>
          <p:spPr>
            <a:xfrm>
              <a:off x="6360530" y="3192217"/>
              <a:ext cx="239877" cy="323912"/>
            </a:xfrm>
            <a:prstGeom prst="rect">
              <a:avLst/>
            </a:prstGeom>
            <a:solidFill>
              <a:srgbClr val="E2231A">
                <a:alpha val="100000"/>
              </a:srgbClr>
            </a:solidFill>
          </p:spPr>
          <p:txBody>
            <a:bodyPr/>
            <a:lstStyle/>
            <a:p/>
          </p:txBody>
        </p:sp>
        <p:sp>
          <p:nvSpPr>
            <p:cNvPr id="63" name="rc63"/>
            <p:cNvSpPr/>
            <p:nvPr/>
          </p:nvSpPr>
          <p:spPr>
            <a:xfrm>
              <a:off x="6627060" y="3525333"/>
              <a:ext cx="239877" cy="686379"/>
            </a:xfrm>
            <a:prstGeom prst="rect">
              <a:avLst/>
            </a:prstGeom>
            <a:solidFill>
              <a:srgbClr val="80BD41">
                <a:alpha val="100000"/>
              </a:srgbClr>
            </a:solidFill>
          </p:spPr>
          <p:txBody>
            <a:bodyPr/>
            <a:lstStyle/>
            <a:p/>
          </p:txBody>
        </p:sp>
        <p:sp>
          <p:nvSpPr>
            <p:cNvPr id="64" name="rc64"/>
            <p:cNvSpPr/>
            <p:nvPr/>
          </p:nvSpPr>
          <p:spPr>
            <a:xfrm>
              <a:off x="6627060" y="3192641"/>
              <a:ext cx="239877" cy="332692"/>
            </a:xfrm>
            <a:prstGeom prst="rect">
              <a:avLst/>
            </a:prstGeom>
            <a:solidFill>
              <a:srgbClr val="E2231A">
                <a:alpha val="100000"/>
              </a:srgbClr>
            </a:solidFill>
          </p:spPr>
          <p:txBody>
            <a:bodyPr/>
            <a:lstStyle/>
            <a:p/>
          </p:txBody>
        </p:sp>
        <p:sp>
          <p:nvSpPr>
            <p:cNvPr id="65" name="rc65"/>
            <p:cNvSpPr/>
            <p:nvPr/>
          </p:nvSpPr>
          <p:spPr>
            <a:xfrm>
              <a:off x="6893590" y="3566668"/>
              <a:ext cx="239877" cy="645044"/>
            </a:xfrm>
            <a:prstGeom prst="rect">
              <a:avLst/>
            </a:prstGeom>
            <a:solidFill>
              <a:srgbClr val="80BD41">
                <a:alpha val="100000"/>
              </a:srgbClr>
            </a:solidFill>
          </p:spPr>
          <p:txBody>
            <a:bodyPr/>
            <a:lstStyle/>
            <a:p/>
          </p:txBody>
        </p:sp>
        <p:sp>
          <p:nvSpPr>
            <p:cNvPr id="66" name="rc66"/>
            <p:cNvSpPr/>
            <p:nvPr/>
          </p:nvSpPr>
          <p:spPr>
            <a:xfrm>
              <a:off x="6893590" y="3180304"/>
              <a:ext cx="239877" cy="386364"/>
            </a:xfrm>
            <a:prstGeom prst="rect">
              <a:avLst/>
            </a:prstGeom>
            <a:solidFill>
              <a:srgbClr val="E2231A">
                <a:alpha val="100000"/>
              </a:srgbClr>
            </a:solidFill>
          </p:spPr>
          <p:txBody>
            <a:bodyPr/>
            <a:lstStyle/>
            <a:p/>
          </p:txBody>
        </p:sp>
        <p:sp>
          <p:nvSpPr>
            <p:cNvPr id="67" name="rc67"/>
            <p:cNvSpPr/>
            <p:nvPr/>
          </p:nvSpPr>
          <p:spPr>
            <a:xfrm>
              <a:off x="7160121" y="3556529"/>
              <a:ext cx="239877" cy="655183"/>
            </a:xfrm>
            <a:prstGeom prst="rect">
              <a:avLst/>
            </a:prstGeom>
            <a:solidFill>
              <a:srgbClr val="80BD41">
                <a:alpha val="100000"/>
              </a:srgbClr>
            </a:solidFill>
          </p:spPr>
          <p:txBody>
            <a:bodyPr/>
            <a:lstStyle/>
            <a:p/>
          </p:txBody>
        </p:sp>
        <p:sp>
          <p:nvSpPr>
            <p:cNvPr id="68" name="rc68"/>
            <p:cNvSpPr/>
            <p:nvPr/>
          </p:nvSpPr>
          <p:spPr>
            <a:xfrm>
              <a:off x="7160121" y="3169384"/>
              <a:ext cx="239877" cy="387144"/>
            </a:xfrm>
            <a:prstGeom prst="rect">
              <a:avLst/>
            </a:prstGeom>
            <a:solidFill>
              <a:srgbClr val="E2231A">
                <a:alpha val="100000"/>
              </a:srgbClr>
            </a:solidFill>
          </p:spPr>
          <p:txBody>
            <a:bodyPr/>
            <a:lstStyle/>
            <a:p/>
          </p:txBody>
        </p:sp>
        <p:sp>
          <p:nvSpPr>
            <p:cNvPr id="69" name="rc69"/>
            <p:cNvSpPr/>
            <p:nvPr/>
          </p:nvSpPr>
          <p:spPr>
            <a:xfrm>
              <a:off x="7426651" y="3508506"/>
              <a:ext cx="239877" cy="703206"/>
            </a:xfrm>
            <a:prstGeom prst="rect">
              <a:avLst/>
            </a:prstGeom>
            <a:solidFill>
              <a:srgbClr val="80BD41">
                <a:alpha val="100000"/>
              </a:srgbClr>
            </a:solidFill>
          </p:spPr>
          <p:txBody>
            <a:bodyPr/>
            <a:lstStyle/>
            <a:p/>
          </p:txBody>
        </p:sp>
        <p:sp>
          <p:nvSpPr>
            <p:cNvPr id="70" name="rc70"/>
            <p:cNvSpPr/>
            <p:nvPr/>
          </p:nvSpPr>
          <p:spPr>
            <a:xfrm>
              <a:off x="7426651" y="3155755"/>
              <a:ext cx="239877" cy="352750"/>
            </a:xfrm>
            <a:prstGeom prst="rect">
              <a:avLst/>
            </a:prstGeom>
            <a:solidFill>
              <a:srgbClr val="E2231A">
                <a:alpha val="100000"/>
              </a:srgbClr>
            </a:solidFill>
          </p:spPr>
          <p:txBody>
            <a:bodyPr/>
            <a:lstStyle/>
            <a:p/>
          </p:txBody>
        </p:sp>
        <p:sp>
          <p:nvSpPr>
            <p:cNvPr id="71" name="rc71"/>
            <p:cNvSpPr/>
            <p:nvPr/>
          </p:nvSpPr>
          <p:spPr>
            <a:xfrm>
              <a:off x="7693181" y="3479484"/>
              <a:ext cx="239877" cy="732228"/>
            </a:xfrm>
            <a:prstGeom prst="rect">
              <a:avLst/>
            </a:prstGeom>
            <a:solidFill>
              <a:srgbClr val="80BD41">
                <a:alpha val="100000"/>
              </a:srgbClr>
            </a:solidFill>
          </p:spPr>
          <p:txBody>
            <a:bodyPr/>
            <a:lstStyle/>
            <a:p/>
          </p:txBody>
        </p:sp>
        <p:sp>
          <p:nvSpPr>
            <p:cNvPr id="72" name="rc72"/>
            <p:cNvSpPr/>
            <p:nvPr/>
          </p:nvSpPr>
          <p:spPr>
            <a:xfrm>
              <a:off x="7693181" y="3147351"/>
              <a:ext cx="239877" cy="332132"/>
            </a:xfrm>
            <a:prstGeom prst="rect">
              <a:avLst/>
            </a:prstGeom>
            <a:solidFill>
              <a:srgbClr val="E2231A">
                <a:alpha val="100000"/>
              </a:srgbClr>
            </a:solidFill>
          </p:spPr>
          <p:txBody>
            <a:bodyPr/>
            <a:lstStyle/>
            <a:p/>
          </p:txBody>
        </p:sp>
        <p:sp>
          <p:nvSpPr>
            <p:cNvPr id="73" name="rc73"/>
            <p:cNvSpPr/>
            <p:nvPr/>
          </p:nvSpPr>
          <p:spPr>
            <a:xfrm>
              <a:off x="7959712" y="3484092"/>
              <a:ext cx="239877" cy="727619"/>
            </a:xfrm>
            <a:prstGeom prst="rect">
              <a:avLst/>
            </a:prstGeom>
            <a:solidFill>
              <a:srgbClr val="80BD41">
                <a:alpha val="100000"/>
              </a:srgbClr>
            </a:solidFill>
          </p:spPr>
          <p:txBody>
            <a:bodyPr/>
            <a:lstStyle/>
            <a:p/>
          </p:txBody>
        </p:sp>
        <p:sp>
          <p:nvSpPr>
            <p:cNvPr id="74" name="rc74"/>
            <p:cNvSpPr/>
            <p:nvPr/>
          </p:nvSpPr>
          <p:spPr>
            <a:xfrm>
              <a:off x="7959712" y="3137666"/>
              <a:ext cx="239877" cy="346426"/>
            </a:xfrm>
            <a:prstGeom prst="rect">
              <a:avLst/>
            </a:prstGeom>
            <a:solidFill>
              <a:srgbClr val="E2231A">
                <a:alpha val="100000"/>
              </a:srgbClr>
            </a:solidFill>
          </p:spPr>
          <p:txBody>
            <a:bodyPr/>
            <a:lstStyle/>
            <a:p/>
          </p:txBody>
        </p:sp>
        <p:sp>
          <p:nvSpPr>
            <p:cNvPr id="75" name="pl75"/>
            <p:cNvSpPr/>
            <p:nvPr/>
          </p:nvSpPr>
          <p:spPr>
            <a:xfrm>
              <a:off x="1416393" y="2686566"/>
              <a:ext cx="6663257" cy="515542"/>
            </a:xfrm>
            <a:custGeom>
              <a:avLst/>
              <a:pathLst>
                <a:path w="6663257" h="515542">
                  <a:moveTo>
                    <a:pt x="0" y="515542"/>
                  </a:moveTo>
                  <a:lnTo>
                    <a:pt x="266530" y="515542"/>
                  </a:lnTo>
                  <a:lnTo>
                    <a:pt x="533060" y="515542"/>
                  </a:lnTo>
                  <a:lnTo>
                    <a:pt x="799590" y="451099"/>
                  </a:lnTo>
                  <a:lnTo>
                    <a:pt x="1066121" y="386656"/>
                  </a:lnTo>
                  <a:lnTo>
                    <a:pt x="1332651" y="300733"/>
                  </a:lnTo>
                  <a:lnTo>
                    <a:pt x="1599181" y="257771"/>
                  </a:lnTo>
                  <a:lnTo>
                    <a:pt x="1865712" y="257771"/>
                  </a:lnTo>
                  <a:lnTo>
                    <a:pt x="2132242" y="150366"/>
                  </a:lnTo>
                  <a:lnTo>
                    <a:pt x="2398772" y="0"/>
                  </a:lnTo>
                  <a:lnTo>
                    <a:pt x="2665303" y="85923"/>
                  </a:lnTo>
                  <a:lnTo>
                    <a:pt x="2931833" y="171847"/>
                  </a:lnTo>
                  <a:lnTo>
                    <a:pt x="3198363" y="214809"/>
                  </a:lnTo>
                  <a:lnTo>
                    <a:pt x="3464893" y="214809"/>
                  </a:lnTo>
                  <a:lnTo>
                    <a:pt x="3731424" y="214809"/>
                  </a:lnTo>
                  <a:lnTo>
                    <a:pt x="3997954" y="214809"/>
                  </a:lnTo>
                  <a:lnTo>
                    <a:pt x="4264484" y="150366"/>
                  </a:lnTo>
                  <a:lnTo>
                    <a:pt x="4531015" y="85923"/>
                  </a:lnTo>
                  <a:lnTo>
                    <a:pt x="4797545" y="85923"/>
                  </a:lnTo>
                  <a:lnTo>
                    <a:pt x="5064075" y="64442"/>
                  </a:lnTo>
                  <a:lnTo>
                    <a:pt x="5330606" y="85923"/>
                  </a:lnTo>
                  <a:lnTo>
                    <a:pt x="5597136" y="171847"/>
                  </a:lnTo>
                  <a:lnTo>
                    <a:pt x="5863666" y="171847"/>
                  </a:lnTo>
                  <a:lnTo>
                    <a:pt x="6130197" y="85923"/>
                  </a:lnTo>
                  <a:lnTo>
                    <a:pt x="6396727" y="42961"/>
                  </a:lnTo>
                  <a:lnTo>
                    <a:pt x="6663257" y="64442"/>
                  </a:lnTo>
                </a:path>
              </a:pathLst>
            </a:custGeom>
            <a:ln w="27101" cap="flat">
              <a:solidFill>
                <a:srgbClr val="0058AB">
                  <a:alpha val="100000"/>
                </a:srgbClr>
              </a:solidFill>
              <a:prstDash val="solid"/>
              <a:round/>
            </a:ln>
          </p:spPr>
          <p:txBody>
            <a:bodyPr/>
            <a:lstStyle/>
            <a:p/>
          </p:txBody>
        </p:sp>
        <p:sp>
          <p:nvSpPr>
            <p:cNvPr id="76" name="tx76"/>
            <p:cNvSpPr/>
            <p:nvPr/>
          </p:nvSpPr>
          <p:spPr>
            <a:xfrm>
              <a:off x="1346075" y="302105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47</a:t>
              </a:r>
            </a:p>
          </p:txBody>
        </p:sp>
        <p:sp>
          <p:nvSpPr>
            <p:cNvPr id="77" name="tx77"/>
            <p:cNvSpPr/>
            <p:nvPr/>
          </p:nvSpPr>
          <p:spPr>
            <a:xfrm>
              <a:off x="2678727" y="280624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57</a:t>
              </a:r>
            </a:p>
          </p:txBody>
        </p:sp>
        <p:sp>
          <p:nvSpPr>
            <p:cNvPr id="78" name="tx78"/>
            <p:cNvSpPr/>
            <p:nvPr/>
          </p:nvSpPr>
          <p:spPr>
            <a:xfrm>
              <a:off x="4011378" y="25914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67</a:t>
              </a:r>
            </a:p>
          </p:txBody>
        </p:sp>
        <p:sp>
          <p:nvSpPr>
            <p:cNvPr id="79" name="tx79"/>
            <p:cNvSpPr/>
            <p:nvPr/>
          </p:nvSpPr>
          <p:spPr>
            <a:xfrm>
              <a:off x="5344030" y="272032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61</a:t>
              </a:r>
            </a:p>
          </p:txBody>
        </p:sp>
        <p:sp>
          <p:nvSpPr>
            <p:cNvPr id="80" name="tx80"/>
            <p:cNvSpPr/>
            <p:nvPr/>
          </p:nvSpPr>
          <p:spPr>
            <a:xfrm>
              <a:off x="6410151" y="25699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68</a:t>
              </a:r>
            </a:p>
          </p:txBody>
        </p:sp>
        <p:sp>
          <p:nvSpPr>
            <p:cNvPr id="81" name="tx81"/>
            <p:cNvSpPr/>
            <p:nvPr/>
          </p:nvSpPr>
          <p:spPr>
            <a:xfrm>
              <a:off x="6676681" y="25914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67</a:t>
              </a:r>
            </a:p>
          </p:txBody>
        </p:sp>
        <p:sp>
          <p:nvSpPr>
            <p:cNvPr id="82" name="tx82"/>
            <p:cNvSpPr/>
            <p:nvPr/>
          </p:nvSpPr>
          <p:spPr>
            <a:xfrm>
              <a:off x="6943212" y="267736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63</a:t>
              </a:r>
            </a:p>
          </p:txBody>
        </p:sp>
        <p:sp>
          <p:nvSpPr>
            <p:cNvPr id="83" name="tx83"/>
            <p:cNvSpPr/>
            <p:nvPr/>
          </p:nvSpPr>
          <p:spPr>
            <a:xfrm>
              <a:off x="7209742" y="267736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63</a:t>
              </a:r>
            </a:p>
          </p:txBody>
        </p:sp>
        <p:sp>
          <p:nvSpPr>
            <p:cNvPr id="84" name="tx84"/>
            <p:cNvSpPr/>
            <p:nvPr/>
          </p:nvSpPr>
          <p:spPr>
            <a:xfrm>
              <a:off x="7476272" y="25914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67</a:t>
              </a:r>
            </a:p>
          </p:txBody>
        </p:sp>
        <p:sp>
          <p:nvSpPr>
            <p:cNvPr id="85" name="tx85"/>
            <p:cNvSpPr/>
            <p:nvPr/>
          </p:nvSpPr>
          <p:spPr>
            <a:xfrm>
              <a:off x="7742803" y="254847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69</a:t>
              </a:r>
            </a:p>
          </p:txBody>
        </p:sp>
        <p:sp>
          <p:nvSpPr>
            <p:cNvPr id="86" name="tx86"/>
            <p:cNvSpPr/>
            <p:nvPr/>
          </p:nvSpPr>
          <p:spPr>
            <a:xfrm>
              <a:off x="8009333" y="25699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68</a:t>
              </a:r>
            </a:p>
          </p:txBody>
        </p:sp>
        <p:sp>
          <p:nvSpPr>
            <p:cNvPr id="87" name="tx87"/>
            <p:cNvSpPr/>
            <p:nvPr/>
          </p:nvSpPr>
          <p:spPr>
            <a:xfrm>
              <a:off x="1341092" y="400062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88" name="tx88"/>
            <p:cNvSpPr/>
            <p:nvPr/>
          </p:nvSpPr>
          <p:spPr>
            <a:xfrm>
              <a:off x="1341092" y="363300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89" name="tx89"/>
            <p:cNvSpPr/>
            <p:nvPr/>
          </p:nvSpPr>
          <p:spPr>
            <a:xfrm>
              <a:off x="2673743" y="393507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6.7</a:t>
              </a:r>
            </a:p>
          </p:txBody>
        </p:sp>
        <p:sp>
          <p:nvSpPr>
            <p:cNvPr id="90" name="tx90"/>
            <p:cNvSpPr/>
            <p:nvPr/>
          </p:nvSpPr>
          <p:spPr>
            <a:xfrm>
              <a:off x="2673743" y="351759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91" name="tx91"/>
            <p:cNvSpPr/>
            <p:nvPr/>
          </p:nvSpPr>
          <p:spPr>
            <a:xfrm>
              <a:off x="4051566" y="38549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92" name="tx92"/>
            <p:cNvSpPr/>
            <p:nvPr/>
          </p:nvSpPr>
          <p:spPr>
            <a:xfrm>
              <a:off x="4006395" y="338222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93" name="tx93"/>
            <p:cNvSpPr/>
            <p:nvPr/>
          </p:nvSpPr>
          <p:spPr>
            <a:xfrm>
              <a:off x="5339046" y="386346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8.7</a:t>
              </a:r>
            </a:p>
          </p:txBody>
        </p:sp>
        <p:sp>
          <p:nvSpPr>
            <p:cNvPr id="94" name="tx94"/>
            <p:cNvSpPr/>
            <p:nvPr/>
          </p:nvSpPr>
          <p:spPr>
            <a:xfrm>
              <a:off x="5339046" y="335287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95" name="tx95"/>
            <p:cNvSpPr/>
            <p:nvPr/>
          </p:nvSpPr>
          <p:spPr>
            <a:xfrm>
              <a:off x="6405168" y="382510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9.8</a:t>
              </a:r>
            </a:p>
          </p:txBody>
        </p:sp>
        <p:sp>
          <p:nvSpPr>
            <p:cNvPr id="96" name="tx96"/>
            <p:cNvSpPr/>
            <p:nvPr/>
          </p:nvSpPr>
          <p:spPr>
            <a:xfrm>
              <a:off x="6405168" y="331535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97" name="tx97"/>
            <p:cNvSpPr/>
            <p:nvPr/>
          </p:nvSpPr>
          <p:spPr>
            <a:xfrm>
              <a:off x="6671698" y="38297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9.7</a:t>
              </a:r>
            </a:p>
          </p:txBody>
        </p:sp>
        <p:sp>
          <p:nvSpPr>
            <p:cNvPr id="98" name="tx98"/>
            <p:cNvSpPr/>
            <p:nvPr/>
          </p:nvSpPr>
          <p:spPr>
            <a:xfrm>
              <a:off x="6671698" y="332017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99" name="tx99"/>
            <p:cNvSpPr/>
            <p:nvPr/>
          </p:nvSpPr>
          <p:spPr>
            <a:xfrm>
              <a:off x="6938228" y="38503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9.1</a:t>
              </a:r>
            </a:p>
          </p:txBody>
        </p:sp>
        <p:sp>
          <p:nvSpPr>
            <p:cNvPr id="100" name="tx100"/>
            <p:cNvSpPr/>
            <p:nvPr/>
          </p:nvSpPr>
          <p:spPr>
            <a:xfrm>
              <a:off x="6938228" y="333467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01" name="tx101"/>
            <p:cNvSpPr/>
            <p:nvPr/>
          </p:nvSpPr>
          <p:spPr>
            <a:xfrm>
              <a:off x="7204759" y="384530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9.3</a:t>
              </a:r>
            </a:p>
          </p:txBody>
        </p:sp>
        <p:sp>
          <p:nvSpPr>
            <p:cNvPr id="102" name="tx102"/>
            <p:cNvSpPr/>
            <p:nvPr/>
          </p:nvSpPr>
          <p:spPr>
            <a:xfrm>
              <a:off x="7204759" y="33241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03" name="tx103"/>
            <p:cNvSpPr/>
            <p:nvPr/>
          </p:nvSpPr>
          <p:spPr>
            <a:xfrm>
              <a:off x="7471289" y="382129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9.9</a:t>
              </a:r>
            </a:p>
          </p:txBody>
        </p:sp>
        <p:sp>
          <p:nvSpPr>
            <p:cNvPr id="104" name="tx104"/>
            <p:cNvSpPr/>
            <p:nvPr/>
          </p:nvSpPr>
          <p:spPr>
            <a:xfrm>
              <a:off x="7516460" y="32933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105" name="tx105"/>
            <p:cNvSpPr/>
            <p:nvPr/>
          </p:nvSpPr>
          <p:spPr>
            <a:xfrm>
              <a:off x="7707690" y="380678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10.3</a:t>
              </a:r>
            </a:p>
          </p:txBody>
        </p:sp>
        <p:sp>
          <p:nvSpPr>
            <p:cNvPr id="106" name="tx106"/>
            <p:cNvSpPr/>
            <p:nvPr/>
          </p:nvSpPr>
          <p:spPr>
            <a:xfrm>
              <a:off x="7737819" y="327460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07" name="tx107"/>
            <p:cNvSpPr/>
            <p:nvPr/>
          </p:nvSpPr>
          <p:spPr>
            <a:xfrm>
              <a:off x="7974220" y="380908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10.3</a:t>
              </a:r>
            </a:p>
          </p:txBody>
        </p:sp>
        <p:sp>
          <p:nvSpPr>
            <p:cNvPr id="108" name="tx108"/>
            <p:cNvSpPr/>
            <p:nvPr/>
          </p:nvSpPr>
          <p:spPr>
            <a:xfrm>
              <a:off x="8004349" y="327206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09" name="tx109"/>
            <p:cNvSpPr/>
            <p:nvPr/>
          </p:nvSpPr>
          <p:spPr>
            <a:xfrm>
              <a:off x="1310962" y="332120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10.4</a:t>
              </a:r>
            </a:p>
          </p:txBody>
        </p:sp>
        <p:sp>
          <p:nvSpPr>
            <p:cNvPr id="110" name="tx110"/>
            <p:cNvSpPr/>
            <p:nvPr/>
          </p:nvSpPr>
          <p:spPr>
            <a:xfrm>
              <a:off x="2647637" y="3221490"/>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11.8</a:t>
              </a:r>
            </a:p>
          </p:txBody>
        </p:sp>
        <p:sp>
          <p:nvSpPr>
            <p:cNvPr id="111" name="tx111"/>
            <p:cNvSpPr/>
            <p:nvPr/>
          </p:nvSpPr>
          <p:spPr>
            <a:xfrm>
              <a:off x="3976265" y="311098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13.4</a:t>
              </a:r>
            </a:p>
          </p:txBody>
        </p:sp>
        <p:sp>
          <p:nvSpPr>
            <p:cNvPr id="112" name="tx112"/>
            <p:cNvSpPr/>
            <p:nvPr/>
          </p:nvSpPr>
          <p:spPr>
            <a:xfrm>
              <a:off x="5308917" y="303525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14.4</a:t>
              </a:r>
            </a:p>
          </p:txBody>
        </p:sp>
        <p:sp>
          <p:nvSpPr>
            <p:cNvPr id="113" name="tx113"/>
            <p:cNvSpPr/>
            <p:nvPr/>
          </p:nvSpPr>
          <p:spPr>
            <a:xfrm>
              <a:off x="6375038" y="303695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14.4</a:t>
              </a:r>
            </a:p>
          </p:txBody>
        </p:sp>
        <p:sp>
          <p:nvSpPr>
            <p:cNvPr id="114" name="tx114"/>
            <p:cNvSpPr/>
            <p:nvPr/>
          </p:nvSpPr>
          <p:spPr>
            <a:xfrm>
              <a:off x="6641568" y="303737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14.4</a:t>
              </a:r>
            </a:p>
          </p:txBody>
        </p:sp>
        <p:sp>
          <p:nvSpPr>
            <p:cNvPr id="115" name="tx115"/>
            <p:cNvSpPr/>
            <p:nvPr/>
          </p:nvSpPr>
          <p:spPr>
            <a:xfrm>
              <a:off x="6908099" y="302503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14.6</a:t>
              </a:r>
            </a:p>
          </p:txBody>
        </p:sp>
        <p:sp>
          <p:nvSpPr>
            <p:cNvPr id="116" name="tx116"/>
            <p:cNvSpPr/>
            <p:nvPr/>
          </p:nvSpPr>
          <p:spPr>
            <a:xfrm>
              <a:off x="7174629" y="301411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14.7</a:t>
              </a:r>
            </a:p>
          </p:txBody>
        </p:sp>
        <p:sp>
          <p:nvSpPr>
            <p:cNvPr id="117" name="tx117"/>
            <p:cNvSpPr/>
            <p:nvPr/>
          </p:nvSpPr>
          <p:spPr>
            <a:xfrm>
              <a:off x="7441159" y="300049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14.9</a:t>
              </a:r>
            </a:p>
          </p:txBody>
        </p:sp>
        <p:sp>
          <p:nvSpPr>
            <p:cNvPr id="118" name="tx118"/>
            <p:cNvSpPr/>
            <p:nvPr/>
          </p:nvSpPr>
          <p:spPr>
            <a:xfrm>
              <a:off x="7752861" y="29920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19" name="tx119"/>
            <p:cNvSpPr/>
            <p:nvPr/>
          </p:nvSpPr>
          <p:spPr>
            <a:xfrm>
              <a:off x="7974220" y="298240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15.2</a:t>
              </a:r>
            </a:p>
          </p:txBody>
        </p:sp>
        <p:sp>
          <p:nvSpPr>
            <p:cNvPr id="120" name="tx120"/>
            <p:cNvSpPr/>
            <p:nvPr/>
          </p:nvSpPr>
          <p:spPr>
            <a:xfrm>
              <a:off x="694540"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1" name="tx121"/>
            <p:cNvSpPr/>
            <p:nvPr/>
          </p:nvSpPr>
          <p:spPr>
            <a:xfrm>
              <a:off x="616816" y="3453883"/>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22" name="tx122"/>
            <p:cNvSpPr/>
            <p:nvPr/>
          </p:nvSpPr>
          <p:spPr>
            <a:xfrm>
              <a:off x="616816" y="2746072"/>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3" name="tx123"/>
            <p:cNvSpPr/>
            <p:nvPr/>
          </p:nvSpPr>
          <p:spPr>
            <a:xfrm>
              <a:off x="616816" y="2038260"/>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30M</a:t>
              </a:r>
            </a:p>
          </p:txBody>
        </p:sp>
        <p:sp>
          <p:nvSpPr>
            <p:cNvPr id="124" name="tx124"/>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5" name="tx125"/>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6" name="tx126"/>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7" name="tx127"/>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8" name="tx128"/>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29" name="tx129"/>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0" name="tx130"/>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1" name="tx131"/>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2" name="tx132"/>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3" name="tx133"/>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4" name="tx134"/>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5" name="tx135"/>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6" name="tx136"/>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7" name="tx137"/>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8" name="tx138"/>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39" name="tx139"/>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0" name="tx140"/>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1" name="tx141"/>
            <p:cNvSpPr/>
            <p:nvPr/>
          </p:nvSpPr>
          <p:spPr>
            <a:xfrm rot="5400000">
              <a:off x="8310243" y="3033946"/>
              <a:ext cx="12891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 (%)</a:t>
              </a:r>
            </a:p>
          </p:txBody>
        </p:sp>
        <p:sp>
          <p:nvSpPr>
            <p:cNvPr id="142" name="pl142"/>
            <p:cNvSpPr/>
            <p:nvPr/>
          </p:nvSpPr>
          <p:spPr>
            <a:xfrm>
              <a:off x="2897629"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64728" y="5130764"/>
              <a:ext cx="10019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a:t>
              </a:r>
            </a:p>
          </p:txBody>
        </p:sp>
        <p:sp>
          <p:nvSpPr>
            <p:cNvPr id="144" name="rc144"/>
            <p:cNvSpPr/>
            <p:nvPr/>
          </p:nvSpPr>
          <p:spPr>
            <a:xfrm>
              <a:off x="4453993" y="5080054"/>
              <a:ext cx="201456" cy="201456"/>
            </a:xfrm>
            <a:prstGeom prst="rect">
              <a:avLst/>
            </a:prstGeom>
            <a:solidFill>
              <a:srgbClr val="E2231A">
                <a:alpha val="100000"/>
              </a:srgbClr>
            </a:solidFill>
          </p:spPr>
          <p:txBody>
            <a:bodyPr/>
            <a:lstStyle/>
            <a:p/>
          </p:txBody>
        </p:sp>
        <p:sp>
          <p:nvSpPr>
            <p:cNvPr id="145" name="rc145"/>
            <p:cNvSpPr/>
            <p:nvPr/>
          </p:nvSpPr>
          <p:spPr>
            <a:xfrm>
              <a:off x="5659270" y="5080054"/>
              <a:ext cx="201456" cy="201456"/>
            </a:xfrm>
            <a:prstGeom prst="rect">
              <a:avLst/>
            </a:prstGeom>
            <a:solidFill>
              <a:srgbClr val="80BD41">
                <a:alpha val="100000"/>
              </a:srgbClr>
            </a:solidFill>
          </p:spPr>
          <p:txBody>
            <a:bodyPr/>
            <a:lstStyle/>
            <a:p/>
          </p:txBody>
        </p:sp>
        <p:sp>
          <p:nvSpPr>
            <p:cNvPr id="146" name="tx146"/>
            <p:cNvSpPr/>
            <p:nvPr/>
          </p:nvSpPr>
          <p:spPr>
            <a:xfrm>
              <a:off x="4734038" y="5130764"/>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47" name="tx147"/>
            <p:cNvSpPr/>
            <p:nvPr/>
          </p:nvSpPr>
          <p:spPr>
            <a:xfrm>
              <a:off x="5939315"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8" name="tx148"/>
            <p:cNvSpPr/>
            <p:nvPr/>
          </p:nvSpPr>
          <p:spPr>
            <a:xfrm>
              <a:off x="951297" y="1437626"/>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51297" y="1618677"/>
              <a:ext cx="179396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AFRO-West, 2000-2025</a:t>
              </a:r>
            </a:p>
          </p:txBody>
        </p:sp>
        <p:sp>
          <p:nvSpPr>
            <p:cNvPr id="150" name="pl150"/>
            <p:cNvSpPr/>
            <p:nvPr/>
          </p:nvSpPr>
          <p:spPr>
            <a:xfrm>
              <a:off x="2379611"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545926"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712241"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4" name="pl154"/>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5" name="pl155"/>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6" name="pl156"/>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462769"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629083"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795398"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454" y="5840421"/>
              <a:ext cx="4257771" cy="124052"/>
            </a:xfrm>
            <a:prstGeom prst="rect">
              <a:avLst/>
            </a:prstGeom>
            <a:solidFill>
              <a:srgbClr val="80BD41">
                <a:alpha val="100000"/>
              </a:srgbClr>
            </a:solidFill>
          </p:spPr>
          <p:txBody>
            <a:bodyPr/>
            <a:lstStyle/>
            <a:p/>
          </p:txBody>
        </p:sp>
        <p:sp>
          <p:nvSpPr>
            <p:cNvPr id="161" name="rc161"/>
            <p:cNvSpPr/>
            <p:nvPr/>
          </p:nvSpPr>
          <p:spPr>
            <a:xfrm>
              <a:off x="5554226" y="5840421"/>
              <a:ext cx="1982723" cy="124052"/>
            </a:xfrm>
            <a:prstGeom prst="rect">
              <a:avLst/>
            </a:prstGeom>
            <a:solidFill>
              <a:srgbClr val="E2231A">
                <a:alpha val="100000"/>
              </a:srgbClr>
            </a:solidFill>
          </p:spPr>
          <p:txBody>
            <a:bodyPr/>
            <a:lstStyle/>
            <a:p/>
          </p:txBody>
        </p:sp>
        <p:sp>
          <p:nvSpPr>
            <p:cNvPr id="162" name="rc162"/>
            <p:cNvSpPr/>
            <p:nvPr/>
          </p:nvSpPr>
          <p:spPr>
            <a:xfrm>
              <a:off x="1296454" y="5685356"/>
              <a:ext cx="4482088" cy="124052"/>
            </a:xfrm>
            <a:prstGeom prst="rect">
              <a:avLst/>
            </a:prstGeom>
            <a:solidFill>
              <a:srgbClr val="80BD41">
                <a:alpha val="100000"/>
              </a:srgbClr>
            </a:solidFill>
          </p:spPr>
          <p:txBody>
            <a:bodyPr/>
            <a:lstStyle/>
            <a:p/>
          </p:txBody>
        </p:sp>
        <p:sp>
          <p:nvSpPr>
            <p:cNvPr id="163" name="rc163"/>
            <p:cNvSpPr/>
            <p:nvPr/>
          </p:nvSpPr>
          <p:spPr>
            <a:xfrm>
              <a:off x="5778543" y="5685356"/>
              <a:ext cx="2033038" cy="124052"/>
            </a:xfrm>
            <a:prstGeom prst="rect">
              <a:avLst/>
            </a:prstGeom>
            <a:solidFill>
              <a:srgbClr val="E2231A">
                <a:alpha val="100000"/>
              </a:srgbClr>
            </a:solidFill>
          </p:spPr>
          <p:txBody>
            <a:bodyPr/>
            <a:lstStyle/>
            <a:p/>
          </p:txBody>
        </p:sp>
        <p:sp>
          <p:nvSpPr>
            <p:cNvPr id="164" name="rc164"/>
            <p:cNvSpPr/>
            <p:nvPr/>
          </p:nvSpPr>
          <p:spPr>
            <a:xfrm>
              <a:off x="1296454" y="5530290"/>
              <a:ext cx="4453879" cy="124052"/>
            </a:xfrm>
            <a:prstGeom prst="rect">
              <a:avLst/>
            </a:prstGeom>
            <a:solidFill>
              <a:srgbClr val="80BD41">
                <a:alpha val="100000"/>
              </a:srgbClr>
            </a:solidFill>
          </p:spPr>
          <p:txBody>
            <a:bodyPr/>
            <a:lstStyle/>
            <a:p/>
          </p:txBody>
        </p:sp>
        <p:sp>
          <p:nvSpPr>
            <p:cNvPr id="165" name="rc165"/>
            <p:cNvSpPr/>
            <p:nvPr/>
          </p:nvSpPr>
          <p:spPr>
            <a:xfrm>
              <a:off x="5750334" y="5530290"/>
              <a:ext cx="2120534" cy="124052"/>
            </a:xfrm>
            <a:prstGeom prst="rect">
              <a:avLst/>
            </a:prstGeom>
            <a:solidFill>
              <a:srgbClr val="E2231A">
                <a:alpha val="100000"/>
              </a:srgbClr>
            </a:solidFill>
          </p:spPr>
          <p:txBody>
            <a:bodyPr/>
            <a:lstStyle/>
            <a:p/>
          </p:txBody>
        </p:sp>
        <p:sp>
          <p:nvSpPr>
            <p:cNvPr id="166" name="tx166"/>
            <p:cNvSpPr/>
            <p:nvPr/>
          </p:nvSpPr>
          <p:spPr>
            <a:xfrm>
              <a:off x="3337466"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9.8</a:t>
              </a:r>
            </a:p>
          </p:txBody>
        </p:sp>
        <p:sp>
          <p:nvSpPr>
            <p:cNvPr id="167" name="tx167"/>
            <p:cNvSpPr/>
            <p:nvPr/>
          </p:nvSpPr>
          <p:spPr>
            <a:xfrm>
              <a:off x="6457713"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4.6</a:t>
              </a:r>
            </a:p>
          </p:txBody>
        </p:sp>
        <p:sp>
          <p:nvSpPr>
            <p:cNvPr id="168" name="tx168"/>
            <p:cNvSpPr/>
            <p:nvPr/>
          </p:nvSpPr>
          <p:spPr>
            <a:xfrm>
              <a:off x="3414466"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10.3</a:t>
              </a:r>
            </a:p>
          </p:txBody>
        </p:sp>
        <p:sp>
          <p:nvSpPr>
            <p:cNvPr id="169" name="tx169"/>
            <p:cNvSpPr/>
            <p:nvPr/>
          </p:nvSpPr>
          <p:spPr>
            <a:xfrm>
              <a:off x="6707188"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4.7</a:t>
              </a:r>
            </a:p>
          </p:txBody>
        </p:sp>
        <p:sp>
          <p:nvSpPr>
            <p:cNvPr id="170" name="tx170"/>
            <p:cNvSpPr/>
            <p:nvPr/>
          </p:nvSpPr>
          <p:spPr>
            <a:xfrm>
              <a:off x="3400361"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10.3</a:t>
              </a:r>
            </a:p>
          </p:txBody>
        </p:sp>
        <p:sp>
          <p:nvSpPr>
            <p:cNvPr id="171" name="tx171"/>
            <p:cNvSpPr/>
            <p:nvPr/>
          </p:nvSpPr>
          <p:spPr>
            <a:xfrm>
              <a:off x="6722727"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4.9</a:t>
              </a:r>
            </a:p>
          </p:txBody>
        </p:sp>
        <p:sp>
          <p:nvSpPr>
            <p:cNvPr id="172" name="tx172"/>
            <p:cNvSpPr/>
            <p:nvPr/>
          </p:nvSpPr>
          <p:spPr>
            <a:xfrm>
              <a:off x="7725941"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14.4</a:t>
              </a:r>
            </a:p>
          </p:txBody>
        </p:sp>
        <p:sp>
          <p:nvSpPr>
            <p:cNvPr id="173" name="tx173"/>
            <p:cNvSpPr/>
            <p:nvPr/>
          </p:nvSpPr>
          <p:spPr>
            <a:xfrm>
              <a:off x="8067020" y="570211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15</a:t>
              </a:r>
            </a:p>
          </p:txBody>
        </p:sp>
        <p:sp>
          <p:nvSpPr>
            <p:cNvPr id="174" name="tx174"/>
            <p:cNvSpPr/>
            <p:nvPr/>
          </p:nvSpPr>
          <p:spPr>
            <a:xfrm>
              <a:off x="8076556"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15.2</a:t>
              </a:r>
            </a:p>
          </p:txBody>
        </p:sp>
        <p:sp>
          <p:nvSpPr>
            <p:cNvPr id="175" name="tx175"/>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6" name="tx176"/>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7" name="tx177"/>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78" name="tx178"/>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79" name="tx179"/>
            <p:cNvSpPr/>
            <p:nvPr/>
          </p:nvSpPr>
          <p:spPr>
            <a:xfrm>
              <a:off x="3346274"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 M</a:t>
              </a:r>
            </a:p>
          </p:txBody>
        </p:sp>
        <p:sp>
          <p:nvSpPr>
            <p:cNvPr id="180" name="tx180"/>
            <p:cNvSpPr/>
            <p:nvPr/>
          </p:nvSpPr>
          <p:spPr>
            <a:xfrm>
              <a:off x="5473727"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81" name="tx181"/>
            <p:cNvSpPr/>
            <p:nvPr/>
          </p:nvSpPr>
          <p:spPr>
            <a:xfrm>
              <a:off x="7640042"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 M</a:t>
              </a:r>
            </a:p>
          </p:txBody>
        </p:sp>
        <p:sp>
          <p:nvSpPr>
            <p:cNvPr id="182" name="tx182"/>
            <p:cNvSpPr/>
            <p:nvPr/>
          </p:nvSpPr>
          <p:spPr>
            <a:xfrm>
              <a:off x="385890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3" name="tx183"/>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4" name="tx184"/>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MCV1 coverage in 2025 (68%) was the same as in 2019 (68%).
The number of children vaccinated with MCV1 increased 5% from 9.8 million in 2019 to 10.3 million in 2025.
The number of surviving infants increased approximately 5% from 14.4 million in 2019 to 15.2 million in 2025.
In 2025, 453,000 more children were vaccinated than in 2019.
In 2025, there were 771,000 more surviving infants (target population) than in 2019.
For vaccine coverage to increase, the number of children vaccinated must increase at a faster rate than the population increases.</a:t>
            </a:r>
          </a:p>
        </p:txBody>
      </p:sp>
      <p:sp>
        <p:nvSpPr>
          <p:cNvPr id="1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MCV1 coverage was 68%: 10.3 million children received the measles vaccine, but 4.9 million remain unvaccinated against the highly contagious disease.</a:t>
            </a:r>
          </a:p>
        </p:txBody>
      </p:sp>
      <p:grpSp xmlns:pic="http://schemas.openxmlformats.org/drawingml/2006/picture">
        <p:nvGrpSpPr>
          <p:cNvPr id="187" name=""/>
          <p:cNvGrpSpPr/>
          <p:nvPr/>
        </p:nvGrpSpPr>
        <p:grpSpPr>
          <a:xfrm>
            <a:off x="292608" y="1005840"/>
            <a:ext cx="8595360" cy="28575"/>
            <a:chOff x="292608" y="1005840"/>
            <a:chExt cx="8595360" cy="28575"/>
          </a:xfrm>
        </p:grpSpPr>
        <p:sp>
          <p:nvSpPr>
            <p:cNvPr id="18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002212" y="1223318"/>
              <a:ext cx="259054"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 name="rc5"/>
            <p:cNvSpPr/>
            <p:nvPr/>
          </p:nvSpPr>
          <p:spPr>
            <a:xfrm>
              <a:off x="2261267" y="1223318"/>
              <a:ext cx="259054"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 name="rc6"/>
            <p:cNvSpPr/>
            <p:nvPr/>
          </p:nvSpPr>
          <p:spPr>
            <a:xfrm>
              <a:off x="2520322" y="1223318"/>
              <a:ext cx="259054"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 name="rc7"/>
            <p:cNvSpPr/>
            <p:nvPr/>
          </p:nvSpPr>
          <p:spPr>
            <a:xfrm>
              <a:off x="2779377" y="1223318"/>
              <a:ext cx="259054"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 name="rc8"/>
            <p:cNvSpPr/>
            <p:nvPr/>
          </p:nvSpPr>
          <p:spPr>
            <a:xfrm>
              <a:off x="3038431" y="1223318"/>
              <a:ext cx="259054"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 name="rc9"/>
            <p:cNvSpPr/>
            <p:nvPr/>
          </p:nvSpPr>
          <p:spPr>
            <a:xfrm>
              <a:off x="3297486" y="1223318"/>
              <a:ext cx="259054"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 name="rc10"/>
            <p:cNvSpPr/>
            <p:nvPr/>
          </p:nvSpPr>
          <p:spPr>
            <a:xfrm>
              <a:off x="3556541" y="1223318"/>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 name="rc11"/>
            <p:cNvSpPr/>
            <p:nvPr/>
          </p:nvSpPr>
          <p:spPr>
            <a:xfrm>
              <a:off x="3815596" y="1223318"/>
              <a:ext cx="259054"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 name="rc12"/>
            <p:cNvSpPr/>
            <p:nvPr/>
          </p:nvSpPr>
          <p:spPr>
            <a:xfrm>
              <a:off x="4074651" y="1223318"/>
              <a:ext cx="259054"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 name="rc13"/>
            <p:cNvSpPr/>
            <p:nvPr/>
          </p:nvSpPr>
          <p:spPr>
            <a:xfrm>
              <a:off x="4333706" y="1223318"/>
              <a:ext cx="259054"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 name="rc14"/>
            <p:cNvSpPr/>
            <p:nvPr/>
          </p:nvSpPr>
          <p:spPr>
            <a:xfrm>
              <a:off x="4592761" y="1223318"/>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 name="rc15"/>
            <p:cNvSpPr/>
            <p:nvPr/>
          </p:nvSpPr>
          <p:spPr>
            <a:xfrm>
              <a:off x="4851816" y="1223318"/>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 name="rc16"/>
            <p:cNvSpPr/>
            <p:nvPr/>
          </p:nvSpPr>
          <p:spPr>
            <a:xfrm>
              <a:off x="5110871" y="1223318"/>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 name="rc17"/>
            <p:cNvSpPr/>
            <p:nvPr/>
          </p:nvSpPr>
          <p:spPr>
            <a:xfrm>
              <a:off x="5369925" y="1223318"/>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 name="rc18"/>
            <p:cNvSpPr/>
            <p:nvPr/>
          </p:nvSpPr>
          <p:spPr>
            <a:xfrm>
              <a:off x="5628980" y="1223318"/>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 name="rc19"/>
            <p:cNvSpPr/>
            <p:nvPr/>
          </p:nvSpPr>
          <p:spPr>
            <a:xfrm>
              <a:off x="5888035" y="1223318"/>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 name="rc20"/>
            <p:cNvSpPr/>
            <p:nvPr/>
          </p:nvSpPr>
          <p:spPr>
            <a:xfrm>
              <a:off x="6147090" y="1223318"/>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 name="rc21"/>
            <p:cNvSpPr/>
            <p:nvPr/>
          </p:nvSpPr>
          <p:spPr>
            <a:xfrm>
              <a:off x="6406145" y="1223318"/>
              <a:ext cx="259054"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 name="rc22"/>
            <p:cNvSpPr/>
            <p:nvPr/>
          </p:nvSpPr>
          <p:spPr>
            <a:xfrm>
              <a:off x="6665200" y="1223318"/>
              <a:ext cx="259054"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 name="rc23"/>
            <p:cNvSpPr/>
            <p:nvPr/>
          </p:nvSpPr>
          <p:spPr>
            <a:xfrm>
              <a:off x="6924255" y="1223318"/>
              <a:ext cx="259054"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4" name="rc24"/>
            <p:cNvSpPr/>
            <p:nvPr/>
          </p:nvSpPr>
          <p:spPr>
            <a:xfrm>
              <a:off x="7183310" y="1223318"/>
              <a:ext cx="259054"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 name="rc25"/>
            <p:cNvSpPr/>
            <p:nvPr/>
          </p:nvSpPr>
          <p:spPr>
            <a:xfrm>
              <a:off x="7442365" y="1223318"/>
              <a:ext cx="259054"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6" name="rc26"/>
            <p:cNvSpPr/>
            <p:nvPr/>
          </p:nvSpPr>
          <p:spPr>
            <a:xfrm>
              <a:off x="7701420" y="1223318"/>
              <a:ext cx="259054"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7" name="rc27"/>
            <p:cNvSpPr/>
            <p:nvPr/>
          </p:nvSpPr>
          <p:spPr>
            <a:xfrm>
              <a:off x="7960474" y="1223318"/>
              <a:ext cx="259054"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219529" y="1223318"/>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9" name="rc29"/>
            <p:cNvSpPr/>
            <p:nvPr/>
          </p:nvSpPr>
          <p:spPr>
            <a:xfrm>
              <a:off x="8478584" y="1223318"/>
              <a:ext cx="259054"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0" name="rc30"/>
            <p:cNvSpPr/>
            <p:nvPr/>
          </p:nvSpPr>
          <p:spPr>
            <a:xfrm>
              <a:off x="2002212" y="5458235"/>
              <a:ext cx="259054" cy="24911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1" name="rc31"/>
            <p:cNvSpPr/>
            <p:nvPr/>
          </p:nvSpPr>
          <p:spPr>
            <a:xfrm>
              <a:off x="2261267" y="5458235"/>
              <a:ext cx="259054" cy="24911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2" name="rc32"/>
            <p:cNvSpPr/>
            <p:nvPr/>
          </p:nvSpPr>
          <p:spPr>
            <a:xfrm>
              <a:off x="2520322" y="5458235"/>
              <a:ext cx="259054" cy="249112"/>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3" name="rc33"/>
            <p:cNvSpPr/>
            <p:nvPr/>
          </p:nvSpPr>
          <p:spPr>
            <a:xfrm>
              <a:off x="2779377" y="5458235"/>
              <a:ext cx="259054" cy="24911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4" name="rc34"/>
            <p:cNvSpPr/>
            <p:nvPr/>
          </p:nvSpPr>
          <p:spPr>
            <a:xfrm>
              <a:off x="3038431" y="5458235"/>
              <a:ext cx="259054" cy="24911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5" name="rc35"/>
            <p:cNvSpPr/>
            <p:nvPr/>
          </p:nvSpPr>
          <p:spPr>
            <a:xfrm>
              <a:off x="3297486" y="5458235"/>
              <a:ext cx="259054" cy="24911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6" name="rc36"/>
            <p:cNvSpPr/>
            <p:nvPr/>
          </p:nvSpPr>
          <p:spPr>
            <a:xfrm>
              <a:off x="3556541" y="5458235"/>
              <a:ext cx="259054" cy="249112"/>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7" name="rc37"/>
            <p:cNvSpPr/>
            <p:nvPr/>
          </p:nvSpPr>
          <p:spPr>
            <a:xfrm>
              <a:off x="3815596" y="5458235"/>
              <a:ext cx="259054" cy="24911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8" name="rc38"/>
            <p:cNvSpPr/>
            <p:nvPr/>
          </p:nvSpPr>
          <p:spPr>
            <a:xfrm>
              <a:off x="4074651" y="5458235"/>
              <a:ext cx="259054" cy="249112"/>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9" name="rc39"/>
            <p:cNvSpPr/>
            <p:nvPr/>
          </p:nvSpPr>
          <p:spPr>
            <a:xfrm>
              <a:off x="4333706" y="5458235"/>
              <a:ext cx="259054" cy="24911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0" name="rc40"/>
            <p:cNvSpPr/>
            <p:nvPr/>
          </p:nvSpPr>
          <p:spPr>
            <a:xfrm>
              <a:off x="4592761" y="5458235"/>
              <a:ext cx="259054" cy="24911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1" name="rc41"/>
            <p:cNvSpPr/>
            <p:nvPr/>
          </p:nvSpPr>
          <p:spPr>
            <a:xfrm>
              <a:off x="4851816" y="5458235"/>
              <a:ext cx="259054" cy="24911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2" name="rc42"/>
            <p:cNvSpPr/>
            <p:nvPr/>
          </p:nvSpPr>
          <p:spPr>
            <a:xfrm>
              <a:off x="5110871" y="5458235"/>
              <a:ext cx="259054" cy="24911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3" name="rc43"/>
            <p:cNvSpPr/>
            <p:nvPr/>
          </p:nvSpPr>
          <p:spPr>
            <a:xfrm>
              <a:off x="5369925" y="5458235"/>
              <a:ext cx="259054" cy="24911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4" name="rc44"/>
            <p:cNvSpPr/>
            <p:nvPr/>
          </p:nvSpPr>
          <p:spPr>
            <a:xfrm>
              <a:off x="5628980" y="5458235"/>
              <a:ext cx="259054" cy="24911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5" name="rc45"/>
            <p:cNvSpPr/>
            <p:nvPr/>
          </p:nvSpPr>
          <p:spPr>
            <a:xfrm>
              <a:off x="5888035" y="5458235"/>
              <a:ext cx="259054" cy="24911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6" name="rc46"/>
            <p:cNvSpPr/>
            <p:nvPr/>
          </p:nvSpPr>
          <p:spPr>
            <a:xfrm>
              <a:off x="6147090" y="5458235"/>
              <a:ext cx="259054" cy="24911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7" name="rc47"/>
            <p:cNvSpPr/>
            <p:nvPr/>
          </p:nvSpPr>
          <p:spPr>
            <a:xfrm>
              <a:off x="6406145" y="5458235"/>
              <a:ext cx="259054" cy="24911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8" name="rc48"/>
            <p:cNvSpPr/>
            <p:nvPr/>
          </p:nvSpPr>
          <p:spPr>
            <a:xfrm>
              <a:off x="6665200" y="5458235"/>
              <a:ext cx="259054" cy="24911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9" name="rc49"/>
            <p:cNvSpPr/>
            <p:nvPr/>
          </p:nvSpPr>
          <p:spPr>
            <a:xfrm>
              <a:off x="6924255" y="5458235"/>
              <a:ext cx="259054" cy="249112"/>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50" name="rc50"/>
            <p:cNvSpPr/>
            <p:nvPr/>
          </p:nvSpPr>
          <p:spPr>
            <a:xfrm>
              <a:off x="7183310" y="5458235"/>
              <a:ext cx="259054" cy="249112"/>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1" name="rc51"/>
            <p:cNvSpPr/>
            <p:nvPr/>
          </p:nvSpPr>
          <p:spPr>
            <a:xfrm>
              <a:off x="7442365" y="5458235"/>
              <a:ext cx="259054" cy="249112"/>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2" name="rc52"/>
            <p:cNvSpPr/>
            <p:nvPr/>
          </p:nvSpPr>
          <p:spPr>
            <a:xfrm>
              <a:off x="7701420" y="5458235"/>
              <a:ext cx="259054" cy="249112"/>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3" name="rc53"/>
            <p:cNvSpPr/>
            <p:nvPr/>
          </p:nvSpPr>
          <p:spPr>
            <a:xfrm>
              <a:off x="7960474" y="5458235"/>
              <a:ext cx="259054" cy="249112"/>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4" name="rc54"/>
            <p:cNvSpPr/>
            <p:nvPr/>
          </p:nvSpPr>
          <p:spPr>
            <a:xfrm>
              <a:off x="8219529" y="5458235"/>
              <a:ext cx="259054" cy="24911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5" name="rc55"/>
            <p:cNvSpPr/>
            <p:nvPr/>
          </p:nvSpPr>
          <p:spPr>
            <a:xfrm>
              <a:off x="8478584" y="5458235"/>
              <a:ext cx="259054" cy="249112"/>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56" name="rc56"/>
            <p:cNvSpPr/>
            <p:nvPr/>
          </p:nvSpPr>
          <p:spPr>
            <a:xfrm>
              <a:off x="2002212" y="2717995"/>
              <a:ext cx="259054" cy="249112"/>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57" name="rc57"/>
            <p:cNvSpPr/>
            <p:nvPr/>
          </p:nvSpPr>
          <p:spPr>
            <a:xfrm>
              <a:off x="2261267" y="2717995"/>
              <a:ext cx="259054" cy="24911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8" name="rc58"/>
            <p:cNvSpPr/>
            <p:nvPr/>
          </p:nvSpPr>
          <p:spPr>
            <a:xfrm>
              <a:off x="2520322" y="2717995"/>
              <a:ext cx="259054" cy="24911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9" name="rc59"/>
            <p:cNvSpPr/>
            <p:nvPr/>
          </p:nvSpPr>
          <p:spPr>
            <a:xfrm>
              <a:off x="2779377" y="2717995"/>
              <a:ext cx="259054"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0" name="rc60"/>
            <p:cNvSpPr/>
            <p:nvPr/>
          </p:nvSpPr>
          <p:spPr>
            <a:xfrm>
              <a:off x="3038431" y="2717995"/>
              <a:ext cx="259054" cy="24911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1" name="rc61"/>
            <p:cNvSpPr/>
            <p:nvPr/>
          </p:nvSpPr>
          <p:spPr>
            <a:xfrm>
              <a:off x="3297486" y="2717995"/>
              <a:ext cx="259054"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2" name="rc62"/>
            <p:cNvSpPr/>
            <p:nvPr/>
          </p:nvSpPr>
          <p:spPr>
            <a:xfrm>
              <a:off x="3556541" y="2717995"/>
              <a:ext cx="259054"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3" name="rc63"/>
            <p:cNvSpPr/>
            <p:nvPr/>
          </p:nvSpPr>
          <p:spPr>
            <a:xfrm>
              <a:off x="3815596" y="2717995"/>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4" name="rc64"/>
            <p:cNvSpPr/>
            <p:nvPr/>
          </p:nvSpPr>
          <p:spPr>
            <a:xfrm>
              <a:off x="4074651" y="2717995"/>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5" name="rc65"/>
            <p:cNvSpPr/>
            <p:nvPr/>
          </p:nvSpPr>
          <p:spPr>
            <a:xfrm>
              <a:off x="4333706" y="2717995"/>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6" name="rc66"/>
            <p:cNvSpPr/>
            <p:nvPr/>
          </p:nvSpPr>
          <p:spPr>
            <a:xfrm>
              <a:off x="4592761" y="2717995"/>
              <a:ext cx="259054"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7" name="rc67"/>
            <p:cNvSpPr/>
            <p:nvPr/>
          </p:nvSpPr>
          <p:spPr>
            <a:xfrm>
              <a:off x="4851816" y="2717995"/>
              <a:ext cx="259054"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8" name="rc68"/>
            <p:cNvSpPr/>
            <p:nvPr/>
          </p:nvSpPr>
          <p:spPr>
            <a:xfrm>
              <a:off x="5110871" y="2717995"/>
              <a:ext cx="259054"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9" name="rc69"/>
            <p:cNvSpPr/>
            <p:nvPr/>
          </p:nvSpPr>
          <p:spPr>
            <a:xfrm>
              <a:off x="5369925" y="2717995"/>
              <a:ext cx="259054"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0" name="rc70"/>
            <p:cNvSpPr/>
            <p:nvPr/>
          </p:nvSpPr>
          <p:spPr>
            <a:xfrm>
              <a:off x="5628980" y="2717995"/>
              <a:ext cx="259054"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1" name="rc71"/>
            <p:cNvSpPr/>
            <p:nvPr/>
          </p:nvSpPr>
          <p:spPr>
            <a:xfrm>
              <a:off x="5888035" y="2717995"/>
              <a:ext cx="259054"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2" name="rc72"/>
            <p:cNvSpPr/>
            <p:nvPr/>
          </p:nvSpPr>
          <p:spPr>
            <a:xfrm>
              <a:off x="6147090" y="2717995"/>
              <a:ext cx="259054"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3" name="rc73"/>
            <p:cNvSpPr/>
            <p:nvPr/>
          </p:nvSpPr>
          <p:spPr>
            <a:xfrm>
              <a:off x="6406145" y="2717995"/>
              <a:ext cx="259054"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4" name="rc74"/>
            <p:cNvSpPr/>
            <p:nvPr/>
          </p:nvSpPr>
          <p:spPr>
            <a:xfrm>
              <a:off x="6665200" y="2717995"/>
              <a:ext cx="259054"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5" name="rc75"/>
            <p:cNvSpPr/>
            <p:nvPr/>
          </p:nvSpPr>
          <p:spPr>
            <a:xfrm>
              <a:off x="6924255" y="2717995"/>
              <a:ext cx="259054"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6" name="rc76"/>
            <p:cNvSpPr/>
            <p:nvPr/>
          </p:nvSpPr>
          <p:spPr>
            <a:xfrm>
              <a:off x="7183310" y="2717995"/>
              <a:ext cx="259054"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7" name="rc77"/>
            <p:cNvSpPr/>
            <p:nvPr/>
          </p:nvSpPr>
          <p:spPr>
            <a:xfrm>
              <a:off x="7442365" y="2717995"/>
              <a:ext cx="259054"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8" name="rc78"/>
            <p:cNvSpPr/>
            <p:nvPr/>
          </p:nvSpPr>
          <p:spPr>
            <a:xfrm>
              <a:off x="7701420" y="2717995"/>
              <a:ext cx="259054"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9" name="rc79"/>
            <p:cNvSpPr/>
            <p:nvPr/>
          </p:nvSpPr>
          <p:spPr>
            <a:xfrm>
              <a:off x="7960474" y="2717995"/>
              <a:ext cx="259054"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0" name="rc80"/>
            <p:cNvSpPr/>
            <p:nvPr/>
          </p:nvSpPr>
          <p:spPr>
            <a:xfrm>
              <a:off x="8219529" y="2717995"/>
              <a:ext cx="259054"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1" name="rc81"/>
            <p:cNvSpPr/>
            <p:nvPr/>
          </p:nvSpPr>
          <p:spPr>
            <a:xfrm>
              <a:off x="8478584" y="2717995"/>
              <a:ext cx="259054"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2" name="rc82"/>
            <p:cNvSpPr/>
            <p:nvPr/>
          </p:nvSpPr>
          <p:spPr>
            <a:xfrm>
              <a:off x="2002212" y="1472431"/>
              <a:ext cx="259054"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3" name="rc83"/>
            <p:cNvSpPr/>
            <p:nvPr/>
          </p:nvSpPr>
          <p:spPr>
            <a:xfrm>
              <a:off x="2261267" y="1472431"/>
              <a:ext cx="259054"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4" name="rc84"/>
            <p:cNvSpPr/>
            <p:nvPr/>
          </p:nvSpPr>
          <p:spPr>
            <a:xfrm>
              <a:off x="2520322" y="1472431"/>
              <a:ext cx="259054"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5" name="rc85"/>
            <p:cNvSpPr/>
            <p:nvPr/>
          </p:nvSpPr>
          <p:spPr>
            <a:xfrm>
              <a:off x="2779377" y="1472431"/>
              <a:ext cx="259054"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6" name="rc86"/>
            <p:cNvSpPr/>
            <p:nvPr/>
          </p:nvSpPr>
          <p:spPr>
            <a:xfrm>
              <a:off x="3038431" y="1472431"/>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7" name="rc87"/>
            <p:cNvSpPr/>
            <p:nvPr/>
          </p:nvSpPr>
          <p:spPr>
            <a:xfrm>
              <a:off x="3297486" y="1472431"/>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8" name="rc88"/>
            <p:cNvSpPr/>
            <p:nvPr/>
          </p:nvSpPr>
          <p:spPr>
            <a:xfrm>
              <a:off x="3556541" y="1472431"/>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9" name="rc89"/>
            <p:cNvSpPr/>
            <p:nvPr/>
          </p:nvSpPr>
          <p:spPr>
            <a:xfrm>
              <a:off x="3815596" y="1472431"/>
              <a:ext cx="259054"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0" name="rc90"/>
            <p:cNvSpPr/>
            <p:nvPr/>
          </p:nvSpPr>
          <p:spPr>
            <a:xfrm>
              <a:off x="4074651" y="1472431"/>
              <a:ext cx="259054"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1" name="rc91"/>
            <p:cNvSpPr/>
            <p:nvPr/>
          </p:nvSpPr>
          <p:spPr>
            <a:xfrm>
              <a:off x="4333706" y="1472431"/>
              <a:ext cx="259054"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2" name="rc92"/>
            <p:cNvSpPr/>
            <p:nvPr/>
          </p:nvSpPr>
          <p:spPr>
            <a:xfrm>
              <a:off x="4592761" y="1472431"/>
              <a:ext cx="259054"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3" name="rc93"/>
            <p:cNvSpPr/>
            <p:nvPr/>
          </p:nvSpPr>
          <p:spPr>
            <a:xfrm>
              <a:off x="4851816" y="1472431"/>
              <a:ext cx="259054"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4" name="rc94"/>
            <p:cNvSpPr/>
            <p:nvPr/>
          </p:nvSpPr>
          <p:spPr>
            <a:xfrm>
              <a:off x="5110871" y="1472431"/>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5" name="rc95"/>
            <p:cNvSpPr/>
            <p:nvPr/>
          </p:nvSpPr>
          <p:spPr>
            <a:xfrm>
              <a:off x="5369925" y="1472431"/>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6" name="rc96"/>
            <p:cNvSpPr/>
            <p:nvPr/>
          </p:nvSpPr>
          <p:spPr>
            <a:xfrm>
              <a:off x="5628980" y="1472431"/>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7" name="rc97"/>
            <p:cNvSpPr/>
            <p:nvPr/>
          </p:nvSpPr>
          <p:spPr>
            <a:xfrm>
              <a:off x="5888035" y="1472431"/>
              <a:ext cx="259054"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8" name="rc98"/>
            <p:cNvSpPr/>
            <p:nvPr/>
          </p:nvSpPr>
          <p:spPr>
            <a:xfrm>
              <a:off x="6147090" y="1472431"/>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9" name="rc99"/>
            <p:cNvSpPr/>
            <p:nvPr/>
          </p:nvSpPr>
          <p:spPr>
            <a:xfrm>
              <a:off x="6406145" y="1472431"/>
              <a:ext cx="259054"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0" name="rc100"/>
            <p:cNvSpPr/>
            <p:nvPr/>
          </p:nvSpPr>
          <p:spPr>
            <a:xfrm>
              <a:off x="6665200" y="1472431"/>
              <a:ext cx="259054" cy="24911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6924255" y="1472431"/>
              <a:ext cx="259054" cy="24911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2" name="rc102"/>
            <p:cNvSpPr/>
            <p:nvPr/>
          </p:nvSpPr>
          <p:spPr>
            <a:xfrm>
              <a:off x="7183310" y="1472431"/>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3" name="rc103"/>
            <p:cNvSpPr/>
            <p:nvPr/>
          </p:nvSpPr>
          <p:spPr>
            <a:xfrm>
              <a:off x="7442365" y="1472431"/>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4" name="rc104"/>
            <p:cNvSpPr/>
            <p:nvPr/>
          </p:nvSpPr>
          <p:spPr>
            <a:xfrm>
              <a:off x="7701420" y="1472431"/>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5" name="rc105"/>
            <p:cNvSpPr/>
            <p:nvPr/>
          </p:nvSpPr>
          <p:spPr>
            <a:xfrm>
              <a:off x="7960474" y="1472431"/>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6" name="rc106"/>
            <p:cNvSpPr/>
            <p:nvPr/>
          </p:nvSpPr>
          <p:spPr>
            <a:xfrm>
              <a:off x="8219529" y="1472431"/>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7" name="rc107"/>
            <p:cNvSpPr/>
            <p:nvPr/>
          </p:nvSpPr>
          <p:spPr>
            <a:xfrm>
              <a:off x="8478584" y="1472431"/>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8" name="rc108"/>
            <p:cNvSpPr/>
            <p:nvPr/>
          </p:nvSpPr>
          <p:spPr>
            <a:xfrm>
              <a:off x="2002212" y="4960010"/>
              <a:ext cx="259054" cy="24911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09" name="rc109"/>
            <p:cNvSpPr/>
            <p:nvPr/>
          </p:nvSpPr>
          <p:spPr>
            <a:xfrm>
              <a:off x="2261267" y="4960010"/>
              <a:ext cx="259054" cy="24911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0" name="rc110"/>
            <p:cNvSpPr/>
            <p:nvPr/>
          </p:nvSpPr>
          <p:spPr>
            <a:xfrm>
              <a:off x="2520322" y="4960010"/>
              <a:ext cx="259054" cy="24911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1" name="rc111"/>
            <p:cNvSpPr/>
            <p:nvPr/>
          </p:nvSpPr>
          <p:spPr>
            <a:xfrm>
              <a:off x="2779377" y="4960010"/>
              <a:ext cx="259054" cy="24911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2" name="rc112"/>
            <p:cNvSpPr/>
            <p:nvPr/>
          </p:nvSpPr>
          <p:spPr>
            <a:xfrm>
              <a:off x="3038431" y="4960010"/>
              <a:ext cx="259054" cy="24911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3" name="rc113"/>
            <p:cNvSpPr/>
            <p:nvPr/>
          </p:nvSpPr>
          <p:spPr>
            <a:xfrm>
              <a:off x="3297486" y="4960010"/>
              <a:ext cx="259054"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4" name="rc114"/>
            <p:cNvSpPr/>
            <p:nvPr/>
          </p:nvSpPr>
          <p:spPr>
            <a:xfrm>
              <a:off x="3556541" y="4960010"/>
              <a:ext cx="259054" cy="24911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5" name="rc115"/>
            <p:cNvSpPr/>
            <p:nvPr/>
          </p:nvSpPr>
          <p:spPr>
            <a:xfrm>
              <a:off x="3815596" y="4960010"/>
              <a:ext cx="259054" cy="24911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6" name="rc116"/>
            <p:cNvSpPr/>
            <p:nvPr/>
          </p:nvSpPr>
          <p:spPr>
            <a:xfrm>
              <a:off x="4074651" y="4960010"/>
              <a:ext cx="259054" cy="24911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17" name="rc117"/>
            <p:cNvSpPr/>
            <p:nvPr/>
          </p:nvSpPr>
          <p:spPr>
            <a:xfrm>
              <a:off x="4333706" y="4960010"/>
              <a:ext cx="259054" cy="24911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8" name="rc118"/>
            <p:cNvSpPr/>
            <p:nvPr/>
          </p:nvSpPr>
          <p:spPr>
            <a:xfrm>
              <a:off x="4592761" y="4960010"/>
              <a:ext cx="259054" cy="24911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19" name="rc119"/>
            <p:cNvSpPr/>
            <p:nvPr/>
          </p:nvSpPr>
          <p:spPr>
            <a:xfrm>
              <a:off x="4851816" y="4960010"/>
              <a:ext cx="259054" cy="249112"/>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20" name="rc120"/>
            <p:cNvSpPr/>
            <p:nvPr/>
          </p:nvSpPr>
          <p:spPr>
            <a:xfrm>
              <a:off x="5110871" y="4960010"/>
              <a:ext cx="259054" cy="24911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1" name="rc121"/>
            <p:cNvSpPr/>
            <p:nvPr/>
          </p:nvSpPr>
          <p:spPr>
            <a:xfrm>
              <a:off x="5369925" y="4960010"/>
              <a:ext cx="259054" cy="24911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2" name="rc122"/>
            <p:cNvSpPr/>
            <p:nvPr/>
          </p:nvSpPr>
          <p:spPr>
            <a:xfrm>
              <a:off x="5628980" y="4960010"/>
              <a:ext cx="259054" cy="249112"/>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23" name="rc123"/>
            <p:cNvSpPr/>
            <p:nvPr/>
          </p:nvSpPr>
          <p:spPr>
            <a:xfrm>
              <a:off x="5888035" y="4960010"/>
              <a:ext cx="259054" cy="24911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4" name="rc124"/>
            <p:cNvSpPr/>
            <p:nvPr/>
          </p:nvSpPr>
          <p:spPr>
            <a:xfrm>
              <a:off x="6147090" y="4960010"/>
              <a:ext cx="259054" cy="24911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5" name="rc125"/>
            <p:cNvSpPr/>
            <p:nvPr/>
          </p:nvSpPr>
          <p:spPr>
            <a:xfrm>
              <a:off x="6406145" y="4960010"/>
              <a:ext cx="259054" cy="24911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6" name="rc126"/>
            <p:cNvSpPr/>
            <p:nvPr/>
          </p:nvSpPr>
          <p:spPr>
            <a:xfrm>
              <a:off x="6665200" y="4960010"/>
              <a:ext cx="259054" cy="24911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7" name="rc127"/>
            <p:cNvSpPr/>
            <p:nvPr/>
          </p:nvSpPr>
          <p:spPr>
            <a:xfrm>
              <a:off x="6924255" y="4960010"/>
              <a:ext cx="259054" cy="24911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28" name="rc128"/>
            <p:cNvSpPr/>
            <p:nvPr/>
          </p:nvSpPr>
          <p:spPr>
            <a:xfrm>
              <a:off x="7183310" y="4960010"/>
              <a:ext cx="259054" cy="24911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9" name="rc129"/>
            <p:cNvSpPr/>
            <p:nvPr/>
          </p:nvSpPr>
          <p:spPr>
            <a:xfrm>
              <a:off x="7442365" y="4960010"/>
              <a:ext cx="259054" cy="24911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0" name="rc130"/>
            <p:cNvSpPr/>
            <p:nvPr/>
          </p:nvSpPr>
          <p:spPr>
            <a:xfrm>
              <a:off x="7701420" y="4960010"/>
              <a:ext cx="259054" cy="249112"/>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31" name="rc131"/>
            <p:cNvSpPr/>
            <p:nvPr/>
          </p:nvSpPr>
          <p:spPr>
            <a:xfrm>
              <a:off x="7960474" y="4960010"/>
              <a:ext cx="259054" cy="24911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32" name="rc132"/>
            <p:cNvSpPr/>
            <p:nvPr/>
          </p:nvSpPr>
          <p:spPr>
            <a:xfrm>
              <a:off x="8219529" y="4960010"/>
              <a:ext cx="259054" cy="24911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3" name="rc133"/>
            <p:cNvSpPr/>
            <p:nvPr/>
          </p:nvSpPr>
          <p:spPr>
            <a:xfrm>
              <a:off x="8478584" y="4960010"/>
              <a:ext cx="259054" cy="249112"/>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34" name="rc134"/>
            <p:cNvSpPr/>
            <p:nvPr/>
          </p:nvSpPr>
          <p:spPr>
            <a:xfrm>
              <a:off x="2002212" y="3714446"/>
              <a:ext cx="259054"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5" name="rc135"/>
            <p:cNvSpPr/>
            <p:nvPr/>
          </p:nvSpPr>
          <p:spPr>
            <a:xfrm>
              <a:off x="2261267" y="3714446"/>
              <a:ext cx="259054"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6" name="rc136"/>
            <p:cNvSpPr/>
            <p:nvPr/>
          </p:nvSpPr>
          <p:spPr>
            <a:xfrm>
              <a:off x="2520322" y="3714446"/>
              <a:ext cx="259054"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7" name="rc137"/>
            <p:cNvSpPr/>
            <p:nvPr/>
          </p:nvSpPr>
          <p:spPr>
            <a:xfrm>
              <a:off x="2779377" y="3714446"/>
              <a:ext cx="259054"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8" name="rc138"/>
            <p:cNvSpPr/>
            <p:nvPr/>
          </p:nvSpPr>
          <p:spPr>
            <a:xfrm>
              <a:off x="3038431" y="3714446"/>
              <a:ext cx="259054"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9" name="rc139"/>
            <p:cNvSpPr/>
            <p:nvPr/>
          </p:nvSpPr>
          <p:spPr>
            <a:xfrm>
              <a:off x="3297486" y="3714446"/>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0" name="rc140"/>
            <p:cNvSpPr/>
            <p:nvPr/>
          </p:nvSpPr>
          <p:spPr>
            <a:xfrm>
              <a:off x="3556541" y="3714446"/>
              <a:ext cx="259054"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1" name="rc141"/>
            <p:cNvSpPr/>
            <p:nvPr/>
          </p:nvSpPr>
          <p:spPr>
            <a:xfrm>
              <a:off x="3815596" y="3714446"/>
              <a:ext cx="259054"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2" name="rc142"/>
            <p:cNvSpPr/>
            <p:nvPr/>
          </p:nvSpPr>
          <p:spPr>
            <a:xfrm>
              <a:off x="4074651" y="3714446"/>
              <a:ext cx="259054"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3" name="rc143"/>
            <p:cNvSpPr/>
            <p:nvPr/>
          </p:nvSpPr>
          <p:spPr>
            <a:xfrm>
              <a:off x="4333706" y="3714446"/>
              <a:ext cx="259054"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4" name="rc144"/>
            <p:cNvSpPr/>
            <p:nvPr/>
          </p:nvSpPr>
          <p:spPr>
            <a:xfrm>
              <a:off x="4592761" y="3714446"/>
              <a:ext cx="259054"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5" name="rc145"/>
            <p:cNvSpPr/>
            <p:nvPr/>
          </p:nvSpPr>
          <p:spPr>
            <a:xfrm>
              <a:off x="4851816" y="3714446"/>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6" name="rc146"/>
            <p:cNvSpPr/>
            <p:nvPr/>
          </p:nvSpPr>
          <p:spPr>
            <a:xfrm>
              <a:off x="5110871" y="3714446"/>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7" name="rc147"/>
            <p:cNvSpPr/>
            <p:nvPr/>
          </p:nvSpPr>
          <p:spPr>
            <a:xfrm>
              <a:off x="5369925" y="3714446"/>
              <a:ext cx="259054"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8" name="rc148"/>
            <p:cNvSpPr/>
            <p:nvPr/>
          </p:nvSpPr>
          <p:spPr>
            <a:xfrm>
              <a:off x="5628980" y="3714446"/>
              <a:ext cx="259054" cy="24911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9" name="rc149"/>
            <p:cNvSpPr/>
            <p:nvPr/>
          </p:nvSpPr>
          <p:spPr>
            <a:xfrm>
              <a:off x="5888035" y="3714446"/>
              <a:ext cx="259054"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0" name="rc150"/>
            <p:cNvSpPr/>
            <p:nvPr/>
          </p:nvSpPr>
          <p:spPr>
            <a:xfrm>
              <a:off x="6147090" y="3714446"/>
              <a:ext cx="259054" cy="24911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1" name="rc151"/>
            <p:cNvSpPr/>
            <p:nvPr/>
          </p:nvSpPr>
          <p:spPr>
            <a:xfrm>
              <a:off x="6406145" y="3714446"/>
              <a:ext cx="259054"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2" name="rc152"/>
            <p:cNvSpPr/>
            <p:nvPr/>
          </p:nvSpPr>
          <p:spPr>
            <a:xfrm>
              <a:off x="6665200" y="3714446"/>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3" name="rc153"/>
            <p:cNvSpPr/>
            <p:nvPr/>
          </p:nvSpPr>
          <p:spPr>
            <a:xfrm>
              <a:off x="6924255" y="3714446"/>
              <a:ext cx="259054"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4" name="rc154"/>
            <p:cNvSpPr/>
            <p:nvPr/>
          </p:nvSpPr>
          <p:spPr>
            <a:xfrm>
              <a:off x="7183310" y="3714446"/>
              <a:ext cx="259054"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5" name="rc155"/>
            <p:cNvSpPr/>
            <p:nvPr/>
          </p:nvSpPr>
          <p:spPr>
            <a:xfrm>
              <a:off x="7442365" y="3714446"/>
              <a:ext cx="259054"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6" name="rc156"/>
            <p:cNvSpPr/>
            <p:nvPr/>
          </p:nvSpPr>
          <p:spPr>
            <a:xfrm>
              <a:off x="7701420" y="3714446"/>
              <a:ext cx="259054" cy="24911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7" name="rc157"/>
            <p:cNvSpPr/>
            <p:nvPr/>
          </p:nvSpPr>
          <p:spPr>
            <a:xfrm>
              <a:off x="7960474" y="3714446"/>
              <a:ext cx="259054"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8" name="rc158"/>
            <p:cNvSpPr/>
            <p:nvPr/>
          </p:nvSpPr>
          <p:spPr>
            <a:xfrm>
              <a:off x="8219529" y="3714446"/>
              <a:ext cx="259054"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9" name="rc159"/>
            <p:cNvSpPr/>
            <p:nvPr/>
          </p:nvSpPr>
          <p:spPr>
            <a:xfrm>
              <a:off x="8478584" y="3714446"/>
              <a:ext cx="259054" cy="24911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0" name="rc160"/>
            <p:cNvSpPr/>
            <p:nvPr/>
          </p:nvSpPr>
          <p:spPr>
            <a:xfrm>
              <a:off x="2002212" y="1721544"/>
              <a:ext cx="259054"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1" name="rc161"/>
            <p:cNvSpPr/>
            <p:nvPr/>
          </p:nvSpPr>
          <p:spPr>
            <a:xfrm>
              <a:off x="2261267" y="1721544"/>
              <a:ext cx="259054" cy="24911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2" name="rc162"/>
            <p:cNvSpPr/>
            <p:nvPr/>
          </p:nvSpPr>
          <p:spPr>
            <a:xfrm>
              <a:off x="2520322" y="1721544"/>
              <a:ext cx="259054" cy="24911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3" name="rc163"/>
            <p:cNvSpPr/>
            <p:nvPr/>
          </p:nvSpPr>
          <p:spPr>
            <a:xfrm>
              <a:off x="2779377" y="1721544"/>
              <a:ext cx="259054"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4" name="rc164"/>
            <p:cNvSpPr/>
            <p:nvPr/>
          </p:nvSpPr>
          <p:spPr>
            <a:xfrm>
              <a:off x="3038431" y="1721544"/>
              <a:ext cx="259054"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5" name="rc165"/>
            <p:cNvSpPr/>
            <p:nvPr/>
          </p:nvSpPr>
          <p:spPr>
            <a:xfrm>
              <a:off x="3297486" y="1721544"/>
              <a:ext cx="259054"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6" name="rc166"/>
            <p:cNvSpPr/>
            <p:nvPr/>
          </p:nvSpPr>
          <p:spPr>
            <a:xfrm>
              <a:off x="3556541" y="1721544"/>
              <a:ext cx="259054"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7" name="rc167"/>
            <p:cNvSpPr/>
            <p:nvPr/>
          </p:nvSpPr>
          <p:spPr>
            <a:xfrm>
              <a:off x="3815596" y="1721544"/>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8" name="rc168"/>
            <p:cNvSpPr/>
            <p:nvPr/>
          </p:nvSpPr>
          <p:spPr>
            <a:xfrm>
              <a:off x="4074651" y="1721544"/>
              <a:ext cx="259054"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9" name="rc169"/>
            <p:cNvSpPr/>
            <p:nvPr/>
          </p:nvSpPr>
          <p:spPr>
            <a:xfrm>
              <a:off x="4333706" y="1721544"/>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0" name="rc170"/>
            <p:cNvSpPr/>
            <p:nvPr/>
          </p:nvSpPr>
          <p:spPr>
            <a:xfrm>
              <a:off x="4592761" y="1721544"/>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1" name="rc171"/>
            <p:cNvSpPr/>
            <p:nvPr/>
          </p:nvSpPr>
          <p:spPr>
            <a:xfrm>
              <a:off x="4851816" y="1721544"/>
              <a:ext cx="259054" cy="24911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2" name="rc172"/>
            <p:cNvSpPr/>
            <p:nvPr/>
          </p:nvSpPr>
          <p:spPr>
            <a:xfrm>
              <a:off x="5110871" y="1721544"/>
              <a:ext cx="259054"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3" name="rc173"/>
            <p:cNvSpPr/>
            <p:nvPr/>
          </p:nvSpPr>
          <p:spPr>
            <a:xfrm>
              <a:off x="5369925" y="1721544"/>
              <a:ext cx="259054"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4" name="rc174"/>
            <p:cNvSpPr/>
            <p:nvPr/>
          </p:nvSpPr>
          <p:spPr>
            <a:xfrm>
              <a:off x="5628980" y="1721544"/>
              <a:ext cx="259054"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5" name="rc175"/>
            <p:cNvSpPr/>
            <p:nvPr/>
          </p:nvSpPr>
          <p:spPr>
            <a:xfrm>
              <a:off x="5888035" y="1721544"/>
              <a:ext cx="259054"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6" name="rc176"/>
            <p:cNvSpPr/>
            <p:nvPr/>
          </p:nvSpPr>
          <p:spPr>
            <a:xfrm>
              <a:off x="6147090" y="1721544"/>
              <a:ext cx="259054" cy="24911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7" name="rc177"/>
            <p:cNvSpPr/>
            <p:nvPr/>
          </p:nvSpPr>
          <p:spPr>
            <a:xfrm>
              <a:off x="6406145" y="1721544"/>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8" name="rc178"/>
            <p:cNvSpPr/>
            <p:nvPr/>
          </p:nvSpPr>
          <p:spPr>
            <a:xfrm>
              <a:off x="6665200" y="1721544"/>
              <a:ext cx="259054"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9" name="rc179"/>
            <p:cNvSpPr/>
            <p:nvPr/>
          </p:nvSpPr>
          <p:spPr>
            <a:xfrm>
              <a:off x="6924255" y="1721544"/>
              <a:ext cx="259054"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0" name="rc180"/>
            <p:cNvSpPr/>
            <p:nvPr/>
          </p:nvSpPr>
          <p:spPr>
            <a:xfrm>
              <a:off x="7183310" y="1721544"/>
              <a:ext cx="259054"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1" name="rc181"/>
            <p:cNvSpPr/>
            <p:nvPr/>
          </p:nvSpPr>
          <p:spPr>
            <a:xfrm>
              <a:off x="7442365" y="1721544"/>
              <a:ext cx="259054" cy="24911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2" name="rc182"/>
            <p:cNvSpPr/>
            <p:nvPr/>
          </p:nvSpPr>
          <p:spPr>
            <a:xfrm>
              <a:off x="7701420" y="1721544"/>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3" name="rc183"/>
            <p:cNvSpPr/>
            <p:nvPr/>
          </p:nvSpPr>
          <p:spPr>
            <a:xfrm>
              <a:off x="7960474" y="1721544"/>
              <a:ext cx="259054"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4" name="rc184"/>
            <p:cNvSpPr/>
            <p:nvPr/>
          </p:nvSpPr>
          <p:spPr>
            <a:xfrm>
              <a:off x="8219529" y="1721544"/>
              <a:ext cx="259054" cy="24911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5" name="rc185"/>
            <p:cNvSpPr/>
            <p:nvPr/>
          </p:nvSpPr>
          <p:spPr>
            <a:xfrm>
              <a:off x="8478584" y="1721544"/>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6" name="rc186"/>
            <p:cNvSpPr/>
            <p:nvPr/>
          </p:nvSpPr>
          <p:spPr>
            <a:xfrm>
              <a:off x="2002212" y="4710897"/>
              <a:ext cx="259054" cy="249112"/>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87" name="rc187"/>
            <p:cNvSpPr/>
            <p:nvPr/>
          </p:nvSpPr>
          <p:spPr>
            <a:xfrm>
              <a:off x="2261267" y="4710897"/>
              <a:ext cx="259054" cy="249112"/>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88" name="rc188"/>
            <p:cNvSpPr/>
            <p:nvPr/>
          </p:nvSpPr>
          <p:spPr>
            <a:xfrm>
              <a:off x="2520322" y="4710897"/>
              <a:ext cx="259054" cy="249112"/>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89" name="rc189"/>
            <p:cNvSpPr/>
            <p:nvPr/>
          </p:nvSpPr>
          <p:spPr>
            <a:xfrm>
              <a:off x="2779377" y="4710897"/>
              <a:ext cx="259054" cy="249112"/>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90" name="rc190"/>
            <p:cNvSpPr/>
            <p:nvPr/>
          </p:nvSpPr>
          <p:spPr>
            <a:xfrm>
              <a:off x="3038431" y="4710897"/>
              <a:ext cx="259054" cy="24911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91" name="rc191"/>
            <p:cNvSpPr/>
            <p:nvPr/>
          </p:nvSpPr>
          <p:spPr>
            <a:xfrm>
              <a:off x="3297486" y="4710897"/>
              <a:ext cx="259054" cy="24911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92" name="rc192"/>
            <p:cNvSpPr/>
            <p:nvPr/>
          </p:nvSpPr>
          <p:spPr>
            <a:xfrm>
              <a:off x="3556541" y="4710897"/>
              <a:ext cx="259054" cy="24911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93" name="rc193"/>
            <p:cNvSpPr/>
            <p:nvPr/>
          </p:nvSpPr>
          <p:spPr>
            <a:xfrm>
              <a:off x="3815596" y="4710897"/>
              <a:ext cx="259054" cy="249112"/>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94" name="rc194"/>
            <p:cNvSpPr/>
            <p:nvPr/>
          </p:nvSpPr>
          <p:spPr>
            <a:xfrm>
              <a:off x="4074651" y="4710897"/>
              <a:ext cx="259054" cy="249112"/>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95" name="rc195"/>
            <p:cNvSpPr/>
            <p:nvPr/>
          </p:nvSpPr>
          <p:spPr>
            <a:xfrm>
              <a:off x="4333706" y="4710897"/>
              <a:ext cx="259054" cy="249112"/>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96" name="rc196"/>
            <p:cNvSpPr/>
            <p:nvPr/>
          </p:nvSpPr>
          <p:spPr>
            <a:xfrm>
              <a:off x="4592761" y="4710897"/>
              <a:ext cx="259054" cy="249112"/>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97" name="rc197"/>
            <p:cNvSpPr/>
            <p:nvPr/>
          </p:nvSpPr>
          <p:spPr>
            <a:xfrm>
              <a:off x="4851816" y="4710897"/>
              <a:ext cx="259054" cy="24911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8" name="rc198"/>
            <p:cNvSpPr/>
            <p:nvPr/>
          </p:nvSpPr>
          <p:spPr>
            <a:xfrm>
              <a:off x="5110871" y="4710897"/>
              <a:ext cx="259054" cy="249112"/>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99" name="rc199"/>
            <p:cNvSpPr/>
            <p:nvPr/>
          </p:nvSpPr>
          <p:spPr>
            <a:xfrm>
              <a:off x="5369925" y="4710897"/>
              <a:ext cx="259054" cy="249112"/>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00" name="rc200"/>
            <p:cNvSpPr/>
            <p:nvPr/>
          </p:nvSpPr>
          <p:spPr>
            <a:xfrm>
              <a:off x="5628980" y="4710897"/>
              <a:ext cx="259054" cy="24911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01" name="rc201"/>
            <p:cNvSpPr/>
            <p:nvPr/>
          </p:nvSpPr>
          <p:spPr>
            <a:xfrm>
              <a:off x="5888035" y="4710897"/>
              <a:ext cx="259054" cy="249112"/>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02" name="rc202"/>
            <p:cNvSpPr/>
            <p:nvPr/>
          </p:nvSpPr>
          <p:spPr>
            <a:xfrm>
              <a:off x="6147090" y="4710897"/>
              <a:ext cx="259054" cy="249112"/>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03" name="rc203"/>
            <p:cNvSpPr/>
            <p:nvPr/>
          </p:nvSpPr>
          <p:spPr>
            <a:xfrm>
              <a:off x="6406145" y="4710897"/>
              <a:ext cx="259054" cy="249112"/>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04" name="rc204"/>
            <p:cNvSpPr/>
            <p:nvPr/>
          </p:nvSpPr>
          <p:spPr>
            <a:xfrm>
              <a:off x="6665200" y="4710897"/>
              <a:ext cx="259054" cy="249112"/>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05" name="rc205"/>
            <p:cNvSpPr/>
            <p:nvPr/>
          </p:nvSpPr>
          <p:spPr>
            <a:xfrm>
              <a:off x="6924255" y="4710897"/>
              <a:ext cx="259054" cy="24911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06" name="rc206"/>
            <p:cNvSpPr/>
            <p:nvPr/>
          </p:nvSpPr>
          <p:spPr>
            <a:xfrm>
              <a:off x="7183310" y="4710897"/>
              <a:ext cx="259054" cy="24911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07" name="rc207"/>
            <p:cNvSpPr/>
            <p:nvPr/>
          </p:nvSpPr>
          <p:spPr>
            <a:xfrm>
              <a:off x="7442365" y="4710897"/>
              <a:ext cx="259054" cy="24911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08" name="rc208"/>
            <p:cNvSpPr/>
            <p:nvPr/>
          </p:nvSpPr>
          <p:spPr>
            <a:xfrm>
              <a:off x="7701420" y="4710897"/>
              <a:ext cx="259054" cy="24911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09" name="rc209"/>
            <p:cNvSpPr/>
            <p:nvPr/>
          </p:nvSpPr>
          <p:spPr>
            <a:xfrm>
              <a:off x="7960474" y="4710897"/>
              <a:ext cx="259054" cy="249112"/>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10" name="rc210"/>
            <p:cNvSpPr/>
            <p:nvPr/>
          </p:nvSpPr>
          <p:spPr>
            <a:xfrm>
              <a:off x="8219529" y="4710897"/>
              <a:ext cx="259054" cy="249112"/>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11" name="rc211"/>
            <p:cNvSpPr/>
            <p:nvPr/>
          </p:nvSpPr>
          <p:spPr>
            <a:xfrm>
              <a:off x="8478584" y="4710897"/>
              <a:ext cx="259054" cy="24911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12" name="rc212"/>
            <p:cNvSpPr/>
            <p:nvPr/>
          </p:nvSpPr>
          <p:spPr>
            <a:xfrm>
              <a:off x="2002212" y="3963559"/>
              <a:ext cx="259054" cy="24911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3" name="rc213"/>
            <p:cNvSpPr/>
            <p:nvPr/>
          </p:nvSpPr>
          <p:spPr>
            <a:xfrm>
              <a:off x="2261267" y="3963559"/>
              <a:ext cx="259054" cy="24911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14" name="rc214"/>
            <p:cNvSpPr/>
            <p:nvPr/>
          </p:nvSpPr>
          <p:spPr>
            <a:xfrm>
              <a:off x="2520322" y="3963559"/>
              <a:ext cx="259054" cy="24911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5" name="rc215"/>
            <p:cNvSpPr/>
            <p:nvPr/>
          </p:nvSpPr>
          <p:spPr>
            <a:xfrm>
              <a:off x="2779377" y="3963559"/>
              <a:ext cx="259054" cy="24911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16" name="rc216"/>
            <p:cNvSpPr/>
            <p:nvPr/>
          </p:nvSpPr>
          <p:spPr>
            <a:xfrm>
              <a:off x="3038431" y="3963559"/>
              <a:ext cx="259054"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7" name="rc217"/>
            <p:cNvSpPr/>
            <p:nvPr/>
          </p:nvSpPr>
          <p:spPr>
            <a:xfrm>
              <a:off x="3297486" y="3963559"/>
              <a:ext cx="259054"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18" name="rc218"/>
            <p:cNvSpPr/>
            <p:nvPr/>
          </p:nvSpPr>
          <p:spPr>
            <a:xfrm>
              <a:off x="3556541" y="3963559"/>
              <a:ext cx="259054" cy="24911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19" name="rc219"/>
            <p:cNvSpPr/>
            <p:nvPr/>
          </p:nvSpPr>
          <p:spPr>
            <a:xfrm>
              <a:off x="3815596" y="3963559"/>
              <a:ext cx="259054" cy="24911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0" name="rc220"/>
            <p:cNvSpPr/>
            <p:nvPr/>
          </p:nvSpPr>
          <p:spPr>
            <a:xfrm>
              <a:off x="4074651" y="3963559"/>
              <a:ext cx="259054" cy="24911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21" name="rc221"/>
            <p:cNvSpPr/>
            <p:nvPr/>
          </p:nvSpPr>
          <p:spPr>
            <a:xfrm>
              <a:off x="4333706" y="3963559"/>
              <a:ext cx="259054" cy="24911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22" name="rc222"/>
            <p:cNvSpPr/>
            <p:nvPr/>
          </p:nvSpPr>
          <p:spPr>
            <a:xfrm>
              <a:off x="4592761" y="3963559"/>
              <a:ext cx="259054"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3" name="rc223"/>
            <p:cNvSpPr/>
            <p:nvPr/>
          </p:nvSpPr>
          <p:spPr>
            <a:xfrm>
              <a:off x="4851816" y="3963559"/>
              <a:ext cx="259054"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4" name="rc224"/>
            <p:cNvSpPr/>
            <p:nvPr/>
          </p:nvSpPr>
          <p:spPr>
            <a:xfrm>
              <a:off x="5110871" y="3963559"/>
              <a:ext cx="259054"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5" name="rc225"/>
            <p:cNvSpPr/>
            <p:nvPr/>
          </p:nvSpPr>
          <p:spPr>
            <a:xfrm>
              <a:off x="5369925" y="3963559"/>
              <a:ext cx="259054"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6" name="rc226"/>
            <p:cNvSpPr/>
            <p:nvPr/>
          </p:nvSpPr>
          <p:spPr>
            <a:xfrm>
              <a:off x="5628980" y="3963559"/>
              <a:ext cx="259054"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7" name="rc227"/>
            <p:cNvSpPr/>
            <p:nvPr/>
          </p:nvSpPr>
          <p:spPr>
            <a:xfrm>
              <a:off x="5888035" y="3963559"/>
              <a:ext cx="259054"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8" name="rc228"/>
            <p:cNvSpPr/>
            <p:nvPr/>
          </p:nvSpPr>
          <p:spPr>
            <a:xfrm>
              <a:off x="6147090" y="3963559"/>
              <a:ext cx="259054"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9" name="rc229"/>
            <p:cNvSpPr/>
            <p:nvPr/>
          </p:nvSpPr>
          <p:spPr>
            <a:xfrm>
              <a:off x="6406145" y="3963559"/>
              <a:ext cx="259054" cy="249112"/>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30" name="rc230"/>
            <p:cNvSpPr/>
            <p:nvPr/>
          </p:nvSpPr>
          <p:spPr>
            <a:xfrm>
              <a:off x="6665200" y="3963559"/>
              <a:ext cx="259054"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31" name="rc231"/>
            <p:cNvSpPr/>
            <p:nvPr/>
          </p:nvSpPr>
          <p:spPr>
            <a:xfrm>
              <a:off x="6924255" y="3963559"/>
              <a:ext cx="259054"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2" name="rc232"/>
            <p:cNvSpPr/>
            <p:nvPr/>
          </p:nvSpPr>
          <p:spPr>
            <a:xfrm>
              <a:off x="7183310" y="3963559"/>
              <a:ext cx="259054" cy="24911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33" name="rc233"/>
            <p:cNvSpPr/>
            <p:nvPr/>
          </p:nvSpPr>
          <p:spPr>
            <a:xfrm>
              <a:off x="7442365" y="3963559"/>
              <a:ext cx="259054" cy="24911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34" name="rc234"/>
            <p:cNvSpPr/>
            <p:nvPr/>
          </p:nvSpPr>
          <p:spPr>
            <a:xfrm>
              <a:off x="7701420" y="3963559"/>
              <a:ext cx="259054"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5" name="rc235"/>
            <p:cNvSpPr/>
            <p:nvPr/>
          </p:nvSpPr>
          <p:spPr>
            <a:xfrm>
              <a:off x="7960474" y="3963559"/>
              <a:ext cx="259054"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6" name="rc236"/>
            <p:cNvSpPr/>
            <p:nvPr/>
          </p:nvSpPr>
          <p:spPr>
            <a:xfrm>
              <a:off x="8219529" y="3963559"/>
              <a:ext cx="259054"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37" name="rc237"/>
            <p:cNvSpPr/>
            <p:nvPr/>
          </p:nvSpPr>
          <p:spPr>
            <a:xfrm>
              <a:off x="8478584" y="3963559"/>
              <a:ext cx="259054" cy="24911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38" name="rc238"/>
            <p:cNvSpPr/>
            <p:nvPr/>
          </p:nvSpPr>
          <p:spPr>
            <a:xfrm>
              <a:off x="2002212" y="2967108"/>
              <a:ext cx="259054" cy="24911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39" name="rc239"/>
            <p:cNvSpPr/>
            <p:nvPr/>
          </p:nvSpPr>
          <p:spPr>
            <a:xfrm>
              <a:off x="2261267" y="2967108"/>
              <a:ext cx="259054" cy="249112"/>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40" name="rc240"/>
            <p:cNvSpPr/>
            <p:nvPr/>
          </p:nvSpPr>
          <p:spPr>
            <a:xfrm>
              <a:off x="2520322" y="2967108"/>
              <a:ext cx="259054" cy="249112"/>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41" name="rc241"/>
            <p:cNvSpPr/>
            <p:nvPr/>
          </p:nvSpPr>
          <p:spPr>
            <a:xfrm>
              <a:off x="2779377" y="2967108"/>
              <a:ext cx="259054" cy="249112"/>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42" name="rc242"/>
            <p:cNvSpPr/>
            <p:nvPr/>
          </p:nvSpPr>
          <p:spPr>
            <a:xfrm>
              <a:off x="3038431" y="2967108"/>
              <a:ext cx="259054" cy="249112"/>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43" name="rc243"/>
            <p:cNvSpPr/>
            <p:nvPr/>
          </p:nvSpPr>
          <p:spPr>
            <a:xfrm>
              <a:off x="3297486" y="2967108"/>
              <a:ext cx="259054" cy="24911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44" name="rc244"/>
            <p:cNvSpPr/>
            <p:nvPr/>
          </p:nvSpPr>
          <p:spPr>
            <a:xfrm>
              <a:off x="3556541" y="2967108"/>
              <a:ext cx="259054" cy="24911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45" name="rc245"/>
            <p:cNvSpPr/>
            <p:nvPr/>
          </p:nvSpPr>
          <p:spPr>
            <a:xfrm>
              <a:off x="3815596" y="2967108"/>
              <a:ext cx="259054" cy="24911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46" name="rc246"/>
            <p:cNvSpPr/>
            <p:nvPr/>
          </p:nvSpPr>
          <p:spPr>
            <a:xfrm>
              <a:off x="4074651" y="2967108"/>
              <a:ext cx="259054"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47" name="rc247"/>
            <p:cNvSpPr/>
            <p:nvPr/>
          </p:nvSpPr>
          <p:spPr>
            <a:xfrm>
              <a:off x="4333706" y="2967108"/>
              <a:ext cx="259054"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8" name="rc248"/>
            <p:cNvSpPr/>
            <p:nvPr/>
          </p:nvSpPr>
          <p:spPr>
            <a:xfrm>
              <a:off x="4592761" y="2967108"/>
              <a:ext cx="259054" cy="24911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49" name="rc249"/>
            <p:cNvSpPr/>
            <p:nvPr/>
          </p:nvSpPr>
          <p:spPr>
            <a:xfrm>
              <a:off x="4851816" y="2967108"/>
              <a:ext cx="259054" cy="24911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50" name="rc250"/>
            <p:cNvSpPr/>
            <p:nvPr/>
          </p:nvSpPr>
          <p:spPr>
            <a:xfrm>
              <a:off x="5110871" y="2967108"/>
              <a:ext cx="259054"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1" name="rc251"/>
            <p:cNvSpPr/>
            <p:nvPr/>
          </p:nvSpPr>
          <p:spPr>
            <a:xfrm>
              <a:off x="5369925" y="2967108"/>
              <a:ext cx="259054" cy="24911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2" name="rc252"/>
            <p:cNvSpPr/>
            <p:nvPr/>
          </p:nvSpPr>
          <p:spPr>
            <a:xfrm>
              <a:off x="5628980" y="2967108"/>
              <a:ext cx="259054" cy="249112"/>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53" name="rc253"/>
            <p:cNvSpPr/>
            <p:nvPr/>
          </p:nvSpPr>
          <p:spPr>
            <a:xfrm>
              <a:off x="5888035" y="2967108"/>
              <a:ext cx="259054" cy="24911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54" name="rc254"/>
            <p:cNvSpPr/>
            <p:nvPr/>
          </p:nvSpPr>
          <p:spPr>
            <a:xfrm>
              <a:off x="6147090" y="2967108"/>
              <a:ext cx="259054" cy="24911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5" name="rc255"/>
            <p:cNvSpPr/>
            <p:nvPr/>
          </p:nvSpPr>
          <p:spPr>
            <a:xfrm>
              <a:off x="6406145" y="2967108"/>
              <a:ext cx="259054"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56" name="rc256"/>
            <p:cNvSpPr/>
            <p:nvPr/>
          </p:nvSpPr>
          <p:spPr>
            <a:xfrm>
              <a:off x="6665200" y="2967108"/>
              <a:ext cx="259054" cy="24911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7" name="rc257"/>
            <p:cNvSpPr/>
            <p:nvPr/>
          </p:nvSpPr>
          <p:spPr>
            <a:xfrm>
              <a:off x="6924255" y="2967108"/>
              <a:ext cx="259054" cy="24911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58" name="rc258"/>
            <p:cNvSpPr/>
            <p:nvPr/>
          </p:nvSpPr>
          <p:spPr>
            <a:xfrm>
              <a:off x="7183310" y="2967108"/>
              <a:ext cx="259054" cy="24911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59" name="rc259"/>
            <p:cNvSpPr/>
            <p:nvPr/>
          </p:nvSpPr>
          <p:spPr>
            <a:xfrm>
              <a:off x="7442365" y="2967108"/>
              <a:ext cx="259054" cy="249112"/>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60" name="rc260"/>
            <p:cNvSpPr/>
            <p:nvPr/>
          </p:nvSpPr>
          <p:spPr>
            <a:xfrm>
              <a:off x="7701420" y="2967108"/>
              <a:ext cx="259054"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61" name="rc261"/>
            <p:cNvSpPr/>
            <p:nvPr/>
          </p:nvSpPr>
          <p:spPr>
            <a:xfrm>
              <a:off x="7960474" y="2967108"/>
              <a:ext cx="259054"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62" name="rc262"/>
            <p:cNvSpPr/>
            <p:nvPr/>
          </p:nvSpPr>
          <p:spPr>
            <a:xfrm>
              <a:off x="8219529" y="2967108"/>
              <a:ext cx="259054"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63" name="rc263"/>
            <p:cNvSpPr/>
            <p:nvPr/>
          </p:nvSpPr>
          <p:spPr>
            <a:xfrm>
              <a:off x="8478584" y="2967108"/>
              <a:ext cx="259054"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64" name="rc264"/>
            <p:cNvSpPr/>
            <p:nvPr/>
          </p:nvSpPr>
          <p:spPr>
            <a:xfrm>
              <a:off x="2002212" y="4461784"/>
              <a:ext cx="259054" cy="249112"/>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65" name="rc265"/>
            <p:cNvSpPr/>
            <p:nvPr/>
          </p:nvSpPr>
          <p:spPr>
            <a:xfrm>
              <a:off x="2261267" y="4461784"/>
              <a:ext cx="259054" cy="249112"/>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66" name="rc266"/>
            <p:cNvSpPr/>
            <p:nvPr/>
          </p:nvSpPr>
          <p:spPr>
            <a:xfrm>
              <a:off x="2520322" y="4461784"/>
              <a:ext cx="259054" cy="249112"/>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67" name="rc267"/>
            <p:cNvSpPr/>
            <p:nvPr/>
          </p:nvSpPr>
          <p:spPr>
            <a:xfrm>
              <a:off x="2779377" y="4461784"/>
              <a:ext cx="259054" cy="249112"/>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68" name="rc268"/>
            <p:cNvSpPr/>
            <p:nvPr/>
          </p:nvSpPr>
          <p:spPr>
            <a:xfrm>
              <a:off x="3038431" y="4461784"/>
              <a:ext cx="259054" cy="24911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69" name="rc269"/>
            <p:cNvSpPr/>
            <p:nvPr/>
          </p:nvSpPr>
          <p:spPr>
            <a:xfrm>
              <a:off x="3297486" y="4461784"/>
              <a:ext cx="259054" cy="24911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70" name="rc270"/>
            <p:cNvSpPr/>
            <p:nvPr/>
          </p:nvSpPr>
          <p:spPr>
            <a:xfrm>
              <a:off x="3556541" y="4461784"/>
              <a:ext cx="259054" cy="24911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71" name="rc271"/>
            <p:cNvSpPr/>
            <p:nvPr/>
          </p:nvSpPr>
          <p:spPr>
            <a:xfrm>
              <a:off x="3815596" y="4461784"/>
              <a:ext cx="259054" cy="249112"/>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72" name="rc272"/>
            <p:cNvSpPr/>
            <p:nvPr/>
          </p:nvSpPr>
          <p:spPr>
            <a:xfrm>
              <a:off x="4074651" y="4461784"/>
              <a:ext cx="259054" cy="24911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73" name="rc273"/>
            <p:cNvSpPr/>
            <p:nvPr/>
          </p:nvSpPr>
          <p:spPr>
            <a:xfrm>
              <a:off x="4333706" y="4461784"/>
              <a:ext cx="259054" cy="24911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74" name="rc274"/>
            <p:cNvSpPr/>
            <p:nvPr/>
          </p:nvSpPr>
          <p:spPr>
            <a:xfrm>
              <a:off x="4592761" y="4461784"/>
              <a:ext cx="259054" cy="24911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75" name="rc275"/>
            <p:cNvSpPr/>
            <p:nvPr/>
          </p:nvSpPr>
          <p:spPr>
            <a:xfrm>
              <a:off x="4851816" y="4461784"/>
              <a:ext cx="259054" cy="24911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76" name="rc276"/>
            <p:cNvSpPr/>
            <p:nvPr/>
          </p:nvSpPr>
          <p:spPr>
            <a:xfrm>
              <a:off x="5110871" y="4461784"/>
              <a:ext cx="259054" cy="24911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77" name="rc277"/>
            <p:cNvSpPr/>
            <p:nvPr/>
          </p:nvSpPr>
          <p:spPr>
            <a:xfrm>
              <a:off x="5369925" y="4461784"/>
              <a:ext cx="259054" cy="24911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78" name="rc278"/>
            <p:cNvSpPr/>
            <p:nvPr/>
          </p:nvSpPr>
          <p:spPr>
            <a:xfrm>
              <a:off x="5628980" y="4461784"/>
              <a:ext cx="259054" cy="24911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79" name="rc279"/>
            <p:cNvSpPr/>
            <p:nvPr/>
          </p:nvSpPr>
          <p:spPr>
            <a:xfrm>
              <a:off x="5888035" y="4461784"/>
              <a:ext cx="259054" cy="24911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80" name="rc280"/>
            <p:cNvSpPr/>
            <p:nvPr/>
          </p:nvSpPr>
          <p:spPr>
            <a:xfrm>
              <a:off x="6147090" y="4461784"/>
              <a:ext cx="259054" cy="24911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81" name="rc281"/>
            <p:cNvSpPr/>
            <p:nvPr/>
          </p:nvSpPr>
          <p:spPr>
            <a:xfrm>
              <a:off x="6406145" y="4461784"/>
              <a:ext cx="259054" cy="24911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82" name="rc282"/>
            <p:cNvSpPr/>
            <p:nvPr/>
          </p:nvSpPr>
          <p:spPr>
            <a:xfrm>
              <a:off x="6665200" y="4461784"/>
              <a:ext cx="259054" cy="24911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83" name="rc283"/>
            <p:cNvSpPr/>
            <p:nvPr/>
          </p:nvSpPr>
          <p:spPr>
            <a:xfrm>
              <a:off x="6924255" y="4461784"/>
              <a:ext cx="259054" cy="24911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84" name="rc284"/>
            <p:cNvSpPr/>
            <p:nvPr/>
          </p:nvSpPr>
          <p:spPr>
            <a:xfrm>
              <a:off x="7183310" y="4461784"/>
              <a:ext cx="259054" cy="24911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85" name="rc285"/>
            <p:cNvSpPr/>
            <p:nvPr/>
          </p:nvSpPr>
          <p:spPr>
            <a:xfrm>
              <a:off x="7442365" y="4461784"/>
              <a:ext cx="259054" cy="24911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86" name="rc286"/>
            <p:cNvSpPr/>
            <p:nvPr/>
          </p:nvSpPr>
          <p:spPr>
            <a:xfrm>
              <a:off x="7701420" y="4461784"/>
              <a:ext cx="259054" cy="24911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87" name="rc287"/>
            <p:cNvSpPr/>
            <p:nvPr/>
          </p:nvSpPr>
          <p:spPr>
            <a:xfrm>
              <a:off x="7960474" y="4461784"/>
              <a:ext cx="259054" cy="24911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88" name="rc288"/>
            <p:cNvSpPr/>
            <p:nvPr/>
          </p:nvSpPr>
          <p:spPr>
            <a:xfrm>
              <a:off x="8219529" y="4461784"/>
              <a:ext cx="259054" cy="24911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89" name="rc289"/>
            <p:cNvSpPr/>
            <p:nvPr/>
          </p:nvSpPr>
          <p:spPr>
            <a:xfrm>
              <a:off x="8478584" y="4461784"/>
              <a:ext cx="259054" cy="24911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90" name="rc290"/>
            <p:cNvSpPr/>
            <p:nvPr/>
          </p:nvSpPr>
          <p:spPr>
            <a:xfrm>
              <a:off x="2002212" y="1970657"/>
              <a:ext cx="259054" cy="249112"/>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91" name="rc291"/>
            <p:cNvSpPr/>
            <p:nvPr/>
          </p:nvSpPr>
          <p:spPr>
            <a:xfrm>
              <a:off x="2261267" y="1970657"/>
              <a:ext cx="259054" cy="249112"/>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92" name="rc292"/>
            <p:cNvSpPr/>
            <p:nvPr/>
          </p:nvSpPr>
          <p:spPr>
            <a:xfrm>
              <a:off x="2520322" y="1970657"/>
              <a:ext cx="259054"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93" name="rc293"/>
            <p:cNvSpPr/>
            <p:nvPr/>
          </p:nvSpPr>
          <p:spPr>
            <a:xfrm>
              <a:off x="2779377" y="1970657"/>
              <a:ext cx="259054"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94" name="rc294"/>
            <p:cNvSpPr/>
            <p:nvPr/>
          </p:nvSpPr>
          <p:spPr>
            <a:xfrm>
              <a:off x="3038431" y="1970657"/>
              <a:ext cx="259054" cy="24911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95" name="rc295"/>
            <p:cNvSpPr/>
            <p:nvPr/>
          </p:nvSpPr>
          <p:spPr>
            <a:xfrm>
              <a:off x="3297486" y="1970657"/>
              <a:ext cx="259054" cy="24911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96" name="rc296"/>
            <p:cNvSpPr/>
            <p:nvPr/>
          </p:nvSpPr>
          <p:spPr>
            <a:xfrm>
              <a:off x="3556541" y="1970657"/>
              <a:ext cx="259054" cy="24911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97" name="rc297"/>
            <p:cNvSpPr/>
            <p:nvPr/>
          </p:nvSpPr>
          <p:spPr>
            <a:xfrm>
              <a:off x="3815596" y="1970657"/>
              <a:ext cx="259054" cy="24911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98" name="rc298"/>
            <p:cNvSpPr/>
            <p:nvPr/>
          </p:nvSpPr>
          <p:spPr>
            <a:xfrm>
              <a:off x="4074651" y="1970657"/>
              <a:ext cx="259054" cy="24911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99" name="rc299"/>
            <p:cNvSpPr/>
            <p:nvPr/>
          </p:nvSpPr>
          <p:spPr>
            <a:xfrm>
              <a:off x="4333706" y="1970657"/>
              <a:ext cx="259054" cy="249112"/>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00" name="rc300"/>
            <p:cNvSpPr/>
            <p:nvPr/>
          </p:nvSpPr>
          <p:spPr>
            <a:xfrm>
              <a:off x="4592761" y="1970657"/>
              <a:ext cx="259054" cy="24911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01" name="rc301"/>
            <p:cNvSpPr/>
            <p:nvPr/>
          </p:nvSpPr>
          <p:spPr>
            <a:xfrm>
              <a:off x="4851816" y="1970657"/>
              <a:ext cx="259054" cy="24911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02" name="rc302"/>
            <p:cNvSpPr/>
            <p:nvPr/>
          </p:nvSpPr>
          <p:spPr>
            <a:xfrm>
              <a:off x="5110871" y="1970657"/>
              <a:ext cx="259054"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03" name="rc303"/>
            <p:cNvSpPr/>
            <p:nvPr/>
          </p:nvSpPr>
          <p:spPr>
            <a:xfrm>
              <a:off x="5369925" y="1970657"/>
              <a:ext cx="259054"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04" name="rc304"/>
            <p:cNvSpPr/>
            <p:nvPr/>
          </p:nvSpPr>
          <p:spPr>
            <a:xfrm>
              <a:off x="5628980" y="1970657"/>
              <a:ext cx="259054"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05" name="rc305"/>
            <p:cNvSpPr/>
            <p:nvPr/>
          </p:nvSpPr>
          <p:spPr>
            <a:xfrm>
              <a:off x="5888035" y="1970657"/>
              <a:ext cx="259054" cy="24911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06" name="rc306"/>
            <p:cNvSpPr/>
            <p:nvPr/>
          </p:nvSpPr>
          <p:spPr>
            <a:xfrm>
              <a:off x="6147090" y="1970657"/>
              <a:ext cx="259054" cy="24911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07" name="rc307"/>
            <p:cNvSpPr/>
            <p:nvPr/>
          </p:nvSpPr>
          <p:spPr>
            <a:xfrm>
              <a:off x="6406145" y="1970657"/>
              <a:ext cx="259054"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08" name="rc308"/>
            <p:cNvSpPr/>
            <p:nvPr/>
          </p:nvSpPr>
          <p:spPr>
            <a:xfrm>
              <a:off x="6665200" y="1970657"/>
              <a:ext cx="259054" cy="24911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09" name="rc309"/>
            <p:cNvSpPr/>
            <p:nvPr/>
          </p:nvSpPr>
          <p:spPr>
            <a:xfrm>
              <a:off x="6924255" y="1970657"/>
              <a:ext cx="259054"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10" name="rc310"/>
            <p:cNvSpPr/>
            <p:nvPr/>
          </p:nvSpPr>
          <p:spPr>
            <a:xfrm>
              <a:off x="7183310" y="1970657"/>
              <a:ext cx="259054"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11" name="rc311"/>
            <p:cNvSpPr/>
            <p:nvPr/>
          </p:nvSpPr>
          <p:spPr>
            <a:xfrm>
              <a:off x="7442365" y="1970657"/>
              <a:ext cx="259054"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12" name="rc312"/>
            <p:cNvSpPr/>
            <p:nvPr/>
          </p:nvSpPr>
          <p:spPr>
            <a:xfrm>
              <a:off x="7701420" y="1970657"/>
              <a:ext cx="259054"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13" name="rc313"/>
            <p:cNvSpPr/>
            <p:nvPr/>
          </p:nvSpPr>
          <p:spPr>
            <a:xfrm>
              <a:off x="7960474" y="1970657"/>
              <a:ext cx="259054"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14" name="rc314"/>
            <p:cNvSpPr/>
            <p:nvPr/>
          </p:nvSpPr>
          <p:spPr>
            <a:xfrm>
              <a:off x="8219529" y="1970657"/>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15" name="rc315"/>
            <p:cNvSpPr/>
            <p:nvPr/>
          </p:nvSpPr>
          <p:spPr>
            <a:xfrm>
              <a:off x="8478584" y="1970657"/>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16" name="rc316"/>
            <p:cNvSpPr/>
            <p:nvPr/>
          </p:nvSpPr>
          <p:spPr>
            <a:xfrm>
              <a:off x="2002212" y="3216220"/>
              <a:ext cx="259054" cy="249112"/>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317" name="rc317"/>
            <p:cNvSpPr/>
            <p:nvPr/>
          </p:nvSpPr>
          <p:spPr>
            <a:xfrm>
              <a:off x="2261267" y="3216220"/>
              <a:ext cx="259054" cy="249112"/>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318" name="rc318"/>
            <p:cNvSpPr/>
            <p:nvPr/>
          </p:nvSpPr>
          <p:spPr>
            <a:xfrm>
              <a:off x="2520322" y="3216220"/>
              <a:ext cx="259054" cy="249112"/>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319" name="rc319"/>
            <p:cNvSpPr/>
            <p:nvPr/>
          </p:nvSpPr>
          <p:spPr>
            <a:xfrm>
              <a:off x="2779377" y="3216220"/>
              <a:ext cx="259054" cy="249112"/>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20" name="rc320"/>
            <p:cNvSpPr/>
            <p:nvPr/>
          </p:nvSpPr>
          <p:spPr>
            <a:xfrm>
              <a:off x="3038431" y="3216220"/>
              <a:ext cx="259054" cy="249112"/>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21" name="rc321"/>
            <p:cNvSpPr/>
            <p:nvPr/>
          </p:nvSpPr>
          <p:spPr>
            <a:xfrm>
              <a:off x="3297486" y="3216220"/>
              <a:ext cx="259054" cy="249112"/>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322" name="rc322"/>
            <p:cNvSpPr/>
            <p:nvPr/>
          </p:nvSpPr>
          <p:spPr>
            <a:xfrm>
              <a:off x="3556541" y="3216220"/>
              <a:ext cx="259054" cy="249112"/>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23" name="rc323"/>
            <p:cNvSpPr/>
            <p:nvPr/>
          </p:nvSpPr>
          <p:spPr>
            <a:xfrm>
              <a:off x="3815596" y="3216220"/>
              <a:ext cx="259054" cy="249112"/>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24" name="rc324"/>
            <p:cNvSpPr/>
            <p:nvPr/>
          </p:nvSpPr>
          <p:spPr>
            <a:xfrm>
              <a:off x="4074651" y="3216220"/>
              <a:ext cx="259054" cy="249112"/>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25" name="rc325"/>
            <p:cNvSpPr/>
            <p:nvPr/>
          </p:nvSpPr>
          <p:spPr>
            <a:xfrm>
              <a:off x="4333706" y="3216220"/>
              <a:ext cx="259054" cy="24911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26" name="rc326"/>
            <p:cNvSpPr/>
            <p:nvPr/>
          </p:nvSpPr>
          <p:spPr>
            <a:xfrm>
              <a:off x="4592761" y="3216220"/>
              <a:ext cx="259054" cy="24911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27" name="rc327"/>
            <p:cNvSpPr/>
            <p:nvPr/>
          </p:nvSpPr>
          <p:spPr>
            <a:xfrm>
              <a:off x="4851816" y="3216220"/>
              <a:ext cx="259054" cy="24911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28" name="rc328"/>
            <p:cNvSpPr/>
            <p:nvPr/>
          </p:nvSpPr>
          <p:spPr>
            <a:xfrm>
              <a:off x="5110871" y="3216220"/>
              <a:ext cx="259054"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29" name="rc329"/>
            <p:cNvSpPr/>
            <p:nvPr/>
          </p:nvSpPr>
          <p:spPr>
            <a:xfrm>
              <a:off x="5369925" y="3216220"/>
              <a:ext cx="259054"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30" name="rc330"/>
            <p:cNvSpPr/>
            <p:nvPr/>
          </p:nvSpPr>
          <p:spPr>
            <a:xfrm>
              <a:off x="5628980" y="3216220"/>
              <a:ext cx="259054"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31" name="rc331"/>
            <p:cNvSpPr/>
            <p:nvPr/>
          </p:nvSpPr>
          <p:spPr>
            <a:xfrm>
              <a:off x="5888035" y="3216220"/>
              <a:ext cx="259054"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32" name="rc332"/>
            <p:cNvSpPr/>
            <p:nvPr/>
          </p:nvSpPr>
          <p:spPr>
            <a:xfrm>
              <a:off x="6147090" y="3216220"/>
              <a:ext cx="259054"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33" name="rc333"/>
            <p:cNvSpPr/>
            <p:nvPr/>
          </p:nvSpPr>
          <p:spPr>
            <a:xfrm>
              <a:off x="6406145" y="3216220"/>
              <a:ext cx="259054"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34" name="rc334"/>
            <p:cNvSpPr/>
            <p:nvPr/>
          </p:nvSpPr>
          <p:spPr>
            <a:xfrm>
              <a:off x="6665200" y="3216220"/>
              <a:ext cx="259054" cy="24911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35" name="rc335"/>
            <p:cNvSpPr/>
            <p:nvPr/>
          </p:nvSpPr>
          <p:spPr>
            <a:xfrm>
              <a:off x="6924255" y="3216220"/>
              <a:ext cx="259054"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36" name="rc336"/>
            <p:cNvSpPr/>
            <p:nvPr/>
          </p:nvSpPr>
          <p:spPr>
            <a:xfrm>
              <a:off x="7183310" y="3216220"/>
              <a:ext cx="259054"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37" name="rc337"/>
            <p:cNvSpPr/>
            <p:nvPr/>
          </p:nvSpPr>
          <p:spPr>
            <a:xfrm>
              <a:off x="7442365" y="3216220"/>
              <a:ext cx="259054"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38" name="rc338"/>
            <p:cNvSpPr/>
            <p:nvPr/>
          </p:nvSpPr>
          <p:spPr>
            <a:xfrm>
              <a:off x="7701420" y="3216220"/>
              <a:ext cx="259054" cy="24911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39" name="rc339"/>
            <p:cNvSpPr/>
            <p:nvPr/>
          </p:nvSpPr>
          <p:spPr>
            <a:xfrm>
              <a:off x="7960474" y="3216220"/>
              <a:ext cx="259054"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40" name="rc340"/>
            <p:cNvSpPr/>
            <p:nvPr/>
          </p:nvSpPr>
          <p:spPr>
            <a:xfrm>
              <a:off x="8219529" y="3216220"/>
              <a:ext cx="259054"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41" name="rc341"/>
            <p:cNvSpPr/>
            <p:nvPr/>
          </p:nvSpPr>
          <p:spPr>
            <a:xfrm>
              <a:off x="8478584" y="3216220"/>
              <a:ext cx="259054"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42" name="rc342"/>
            <p:cNvSpPr/>
            <p:nvPr/>
          </p:nvSpPr>
          <p:spPr>
            <a:xfrm>
              <a:off x="2002212" y="5209122"/>
              <a:ext cx="259054" cy="249112"/>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43" name="rc343"/>
            <p:cNvSpPr/>
            <p:nvPr/>
          </p:nvSpPr>
          <p:spPr>
            <a:xfrm>
              <a:off x="2261267" y="5209122"/>
              <a:ext cx="259054" cy="249112"/>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344" name="rc344"/>
            <p:cNvSpPr/>
            <p:nvPr/>
          </p:nvSpPr>
          <p:spPr>
            <a:xfrm>
              <a:off x="2520322" y="5209122"/>
              <a:ext cx="259054" cy="249112"/>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345" name="rc345"/>
            <p:cNvSpPr/>
            <p:nvPr/>
          </p:nvSpPr>
          <p:spPr>
            <a:xfrm>
              <a:off x="2779377" y="5209122"/>
              <a:ext cx="259054" cy="249112"/>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46" name="rc346"/>
            <p:cNvSpPr/>
            <p:nvPr/>
          </p:nvSpPr>
          <p:spPr>
            <a:xfrm>
              <a:off x="3038431" y="5209122"/>
              <a:ext cx="259054" cy="249112"/>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347" name="rc347"/>
            <p:cNvSpPr/>
            <p:nvPr/>
          </p:nvSpPr>
          <p:spPr>
            <a:xfrm>
              <a:off x="3297486" y="5209122"/>
              <a:ext cx="259054" cy="249112"/>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348" name="rc348"/>
            <p:cNvSpPr/>
            <p:nvPr/>
          </p:nvSpPr>
          <p:spPr>
            <a:xfrm>
              <a:off x="3556541" y="5209122"/>
              <a:ext cx="259054" cy="249112"/>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49" name="rc349"/>
            <p:cNvSpPr/>
            <p:nvPr/>
          </p:nvSpPr>
          <p:spPr>
            <a:xfrm>
              <a:off x="3815596" y="5209122"/>
              <a:ext cx="259054" cy="249112"/>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350" name="rc350"/>
            <p:cNvSpPr/>
            <p:nvPr/>
          </p:nvSpPr>
          <p:spPr>
            <a:xfrm>
              <a:off x="4074651" y="5209122"/>
              <a:ext cx="259054" cy="249112"/>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51" name="rc351"/>
            <p:cNvSpPr/>
            <p:nvPr/>
          </p:nvSpPr>
          <p:spPr>
            <a:xfrm>
              <a:off x="4333706" y="5209122"/>
              <a:ext cx="259054" cy="24911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52" name="rc352"/>
            <p:cNvSpPr/>
            <p:nvPr/>
          </p:nvSpPr>
          <p:spPr>
            <a:xfrm>
              <a:off x="4592761" y="5209122"/>
              <a:ext cx="259054" cy="249112"/>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53" name="rc353"/>
            <p:cNvSpPr/>
            <p:nvPr/>
          </p:nvSpPr>
          <p:spPr>
            <a:xfrm>
              <a:off x="4851816" y="5209122"/>
              <a:ext cx="259054" cy="249112"/>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54" name="rc354"/>
            <p:cNvSpPr/>
            <p:nvPr/>
          </p:nvSpPr>
          <p:spPr>
            <a:xfrm>
              <a:off x="5110871" y="5209122"/>
              <a:ext cx="259054" cy="249112"/>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55" name="rc355"/>
            <p:cNvSpPr/>
            <p:nvPr/>
          </p:nvSpPr>
          <p:spPr>
            <a:xfrm>
              <a:off x="5369925" y="5209122"/>
              <a:ext cx="259054" cy="249112"/>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56" name="rc356"/>
            <p:cNvSpPr/>
            <p:nvPr/>
          </p:nvSpPr>
          <p:spPr>
            <a:xfrm>
              <a:off x="5628980" y="5209122"/>
              <a:ext cx="259054" cy="249112"/>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57" name="rc357"/>
            <p:cNvSpPr/>
            <p:nvPr/>
          </p:nvSpPr>
          <p:spPr>
            <a:xfrm>
              <a:off x="5888035" y="5209122"/>
              <a:ext cx="259054" cy="249112"/>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58" name="rc358"/>
            <p:cNvSpPr/>
            <p:nvPr/>
          </p:nvSpPr>
          <p:spPr>
            <a:xfrm>
              <a:off x="6147090" y="5209122"/>
              <a:ext cx="259054" cy="249112"/>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59" name="rc359"/>
            <p:cNvSpPr/>
            <p:nvPr/>
          </p:nvSpPr>
          <p:spPr>
            <a:xfrm>
              <a:off x="6406145" y="5209122"/>
              <a:ext cx="259054" cy="249112"/>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60" name="rc360"/>
            <p:cNvSpPr/>
            <p:nvPr/>
          </p:nvSpPr>
          <p:spPr>
            <a:xfrm>
              <a:off x="6665200" y="5209122"/>
              <a:ext cx="259054" cy="249112"/>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61" name="rc361"/>
            <p:cNvSpPr/>
            <p:nvPr/>
          </p:nvSpPr>
          <p:spPr>
            <a:xfrm>
              <a:off x="6924255" y="5209122"/>
              <a:ext cx="259054" cy="249112"/>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62" name="rc362"/>
            <p:cNvSpPr/>
            <p:nvPr/>
          </p:nvSpPr>
          <p:spPr>
            <a:xfrm>
              <a:off x="7183310" y="5209122"/>
              <a:ext cx="259054" cy="249112"/>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63" name="rc363"/>
            <p:cNvSpPr/>
            <p:nvPr/>
          </p:nvSpPr>
          <p:spPr>
            <a:xfrm>
              <a:off x="7442365" y="5209122"/>
              <a:ext cx="259054" cy="249112"/>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64" name="rc364"/>
            <p:cNvSpPr/>
            <p:nvPr/>
          </p:nvSpPr>
          <p:spPr>
            <a:xfrm>
              <a:off x="7701420" y="5209122"/>
              <a:ext cx="259054" cy="24911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65" name="rc365"/>
            <p:cNvSpPr/>
            <p:nvPr/>
          </p:nvSpPr>
          <p:spPr>
            <a:xfrm>
              <a:off x="7960474" y="5209122"/>
              <a:ext cx="259054" cy="249112"/>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66" name="rc366"/>
            <p:cNvSpPr/>
            <p:nvPr/>
          </p:nvSpPr>
          <p:spPr>
            <a:xfrm>
              <a:off x="8219529" y="5209122"/>
              <a:ext cx="259054" cy="249112"/>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67" name="rc367"/>
            <p:cNvSpPr/>
            <p:nvPr/>
          </p:nvSpPr>
          <p:spPr>
            <a:xfrm>
              <a:off x="8478584" y="5209122"/>
              <a:ext cx="259054" cy="249112"/>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68" name="rc368"/>
            <p:cNvSpPr/>
            <p:nvPr/>
          </p:nvSpPr>
          <p:spPr>
            <a:xfrm>
              <a:off x="2002212" y="2219769"/>
              <a:ext cx="259054" cy="249112"/>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69" name="rc369"/>
            <p:cNvSpPr/>
            <p:nvPr/>
          </p:nvSpPr>
          <p:spPr>
            <a:xfrm>
              <a:off x="2261267" y="2219769"/>
              <a:ext cx="259054" cy="249112"/>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70" name="rc370"/>
            <p:cNvSpPr/>
            <p:nvPr/>
          </p:nvSpPr>
          <p:spPr>
            <a:xfrm>
              <a:off x="2520322" y="2219769"/>
              <a:ext cx="259054" cy="249112"/>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71" name="rc371"/>
            <p:cNvSpPr/>
            <p:nvPr/>
          </p:nvSpPr>
          <p:spPr>
            <a:xfrm>
              <a:off x="2779377" y="2219769"/>
              <a:ext cx="259054" cy="249112"/>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72" name="rc372"/>
            <p:cNvSpPr/>
            <p:nvPr/>
          </p:nvSpPr>
          <p:spPr>
            <a:xfrm>
              <a:off x="3038431" y="2219769"/>
              <a:ext cx="259054" cy="249112"/>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73" name="rc373"/>
            <p:cNvSpPr/>
            <p:nvPr/>
          </p:nvSpPr>
          <p:spPr>
            <a:xfrm>
              <a:off x="3297486" y="2219769"/>
              <a:ext cx="259054" cy="249112"/>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74" name="rc374"/>
            <p:cNvSpPr/>
            <p:nvPr/>
          </p:nvSpPr>
          <p:spPr>
            <a:xfrm>
              <a:off x="3556541" y="2219769"/>
              <a:ext cx="259054"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75" name="rc375"/>
            <p:cNvSpPr/>
            <p:nvPr/>
          </p:nvSpPr>
          <p:spPr>
            <a:xfrm>
              <a:off x="3815596" y="2219769"/>
              <a:ext cx="259054"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76" name="rc376"/>
            <p:cNvSpPr/>
            <p:nvPr/>
          </p:nvSpPr>
          <p:spPr>
            <a:xfrm>
              <a:off x="4074651" y="2219769"/>
              <a:ext cx="259054" cy="24911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77" name="rc377"/>
            <p:cNvSpPr/>
            <p:nvPr/>
          </p:nvSpPr>
          <p:spPr>
            <a:xfrm>
              <a:off x="4333706" y="2219769"/>
              <a:ext cx="259054"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78" name="rc378"/>
            <p:cNvSpPr/>
            <p:nvPr/>
          </p:nvSpPr>
          <p:spPr>
            <a:xfrm>
              <a:off x="4592761" y="2219769"/>
              <a:ext cx="259054"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79" name="rc379"/>
            <p:cNvSpPr/>
            <p:nvPr/>
          </p:nvSpPr>
          <p:spPr>
            <a:xfrm>
              <a:off x="4851816" y="2219769"/>
              <a:ext cx="259054"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80" name="rc380"/>
            <p:cNvSpPr/>
            <p:nvPr/>
          </p:nvSpPr>
          <p:spPr>
            <a:xfrm>
              <a:off x="5110871" y="2219769"/>
              <a:ext cx="259054" cy="24911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81" name="rc381"/>
            <p:cNvSpPr/>
            <p:nvPr/>
          </p:nvSpPr>
          <p:spPr>
            <a:xfrm>
              <a:off x="5369925" y="2219769"/>
              <a:ext cx="259054"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82" name="rc382"/>
            <p:cNvSpPr/>
            <p:nvPr/>
          </p:nvSpPr>
          <p:spPr>
            <a:xfrm>
              <a:off x="5628980" y="2219769"/>
              <a:ext cx="259054"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83" name="rc383"/>
            <p:cNvSpPr/>
            <p:nvPr/>
          </p:nvSpPr>
          <p:spPr>
            <a:xfrm>
              <a:off x="5888035" y="2219769"/>
              <a:ext cx="259054"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84" name="rc384"/>
            <p:cNvSpPr/>
            <p:nvPr/>
          </p:nvSpPr>
          <p:spPr>
            <a:xfrm>
              <a:off x="6147090" y="2219769"/>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85" name="rc385"/>
            <p:cNvSpPr/>
            <p:nvPr/>
          </p:nvSpPr>
          <p:spPr>
            <a:xfrm>
              <a:off x="6406145" y="2219769"/>
              <a:ext cx="259054"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86" name="rc386"/>
            <p:cNvSpPr/>
            <p:nvPr/>
          </p:nvSpPr>
          <p:spPr>
            <a:xfrm>
              <a:off x="6665200" y="2219769"/>
              <a:ext cx="259054"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87" name="rc387"/>
            <p:cNvSpPr/>
            <p:nvPr/>
          </p:nvSpPr>
          <p:spPr>
            <a:xfrm>
              <a:off x="6924255" y="2219769"/>
              <a:ext cx="259054"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88" name="rc388"/>
            <p:cNvSpPr/>
            <p:nvPr/>
          </p:nvSpPr>
          <p:spPr>
            <a:xfrm>
              <a:off x="7183310" y="2219769"/>
              <a:ext cx="259054"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89" name="rc389"/>
            <p:cNvSpPr/>
            <p:nvPr/>
          </p:nvSpPr>
          <p:spPr>
            <a:xfrm>
              <a:off x="7442365" y="2219769"/>
              <a:ext cx="259054" cy="24911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90" name="rc390"/>
            <p:cNvSpPr/>
            <p:nvPr/>
          </p:nvSpPr>
          <p:spPr>
            <a:xfrm>
              <a:off x="7701420" y="2219769"/>
              <a:ext cx="259054"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91" name="rc391"/>
            <p:cNvSpPr/>
            <p:nvPr/>
          </p:nvSpPr>
          <p:spPr>
            <a:xfrm>
              <a:off x="7960474" y="2219769"/>
              <a:ext cx="259054"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92" name="rc392"/>
            <p:cNvSpPr/>
            <p:nvPr/>
          </p:nvSpPr>
          <p:spPr>
            <a:xfrm>
              <a:off x="8219529" y="2219769"/>
              <a:ext cx="259054"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93" name="rc393"/>
            <p:cNvSpPr/>
            <p:nvPr/>
          </p:nvSpPr>
          <p:spPr>
            <a:xfrm>
              <a:off x="8478584" y="2219769"/>
              <a:ext cx="259054" cy="24911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94" name="rc394"/>
            <p:cNvSpPr/>
            <p:nvPr/>
          </p:nvSpPr>
          <p:spPr>
            <a:xfrm>
              <a:off x="2002212" y="2468882"/>
              <a:ext cx="259054" cy="249112"/>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395" name="rc395"/>
            <p:cNvSpPr/>
            <p:nvPr/>
          </p:nvSpPr>
          <p:spPr>
            <a:xfrm>
              <a:off x="2261267" y="2468882"/>
              <a:ext cx="259054" cy="24911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96" name="rc396"/>
            <p:cNvSpPr/>
            <p:nvPr/>
          </p:nvSpPr>
          <p:spPr>
            <a:xfrm>
              <a:off x="2520322" y="2468882"/>
              <a:ext cx="259054" cy="24911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97" name="rc397"/>
            <p:cNvSpPr/>
            <p:nvPr/>
          </p:nvSpPr>
          <p:spPr>
            <a:xfrm>
              <a:off x="2779377" y="2468882"/>
              <a:ext cx="259054" cy="24911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98" name="rc398"/>
            <p:cNvSpPr/>
            <p:nvPr/>
          </p:nvSpPr>
          <p:spPr>
            <a:xfrm>
              <a:off x="3038431" y="2468882"/>
              <a:ext cx="259054"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99" name="rc399"/>
            <p:cNvSpPr/>
            <p:nvPr/>
          </p:nvSpPr>
          <p:spPr>
            <a:xfrm>
              <a:off x="3297486" y="2468882"/>
              <a:ext cx="259054" cy="24911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00" name="rc400"/>
            <p:cNvSpPr/>
            <p:nvPr/>
          </p:nvSpPr>
          <p:spPr>
            <a:xfrm>
              <a:off x="3556541" y="2468882"/>
              <a:ext cx="259054" cy="24911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01" name="rc401"/>
            <p:cNvSpPr/>
            <p:nvPr/>
          </p:nvSpPr>
          <p:spPr>
            <a:xfrm>
              <a:off x="3815596" y="2468882"/>
              <a:ext cx="259054" cy="249112"/>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02" name="rc402"/>
            <p:cNvSpPr/>
            <p:nvPr/>
          </p:nvSpPr>
          <p:spPr>
            <a:xfrm>
              <a:off x="4074651" y="2468882"/>
              <a:ext cx="259054" cy="24911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03" name="rc403"/>
            <p:cNvSpPr/>
            <p:nvPr/>
          </p:nvSpPr>
          <p:spPr>
            <a:xfrm>
              <a:off x="4333706" y="2468882"/>
              <a:ext cx="259054"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04" name="rc404"/>
            <p:cNvSpPr/>
            <p:nvPr/>
          </p:nvSpPr>
          <p:spPr>
            <a:xfrm>
              <a:off x="4592761" y="2468882"/>
              <a:ext cx="259054"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05" name="rc405"/>
            <p:cNvSpPr/>
            <p:nvPr/>
          </p:nvSpPr>
          <p:spPr>
            <a:xfrm>
              <a:off x="4851816" y="2468882"/>
              <a:ext cx="259054" cy="24911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06" name="rc406"/>
            <p:cNvSpPr/>
            <p:nvPr/>
          </p:nvSpPr>
          <p:spPr>
            <a:xfrm>
              <a:off x="5110871" y="2468882"/>
              <a:ext cx="259054" cy="2491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07" name="rc407"/>
            <p:cNvSpPr/>
            <p:nvPr/>
          </p:nvSpPr>
          <p:spPr>
            <a:xfrm>
              <a:off x="5369925" y="2468882"/>
              <a:ext cx="259054"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08" name="rc408"/>
            <p:cNvSpPr/>
            <p:nvPr/>
          </p:nvSpPr>
          <p:spPr>
            <a:xfrm>
              <a:off x="5628980" y="2468882"/>
              <a:ext cx="259054"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09" name="rc409"/>
            <p:cNvSpPr/>
            <p:nvPr/>
          </p:nvSpPr>
          <p:spPr>
            <a:xfrm>
              <a:off x="5888035" y="2468882"/>
              <a:ext cx="259054" cy="24911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10" name="rc410"/>
            <p:cNvSpPr/>
            <p:nvPr/>
          </p:nvSpPr>
          <p:spPr>
            <a:xfrm>
              <a:off x="6147090" y="2468882"/>
              <a:ext cx="259054" cy="24911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11" name="rc411"/>
            <p:cNvSpPr/>
            <p:nvPr/>
          </p:nvSpPr>
          <p:spPr>
            <a:xfrm>
              <a:off x="6406145" y="2468882"/>
              <a:ext cx="259054"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12" name="rc412"/>
            <p:cNvSpPr/>
            <p:nvPr/>
          </p:nvSpPr>
          <p:spPr>
            <a:xfrm>
              <a:off x="6665200" y="2468882"/>
              <a:ext cx="259054"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13" name="rc413"/>
            <p:cNvSpPr/>
            <p:nvPr/>
          </p:nvSpPr>
          <p:spPr>
            <a:xfrm>
              <a:off x="6924255" y="2468882"/>
              <a:ext cx="259054" cy="24911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4" name="rc414"/>
            <p:cNvSpPr/>
            <p:nvPr/>
          </p:nvSpPr>
          <p:spPr>
            <a:xfrm>
              <a:off x="7183310" y="2468882"/>
              <a:ext cx="259054"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15" name="rc415"/>
            <p:cNvSpPr/>
            <p:nvPr/>
          </p:nvSpPr>
          <p:spPr>
            <a:xfrm>
              <a:off x="7442365" y="2468882"/>
              <a:ext cx="259054" cy="24911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16" name="rc416"/>
            <p:cNvSpPr/>
            <p:nvPr/>
          </p:nvSpPr>
          <p:spPr>
            <a:xfrm>
              <a:off x="7701420" y="2468882"/>
              <a:ext cx="259054"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17" name="rc417"/>
            <p:cNvSpPr/>
            <p:nvPr/>
          </p:nvSpPr>
          <p:spPr>
            <a:xfrm>
              <a:off x="7960474" y="2468882"/>
              <a:ext cx="259054"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18" name="rc418"/>
            <p:cNvSpPr/>
            <p:nvPr/>
          </p:nvSpPr>
          <p:spPr>
            <a:xfrm>
              <a:off x="8219529" y="2468882"/>
              <a:ext cx="259054"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19" name="rc419"/>
            <p:cNvSpPr/>
            <p:nvPr/>
          </p:nvSpPr>
          <p:spPr>
            <a:xfrm>
              <a:off x="8478584" y="2468882"/>
              <a:ext cx="259054" cy="24911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20" name="rc420"/>
            <p:cNvSpPr/>
            <p:nvPr/>
          </p:nvSpPr>
          <p:spPr>
            <a:xfrm>
              <a:off x="2002212" y="3465333"/>
              <a:ext cx="259054" cy="249112"/>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21" name="rc421"/>
            <p:cNvSpPr/>
            <p:nvPr/>
          </p:nvSpPr>
          <p:spPr>
            <a:xfrm>
              <a:off x="2261267" y="3465333"/>
              <a:ext cx="259054" cy="249112"/>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422" name="rc422"/>
            <p:cNvSpPr/>
            <p:nvPr/>
          </p:nvSpPr>
          <p:spPr>
            <a:xfrm>
              <a:off x="2520322" y="3465333"/>
              <a:ext cx="259054" cy="249112"/>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423" name="rc423"/>
            <p:cNvSpPr/>
            <p:nvPr/>
          </p:nvSpPr>
          <p:spPr>
            <a:xfrm>
              <a:off x="2779377" y="3465333"/>
              <a:ext cx="259054" cy="24911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24" name="rc424"/>
            <p:cNvSpPr/>
            <p:nvPr/>
          </p:nvSpPr>
          <p:spPr>
            <a:xfrm>
              <a:off x="3038431" y="3465333"/>
              <a:ext cx="259054" cy="24911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25" name="rc425"/>
            <p:cNvSpPr/>
            <p:nvPr/>
          </p:nvSpPr>
          <p:spPr>
            <a:xfrm>
              <a:off x="3297486" y="3465333"/>
              <a:ext cx="259054" cy="24911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26" name="rc426"/>
            <p:cNvSpPr/>
            <p:nvPr/>
          </p:nvSpPr>
          <p:spPr>
            <a:xfrm>
              <a:off x="3556541" y="3465333"/>
              <a:ext cx="259054" cy="24911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27" name="rc427"/>
            <p:cNvSpPr/>
            <p:nvPr/>
          </p:nvSpPr>
          <p:spPr>
            <a:xfrm>
              <a:off x="3815596" y="3465333"/>
              <a:ext cx="259054" cy="24911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28" name="rc428"/>
            <p:cNvSpPr/>
            <p:nvPr/>
          </p:nvSpPr>
          <p:spPr>
            <a:xfrm>
              <a:off x="4074651" y="3465333"/>
              <a:ext cx="259054" cy="24911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29" name="rc429"/>
            <p:cNvSpPr/>
            <p:nvPr/>
          </p:nvSpPr>
          <p:spPr>
            <a:xfrm>
              <a:off x="4333706" y="3465333"/>
              <a:ext cx="259054" cy="249112"/>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30" name="rc430"/>
            <p:cNvSpPr/>
            <p:nvPr/>
          </p:nvSpPr>
          <p:spPr>
            <a:xfrm>
              <a:off x="4592761" y="3465333"/>
              <a:ext cx="259054" cy="24911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31" name="rc431"/>
            <p:cNvSpPr/>
            <p:nvPr/>
          </p:nvSpPr>
          <p:spPr>
            <a:xfrm>
              <a:off x="4851816" y="3465333"/>
              <a:ext cx="259054" cy="24911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32" name="rc432"/>
            <p:cNvSpPr/>
            <p:nvPr/>
          </p:nvSpPr>
          <p:spPr>
            <a:xfrm>
              <a:off x="5110871" y="3465333"/>
              <a:ext cx="259054" cy="24911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33" name="rc433"/>
            <p:cNvSpPr/>
            <p:nvPr/>
          </p:nvSpPr>
          <p:spPr>
            <a:xfrm>
              <a:off x="5369925" y="3465333"/>
              <a:ext cx="259054" cy="24911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34" name="rc434"/>
            <p:cNvSpPr/>
            <p:nvPr/>
          </p:nvSpPr>
          <p:spPr>
            <a:xfrm>
              <a:off x="5628980" y="3465333"/>
              <a:ext cx="259054" cy="24911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35" name="rc435"/>
            <p:cNvSpPr/>
            <p:nvPr/>
          </p:nvSpPr>
          <p:spPr>
            <a:xfrm>
              <a:off x="5888035" y="3465333"/>
              <a:ext cx="259054"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36" name="rc436"/>
            <p:cNvSpPr/>
            <p:nvPr/>
          </p:nvSpPr>
          <p:spPr>
            <a:xfrm>
              <a:off x="6147090" y="3465333"/>
              <a:ext cx="259054" cy="24911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37" name="rc437"/>
            <p:cNvSpPr/>
            <p:nvPr/>
          </p:nvSpPr>
          <p:spPr>
            <a:xfrm>
              <a:off x="6406145" y="3465333"/>
              <a:ext cx="259054"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38" name="rc438"/>
            <p:cNvSpPr/>
            <p:nvPr/>
          </p:nvSpPr>
          <p:spPr>
            <a:xfrm>
              <a:off x="6665200" y="3465333"/>
              <a:ext cx="259054" cy="24911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39" name="rc439"/>
            <p:cNvSpPr/>
            <p:nvPr/>
          </p:nvSpPr>
          <p:spPr>
            <a:xfrm>
              <a:off x="6924255" y="3465333"/>
              <a:ext cx="259054"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40" name="rc440"/>
            <p:cNvSpPr/>
            <p:nvPr/>
          </p:nvSpPr>
          <p:spPr>
            <a:xfrm>
              <a:off x="7183310" y="3465333"/>
              <a:ext cx="259054" cy="24911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41" name="rc441"/>
            <p:cNvSpPr/>
            <p:nvPr/>
          </p:nvSpPr>
          <p:spPr>
            <a:xfrm>
              <a:off x="7442365" y="3465333"/>
              <a:ext cx="259054" cy="24911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42" name="rc442"/>
            <p:cNvSpPr/>
            <p:nvPr/>
          </p:nvSpPr>
          <p:spPr>
            <a:xfrm>
              <a:off x="7701420" y="3465333"/>
              <a:ext cx="259054" cy="24911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43" name="rc443"/>
            <p:cNvSpPr/>
            <p:nvPr/>
          </p:nvSpPr>
          <p:spPr>
            <a:xfrm>
              <a:off x="7960474" y="3465333"/>
              <a:ext cx="259054" cy="24911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44" name="rc444"/>
            <p:cNvSpPr/>
            <p:nvPr/>
          </p:nvSpPr>
          <p:spPr>
            <a:xfrm>
              <a:off x="8219529" y="3465333"/>
              <a:ext cx="259054"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45" name="rc445"/>
            <p:cNvSpPr/>
            <p:nvPr/>
          </p:nvSpPr>
          <p:spPr>
            <a:xfrm>
              <a:off x="8478584" y="3465333"/>
              <a:ext cx="259054" cy="24911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46" name="rc446"/>
            <p:cNvSpPr/>
            <p:nvPr/>
          </p:nvSpPr>
          <p:spPr>
            <a:xfrm>
              <a:off x="2002212" y="4212671"/>
              <a:ext cx="259054" cy="249112"/>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447" name="rc447"/>
            <p:cNvSpPr/>
            <p:nvPr/>
          </p:nvSpPr>
          <p:spPr>
            <a:xfrm>
              <a:off x="2261267" y="4212671"/>
              <a:ext cx="259054" cy="249112"/>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448" name="rc448"/>
            <p:cNvSpPr/>
            <p:nvPr/>
          </p:nvSpPr>
          <p:spPr>
            <a:xfrm>
              <a:off x="2520322" y="4212671"/>
              <a:ext cx="259054" cy="249112"/>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449" name="rc449"/>
            <p:cNvSpPr/>
            <p:nvPr/>
          </p:nvSpPr>
          <p:spPr>
            <a:xfrm>
              <a:off x="2779377" y="4212671"/>
              <a:ext cx="259054" cy="24911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50" name="rc450"/>
            <p:cNvSpPr/>
            <p:nvPr/>
          </p:nvSpPr>
          <p:spPr>
            <a:xfrm>
              <a:off x="3038431" y="4212671"/>
              <a:ext cx="259054" cy="249112"/>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51" name="rc451"/>
            <p:cNvSpPr/>
            <p:nvPr/>
          </p:nvSpPr>
          <p:spPr>
            <a:xfrm>
              <a:off x="3297486" y="4212671"/>
              <a:ext cx="259054" cy="249112"/>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52" name="rc452"/>
            <p:cNvSpPr/>
            <p:nvPr/>
          </p:nvSpPr>
          <p:spPr>
            <a:xfrm>
              <a:off x="3556541" y="4212671"/>
              <a:ext cx="259054" cy="249112"/>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53" name="rc453"/>
            <p:cNvSpPr/>
            <p:nvPr/>
          </p:nvSpPr>
          <p:spPr>
            <a:xfrm>
              <a:off x="3815596" y="4212671"/>
              <a:ext cx="259054" cy="249112"/>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54" name="rc454"/>
            <p:cNvSpPr/>
            <p:nvPr/>
          </p:nvSpPr>
          <p:spPr>
            <a:xfrm>
              <a:off x="4074651" y="4212671"/>
              <a:ext cx="259054" cy="24911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55" name="rc455"/>
            <p:cNvSpPr/>
            <p:nvPr/>
          </p:nvSpPr>
          <p:spPr>
            <a:xfrm>
              <a:off x="4333706" y="4212671"/>
              <a:ext cx="259054" cy="249112"/>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56" name="rc456"/>
            <p:cNvSpPr/>
            <p:nvPr/>
          </p:nvSpPr>
          <p:spPr>
            <a:xfrm>
              <a:off x="4592761" y="4212671"/>
              <a:ext cx="259054" cy="24911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57" name="rc457"/>
            <p:cNvSpPr/>
            <p:nvPr/>
          </p:nvSpPr>
          <p:spPr>
            <a:xfrm>
              <a:off x="4851816" y="4212671"/>
              <a:ext cx="259054" cy="24911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58" name="rc458"/>
            <p:cNvSpPr/>
            <p:nvPr/>
          </p:nvSpPr>
          <p:spPr>
            <a:xfrm>
              <a:off x="5110871" y="4212671"/>
              <a:ext cx="259054" cy="24911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59" name="rc459"/>
            <p:cNvSpPr/>
            <p:nvPr/>
          </p:nvSpPr>
          <p:spPr>
            <a:xfrm>
              <a:off x="5369925" y="4212671"/>
              <a:ext cx="259054" cy="24911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60" name="rc460"/>
            <p:cNvSpPr/>
            <p:nvPr/>
          </p:nvSpPr>
          <p:spPr>
            <a:xfrm>
              <a:off x="5628980" y="4212671"/>
              <a:ext cx="259054" cy="24911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61" name="rc461"/>
            <p:cNvSpPr/>
            <p:nvPr/>
          </p:nvSpPr>
          <p:spPr>
            <a:xfrm>
              <a:off x="5888035" y="4212671"/>
              <a:ext cx="259054" cy="249112"/>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62" name="rc462"/>
            <p:cNvSpPr/>
            <p:nvPr/>
          </p:nvSpPr>
          <p:spPr>
            <a:xfrm>
              <a:off x="6147090" y="4212671"/>
              <a:ext cx="259054" cy="24911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63" name="rc463"/>
            <p:cNvSpPr/>
            <p:nvPr/>
          </p:nvSpPr>
          <p:spPr>
            <a:xfrm>
              <a:off x="6406145" y="4212671"/>
              <a:ext cx="259054" cy="24911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64" name="rc464"/>
            <p:cNvSpPr/>
            <p:nvPr/>
          </p:nvSpPr>
          <p:spPr>
            <a:xfrm>
              <a:off x="6665200" y="4212671"/>
              <a:ext cx="259054" cy="24911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65" name="rc465"/>
            <p:cNvSpPr/>
            <p:nvPr/>
          </p:nvSpPr>
          <p:spPr>
            <a:xfrm>
              <a:off x="6924255" y="4212671"/>
              <a:ext cx="259054" cy="24911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66" name="rc466"/>
            <p:cNvSpPr/>
            <p:nvPr/>
          </p:nvSpPr>
          <p:spPr>
            <a:xfrm>
              <a:off x="7183310" y="4212671"/>
              <a:ext cx="259054" cy="24911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67" name="rc467"/>
            <p:cNvSpPr/>
            <p:nvPr/>
          </p:nvSpPr>
          <p:spPr>
            <a:xfrm>
              <a:off x="7442365" y="4212671"/>
              <a:ext cx="259054" cy="24911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68" name="rc468"/>
            <p:cNvSpPr/>
            <p:nvPr/>
          </p:nvSpPr>
          <p:spPr>
            <a:xfrm>
              <a:off x="7701420" y="4212671"/>
              <a:ext cx="259054" cy="249112"/>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69" name="rc469"/>
            <p:cNvSpPr/>
            <p:nvPr/>
          </p:nvSpPr>
          <p:spPr>
            <a:xfrm>
              <a:off x="7960474" y="4212671"/>
              <a:ext cx="259054" cy="24911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70" name="rc470"/>
            <p:cNvSpPr/>
            <p:nvPr/>
          </p:nvSpPr>
          <p:spPr>
            <a:xfrm>
              <a:off x="8219529" y="4212671"/>
              <a:ext cx="259054" cy="24911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71" name="rc471"/>
            <p:cNvSpPr/>
            <p:nvPr/>
          </p:nvSpPr>
          <p:spPr>
            <a:xfrm>
              <a:off x="8478584" y="4212671"/>
              <a:ext cx="259054" cy="24911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72" name="tx472"/>
            <p:cNvSpPr/>
            <p:nvPr/>
          </p:nvSpPr>
          <p:spPr>
            <a:xfrm>
              <a:off x="2071480"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73" name="tx473"/>
            <p:cNvSpPr/>
            <p:nvPr/>
          </p:nvSpPr>
          <p:spPr>
            <a:xfrm>
              <a:off x="2330535"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74" name="tx474"/>
            <p:cNvSpPr/>
            <p:nvPr/>
          </p:nvSpPr>
          <p:spPr>
            <a:xfrm>
              <a:off x="2589590"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75" name="tx475"/>
            <p:cNvSpPr/>
            <p:nvPr/>
          </p:nvSpPr>
          <p:spPr>
            <a:xfrm>
              <a:off x="2848645"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76" name="tx476"/>
            <p:cNvSpPr/>
            <p:nvPr/>
          </p:nvSpPr>
          <p:spPr>
            <a:xfrm>
              <a:off x="3107700"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77" name="tx477"/>
            <p:cNvSpPr/>
            <p:nvPr/>
          </p:nvSpPr>
          <p:spPr>
            <a:xfrm>
              <a:off x="3366755"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78" name="tx478"/>
            <p:cNvSpPr/>
            <p:nvPr/>
          </p:nvSpPr>
          <p:spPr>
            <a:xfrm>
              <a:off x="3625810"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79" name="tx479"/>
            <p:cNvSpPr/>
            <p:nvPr/>
          </p:nvSpPr>
          <p:spPr>
            <a:xfrm>
              <a:off x="3884865"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80" name="tx480"/>
            <p:cNvSpPr/>
            <p:nvPr/>
          </p:nvSpPr>
          <p:spPr>
            <a:xfrm>
              <a:off x="4143919"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81" name="tx481"/>
            <p:cNvSpPr/>
            <p:nvPr/>
          </p:nvSpPr>
          <p:spPr>
            <a:xfrm>
              <a:off x="4402974"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82" name="tx482"/>
            <p:cNvSpPr/>
            <p:nvPr/>
          </p:nvSpPr>
          <p:spPr>
            <a:xfrm>
              <a:off x="4662029"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83" name="tx483"/>
            <p:cNvSpPr/>
            <p:nvPr/>
          </p:nvSpPr>
          <p:spPr>
            <a:xfrm>
              <a:off x="4921084"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84" name="tx484"/>
            <p:cNvSpPr/>
            <p:nvPr/>
          </p:nvSpPr>
          <p:spPr>
            <a:xfrm>
              <a:off x="5180139"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85" name="tx485"/>
            <p:cNvSpPr/>
            <p:nvPr/>
          </p:nvSpPr>
          <p:spPr>
            <a:xfrm>
              <a:off x="5439194"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86" name="tx486"/>
            <p:cNvSpPr/>
            <p:nvPr/>
          </p:nvSpPr>
          <p:spPr>
            <a:xfrm>
              <a:off x="5698249"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87" name="tx487"/>
            <p:cNvSpPr/>
            <p:nvPr/>
          </p:nvSpPr>
          <p:spPr>
            <a:xfrm>
              <a:off x="5957304"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88" name="tx488"/>
            <p:cNvSpPr/>
            <p:nvPr/>
          </p:nvSpPr>
          <p:spPr>
            <a:xfrm>
              <a:off x="6216359"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89" name="tx489"/>
            <p:cNvSpPr/>
            <p:nvPr/>
          </p:nvSpPr>
          <p:spPr>
            <a:xfrm>
              <a:off x="6475414"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90" name="tx490"/>
            <p:cNvSpPr/>
            <p:nvPr/>
          </p:nvSpPr>
          <p:spPr>
            <a:xfrm>
              <a:off x="6734468"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91" name="tx491"/>
            <p:cNvSpPr/>
            <p:nvPr/>
          </p:nvSpPr>
          <p:spPr>
            <a:xfrm>
              <a:off x="6993523"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92" name="tx492"/>
            <p:cNvSpPr/>
            <p:nvPr/>
          </p:nvSpPr>
          <p:spPr>
            <a:xfrm>
              <a:off x="7252578"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93" name="tx493"/>
            <p:cNvSpPr/>
            <p:nvPr/>
          </p:nvSpPr>
          <p:spPr>
            <a:xfrm>
              <a:off x="7511633"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94" name="tx494"/>
            <p:cNvSpPr/>
            <p:nvPr/>
          </p:nvSpPr>
          <p:spPr>
            <a:xfrm>
              <a:off x="7770688"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95" name="tx495"/>
            <p:cNvSpPr/>
            <p:nvPr/>
          </p:nvSpPr>
          <p:spPr>
            <a:xfrm>
              <a:off x="8029743"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96" name="tx496"/>
            <p:cNvSpPr/>
            <p:nvPr/>
          </p:nvSpPr>
          <p:spPr>
            <a:xfrm>
              <a:off x="8288798"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97" name="tx497"/>
            <p:cNvSpPr/>
            <p:nvPr/>
          </p:nvSpPr>
          <p:spPr>
            <a:xfrm>
              <a:off x="8547853" y="1309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98" name="tx498"/>
            <p:cNvSpPr/>
            <p:nvPr/>
          </p:nvSpPr>
          <p:spPr>
            <a:xfrm>
              <a:off x="2071480"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99" name="tx499"/>
            <p:cNvSpPr/>
            <p:nvPr/>
          </p:nvSpPr>
          <p:spPr>
            <a:xfrm>
              <a:off x="2330535"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00" name="tx500"/>
            <p:cNvSpPr/>
            <p:nvPr/>
          </p:nvSpPr>
          <p:spPr>
            <a:xfrm>
              <a:off x="2589590"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501" name="tx501"/>
            <p:cNvSpPr/>
            <p:nvPr/>
          </p:nvSpPr>
          <p:spPr>
            <a:xfrm>
              <a:off x="2848645"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502" name="tx502"/>
            <p:cNvSpPr/>
            <p:nvPr/>
          </p:nvSpPr>
          <p:spPr>
            <a:xfrm>
              <a:off x="3107700"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503" name="tx503"/>
            <p:cNvSpPr/>
            <p:nvPr/>
          </p:nvSpPr>
          <p:spPr>
            <a:xfrm>
              <a:off x="3366755"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504" name="tx504"/>
            <p:cNvSpPr/>
            <p:nvPr/>
          </p:nvSpPr>
          <p:spPr>
            <a:xfrm>
              <a:off x="3625810"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505" name="tx505"/>
            <p:cNvSpPr/>
            <p:nvPr/>
          </p:nvSpPr>
          <p:spPr>
            <a:xfrm>
              <a:off x="3884865"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06" name="tx506"/>
            <p:cNvSpPr/>
            <p:nvPr/>
          </p:nvSpPr>
          <p:spPr>
            <a:xfrm>
              <a:off x="4143919"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507" name="tx507"/>
            <p:cNvSpPr/>
            <p:nvPr/>
          </p:nvSpPr>
          <p:spPr>
            <a:xfrm>
              <a:off x="4402974"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08" name="tx508"/>
            <p:cNvSpPr/>
            <p:nvPr/>
          </p:nvSpPr>
          <p:spPr>
            <a:xfrm>
              <a:off x="4662029"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09" name="tx509"/>
            <p:cNvSpPr/>
            <p:nvPr/>
          </p:nvSpPr>
          <p:spPr>
            <a:xfrm>
              <a:off x="4921084"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10" name="tx510"/>
            <p:cNvSpPr/>
            <p:nvPr/>
          </p:nvSpPr>
          <p:spPr>
            <a:xfrm>
              <a:off x="5180139"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11" name="tx511"/>
            <p:cNvSpPr/>
            <p:nvPr/>
          </p:nvSpPr>
          <p:spPr>
            <a:xfrm>
              <a:off x="5439194"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12" name="tx512"/>
            <p:cNvSpPr/>
            <p:nvPr/>
          </p:nvSpPr>
          <p:spPr>
            <a:xfrm>
              <a:off x="5698249"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513" name="tx513"/>
            <p:cNvSpPr/>
            <p:nvPr/>
          </p:nvSpPr>
          <p:spPr>
            <a:xfrm>
              <a:off x="5957304"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14" name="tx514"/>
            <p:cNvSpPr/>
            <p:nvPr/>
          </p:nvSpPr>
          <p:spPr>
            <a:xfrm>
              <a:off x="6216359"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15" name="tx515"/>
            <p:cNvSpPr/>
            <p:nvPr/>
          </p:nvSpPr>
          <p:spPr>
            <a:xfrm>
              <a:off x="6475414"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516" name="tx516"/>
            <p:cNvSpPr/>
            <p:nvPr/>
          </p:nvSpPr>
          <p:spPr>
            <a:xfrm>
              <a:off x="6734468"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517" name="tx517"/>
            <p:cNvSpPr/>
            <p:nvPr/>
          </p:nvSpPr>
          <p:spPr>
            <a:xfrm>
              <a:off x="2330535"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518" name="tx518"/>
            <p:cNvSpPr/>
            <p:nvPr/>
          </p:nvSpPr>
          <p:spPr>
            <a:xfrm>
              <a:off x="2589590"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19" name="tx519"/>
            <p:cNvSpPr/>
            <p:nvPr/>
          </p:nvSpPr>
          <p:spPr>
            <a:xfrm>
              <a:off x="2848645"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20" name="tx520"/>
            <p:cNvSpPr/>
            <p:nvPr/>
          </p:nvSpPr>
          <p:spPr>
            <a:xfrm>
              <a:off x="3107700"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21" name="tx521"/>
            <p:cNvSpPr/>
            <p:nvPr/>
          </p:nvSpPr>
          <p:spPr>
            <a:xfrm>
              <a:off x="3366755"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22" name="tx522"/>
            <p:cNvSpPr/>
            <p:nvPr/>
          </p:nvSpPr>
          <p:spPr>
            <a:xfrm>
              <a:off x="3625810"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23" name="tx523"/>
            <p:cNvSpPr/>
            <p:nvPr/>
          </p:nvSpPr>
          <p:spPr>
            <a:xfrm>
              <a:off x="3884865"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24" name="tx524"/>
            <p:cNvSpPr/>
            <p:nvPr/>
          </p:nvSpPr>
          <p:spPr>
            <a:xfrm>
              <a:off x="4143919"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25" name="tx525"/>
            <p:cNvSpPr/>
            <p:nvPr/>
          </p:nvSpPr>
          <p:spPr>
            <a:xfrm>
              <a:off x="4402974"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26" name="tx526"/>
            <p:cNvSpPr/>
            <p:nvPr/>
          </p:nvSpPr>
          <p:spPr>
            <a:xfrm>
              <a:off x="4662029"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27" name="tx527"/>
            <p:cNvSpPr/>
            <p:nvPr/>
          </p:nvSpPr>
          <p:spPr>
            <a:xfrm>
              <a:off x="4921084"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28" name="tx528"/>
            <p:cNvSpPr/>
            <p:nvPr/>
          </p:nvSpPr>
          <p:spPr>
            <a:xfrm>
              <a:off x="5180139"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29" name="tx529"/>
            <p:cNvSpPr/>
            <p:nvPr/>
          </p:nvSpPr>
          <p:spPr>
            <a:xfrm>
              <a:off x="5439194"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30" name="tx530"/>
            <p:cNvSpPr/>
            <p:nvPr/>
          </p:nvSpPr>
          <p:spPr>
            <a:xfrm>
              <a:off x="5698249"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31" name="tx531"/>
            <p:cNvSpPr/>
            <p:nvPr/>
          </p:nvSpPr>
          <p:spPr>
            <a:xfrm>
              <a:off x="5957304"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32" name="tx532"/>
            <p:cNvSpPr/>
            <p:nvPr/>
          </p:nvSpPr>
          <p:spPr>
            <a:xfrm>
              <a:off x="6216359"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33" name="tx533"/>
            <p:cNvSpPr/>
            <p:nvPr/>
          </p:nvSpPr>
          <p:spPr>
            <a:xfrm>
              <a:off x="6475414"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34" name="tx534"/>
            <p:cNvSpPr/>
            <p:nvPr/>
          </p:nvSpPr>
          <p:spPr>
            <a:xfrm>
              <a:off x="6734468"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35" name="tx535"/>
            <p:cNvSpPr/>
            <p:nvPr/>
          </p:nvSpPr>
          <p:spPr>
            <a:xfrm>
              <a:off x="6993523"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36" name="tx536"/>
            <p:cNvSpPr/>
            <p:nvPr/>
          </p:nvSpPr>
          <p:spPr>
            <a:xfrm>
              <a:off x="7252578"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37" name="tx537"/>
            <p:cNvSpPr/>
            <p:nvPr/>
          </p:nvSpPr>
          <p:spPr>
            <a:xfrm>
              <a:off x="7511633"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38" name="tx538"/>
            <p:cNvSpPr/>
            <p:nvPr/>
          </p:nvSpPr>
          <p:spPr>
            <a:xfrm>
              <a:off x="7770688"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39" name="tx539"/>
            <p:cNvSpPr/>
            <p:nvPr/>
          </p:nvSpPr>
          <p:spPr>
            <a:xfrm>
              <a:off x="8029743"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40" name="tx540"/>
            <p:cNvSpPr/>
            <p:nvPr/>
          </p:nvSpPr>
          <p:spPr>
            <a:xfrm>
              <a:off x="8288798"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41" name="tx541"/>
            <p:cNvSpPr/>
            <p:nvPr/>
          </p:nvSpPr>
          <p:spPr>
            <a:xfrm>
              <a:off x="8547853"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42" name="tx542"/>
            <p:cNvSpPr/>
            <p:nvPr/>
          </p:nvSpPr>
          <p:spPr>
            <a:xfrm>
              <a:off x="2071480"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43" name="tx543"/>
            <p:cNvSpPr/>
            <p:nvPr/>
          </p:nvSpPr>
          <p:spPr>
            <a:xfrm>
              <a:off x="2330535"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44" name="tx544"/>
            <p:cNvSpPr/>
            <p:nvPr/>
          </p:nvSpPr>
          <p:spPr>
            <a:xfrm>
              <a:off x="2589590"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45" name="tx545"/>
            <p:cNvSpPr/>
            <p:nvPr/>
          </p:nvSpPr>
          <p:spPr>
            <a:xfrm>
              <a:off x="2848645"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46" name="tx546"/>
            <p:cNvSpPr/>
            <p:nvPr/>
          </p:nvSpPr>
          <p:spPr>
            <a:xfrm>
              <a:off x="3107700"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47" name="tx547"/>
            <p:cNvSpPr/>
            <p:nvPr/>
          </p:nvSpPr>
          <p:spPr>
            <a:xfrm>
              <a:off x="3366755"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48" name="tx548"/>
            <p:cNvSpPr/>
            <p:nvPr/>
          </p:nvSpPr>
          <p:spPr>
            <a:xfrm>
              <a:off x="3625810"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49" name="tx549"/>
            <p:cNvSpPr/>
            <p:nvPr/>
          </p:nvSpPr>
          <p:spPr>
            <a:xfrm>
              <a:off x="3884865"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50" name="tx550"/>
            <p:cNvSpPr/>
            <p:nvPr/>
          </p:nvSpPr>
          <p:spPr>
            <a:xfrm>
              <a:off x="4143919"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1" name="tx551"/>
            <p:cNvSpPr/>
            <p:nvPr/>
          </p:nvSpPr>
          <p:spPr>
            <a:xfrm>
              <a:off x="4402974"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2" name="tx552"/>
            <p:cNvSpPr/>
            <p:nvPr/>
          </p:nvSpPr>
          <p:spPr>
            <a:xfrm>
              <a:off x="4662029"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3" name="tx553"/>
            <p:cNvSpPr/>
            <p:nvPr/>
          </p:nvSpPr>
          <p:spPr>
            <a:xfrm>
              <a:off x="4921084"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54" name="tx554"/>
            <p:cNvSpPr/>
            <p:nvPr/>
          </p:nvSpPr>
          <p:spPr>
            <a:xfrm>
              <a:off x="5180139"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55" name="tx555"/>
            <p:cNvSpPr/>
            <p:nvPr/>
          </p:nvSpPr>
          <p:spPr>
            <a:xfrm>
              <a:off x="5439194"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56" name="tx556"/>
            <p:cNvSpPr/>
            <p:nvPr/>
          </p:nvSpPr>
          <p:spPr>
            <a:xfrm>
              <a:off x="5698249"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57" name="tx557"/>
            <p:cNvSpPr/>
            <p:nvPr/>
          </p:nvSpPr>
          <p:spPr>
            <a:xfrm>
              <a:off x="5957304"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58" name="tx558"/>
            <p:cNvSpPr/>
            <p:nvPr/>
          </p:nvSpPr>
          <p:spPr>
            <a:xfrm>
              <a:off x="6216359"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59" name="tx559"/>
            <p:cNvSpPr/>
            <p:nvPr/>
          </p:nvSpPr>
          <p:spPr>
            <a:xfrm>
              <a:off x="6475414"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60" name="tx560"/>
            <p:cNvSpPr/>
            <p:nvPr/>
          </p:nvSpPr>
          <p:spPr>
            <a:xfrm>
              <a:off x="6734468"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61" name="tx561"/>
            <p:cNvSpPr/>
            <p:nvPr/>
          </p:nvSpPr>
          <p:spPr>
            <a:xfrm>
              <a:off x="6993523"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62" name="tx562"/>
            <p:cNvSpPr/>
            <p:nvPr/>
          </p:nvSpPr>
          <p:spPr>
            <a:xfrm>
              <a:off x="7252578"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63" name="tx563"/>
            <p:cNvSpPr/>
            <p:nvPr/>
          </p:nvSpPr>
          <p:spPr>
            <a:xfrm>
              <a:off x="7511633"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64" name="tx564"/>
            <p:cNvSpPr/>
            <p:nvPr/>
          </p:nvSpPr>
          <p:spPr>
            <a:xfrm>
              <a:off x="7770688"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65" name="tx565"/>
            <p:cNvSpPr/>
            <p:nvPr/>
          </p:nvSpPr>
          <p:spPr>
            <a:xfrm>
              <a:off x="8029743"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66" name="tx566"/>
            <p:cNvSpPr/>
            <p:nvPr/>
          </p:nvSpPr>
          <p:spPr>
            <a:xfrm>
              <a:off x="8288798"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67" name="tx567"/>
            <p:cNvSpPr/>
            <p:nvPr/>
          </p:nvSpPr>
          <p:spPr>
            <a:xfrm>
              <a:off x="8547853" y="1558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68" name="tx568"/>
            <p:cNvSpPr/>
            <p:nvPr/>
          </p:nvSpPr>
          <p:spPr>
            <a:xfrm>
              <a:off x="207148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69" name="tx569"/>
            <p:cNvSpPr/>
            <p:nvPr/>
          </p:nvSpPr>
          <p:spPr>
            <a:xfrm>
              <a:off x="2330535"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70" name="tx570"/>
            <p:cNvSpPr/>
            <p:nvPr/>
          </p:nvSpPr>
          <p:spPr>
            <a:xfrm>
              <a:off x="258959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71" name="tx571"/>
            <p:cNvSpPr/>
            <p:nvPr/>
          </p:nvSpPr>
          <p:spPr>
            <a:xfrm>
              <a:off x="2848645"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72" name="tx572"/>
            <p:cNvSpPr/>
            <p:nvPr/>
          </p:nvSpPr>
          <p:spPr>
            <a:xfrm>
              <a:off x="310770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73" name="tx573"/>
            <p:cNvSpPr/>
            <p:nvPr/>
          </p:nvSpPr>
          <p:spPr>
            <a:xfrm>
              <a:off x="3366755"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74" name="tx574"/>
            <p:cNvSpPr/>
            <p:nvPr/>
          </p:nvSpPr>
          <p:spPr>
            <a:xfrm>
              <a:off x="362581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75" name="tx575"/>
            <p:cNvSpPr/>
            <p:nvPr/>
          </p:nvSpPr>
          <p:spPr>
            <a:xfrm>
              <a:off x="3884865"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76" name="tx576"/>
            <p:cNvSpPr/>
            <p:nvPr/>
          </p:nvSpPr>
          <p:spPr>
            <a:xfrm>
              <a:off x="414391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577" name="tx577"/>
            <p:cNvSpPr/>
            <p:nvPr/>
          </p:nvSpPr>
          <p:spPr>
            <a:xfrm>
              <a:off x="440297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78" name="tx578"/>
            <p:cNvSpPr/>
            <p:nvPr/>
          </p:nvSpPr>
          <p:spPr>
            <a:xfrm>
              <a:off x="466202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79" name="tx579"/>
            <p:cNvSpPr/>
            <p:nvPr/>
          </p:nvSpPr>
          <p:spPr>
            <a:xfrm>
              <a:off x="518013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80" name="tx580"/>
            <p:cNvSpPr/>
            <p:nvPr/>
          </p:nvSpPr>
          <p:spPr>
            <a:xfrm>
              <a:off x="543919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81" name="tx581"/>
            <p:cNvSpPr/>
            <p:nvPr/>
          </p:nvSpPr>
          <p:spPr>
            <a:xfrm>
              <a:off x="595730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82" name="tx582"/>
            <p:cNvSpPr/>
            <p:nvPr/>
          </p:nvSpPr>
          <p:spPr>
            <a:xfrm>
              <a:off x="621635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83" name="tx583"/>
            <p:cNvSpPr/>
            <p:nvPr/>
          </p:nvSpPr>
          <p:spPr>
            <a:xfrm>
              <a:off x="647541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84" name="tx584"/>
            <p:cNvSpPr/>
            <p:nvPr/>
          </p:nvSpPr>
          <p:spPr>
            <a:xfrm>
              <a:off x="673446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585" name="tx585"/>
            <p:cNvSpPr/>
            <p:nvPr/>
          </p:nvSpPr>
          <p:spPr>
            <a:xfrm>
              <a:off x="699352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86" name="tx586"/>
            <p:cNvSpPr/>
            <p:nvPr/>
          </p:nvSpPr>
          <p:spPr>
            <a:xfrm>
              <a:off x="725257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587" name="tx587"/>
            <p:cNvSpPr/>
            <p:nvPr/>
          </p:nvSpPr>
          <p:spPr>
            <a:xfrm>
              <a:off x="751163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88" name="tx588"/>
            <p:cNvSpPr/>
            <p:nvPr/>
          </p:nvSpPr>
          <p:spPr>
            <a:xfrm>
              <a:off x="802974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589" name="tx589"/>
            <p:cNvSpPr/>
            <p:nvPr/>
          </p:nvSpPr>
          <p:spPr>
            <a:xfrm>
              <a:off x="828879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590" name="tx590"/>
            <p:cNvSpPr/>
            <p:nvPr/>
          </p:nvSpPr>
          <p:spPr>
            <a:xfrm>
              <a:off x="2071480"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91" name="tx591"/>
            <p:cNvSpPr/>
            <p:nvPr/>
          </p:nvSpPr>
          <p:spPr>
            <a:xfrm>
              <a:off x="2330535"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92" name="tx592"/>
            <p:cNvSpPr/>
            <p:nvPr/>
          </p:nvSpPr>
          <p:spPr>
            <a:xfrm>
              <a:off x="2589590"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93" name="tx593"/>
            <p:cNvSpPr/>
            <p:nvPr/>
          </p:nvSpPr>
          <p:spPr>
            <a:xfrm>
              <a:off x="2848645"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94" name="tx594"/>
            <p:cNvSpPr/>
            <p:nvPr/>
          </p:nvSpPr>
          <p:spPr>
            <a:xfrm>
              <a:off x="3107700"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95" name="tx595"/>
            <p:cNvSpPr/>
            <p:nvPr/>
          </p:nvSpPr>
          <p:spPr>
            <a:xfrm>
              <a:off x="3366755"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96" name="tx596"/>
            <p:cNvSpPr/>
            <p:nvPr/>
          </p:nvSpPr>
          <p:spPr>
            <a:xfrm>
              <a:off x="3625810"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97" name="tx597"/>
            <p:cNvSpPr/>
            <p:nvPr/>
          </p:nvSpPr>
          <p:spPr>
            <a:xfrm>
              <a:off x="3884865"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98" name="tx598"/>
            <p:cNvSpPr/>
            <p:nvPr/>
          </p:nvSpPr>
          <p:spPr>
            <a:xfrm>
              <a:off x="4143919"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99" name="tx599"/>
            <p:cNvSpPr/>
            <p:nvPr/>
          </p:nvSpPr>
          <p:spPr>
            <a:xfrm>
              <a:off x="4402974"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00" name="tx600"/>
            <p:cNvSpPr/>
            <p:nvPr/>
          </p:nvSpPr>
          <p:spPr>
            <a:xfrm>
              <a:off x="4662029"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01" name="tx601"/>
            <p:cNvSpPr/>
            <p:nvPr/>
          </p:nvSpPr>
          <p:spPr>
            <a:xfrm>
              <a:off x="4921084"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02" name="tx602"/>
            <p:cNvSpPr/>
            <p:nvPr/>
          </p:nvSpPr>
          <p:spPr>
            <a:xfrm>
              <a:off x="5180139"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03" name="tx603"/>
            <p:cNvSpPr/>
            <p:nvPr/>
          </p:nvSpPr>
          <p:spPr>
            <a:xfrm>
              <a:off x="5439194"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04" name="tx604"/>
            <p:cNvSpPr/>
            <p:nvPr/>
          </p:nvSpPr>
          <p:spPr>
            <a:xfrm>
              <a:off x="5698249"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05" name="tx605"/>
            <p:cNvSpPr/>
            <p:nvPr/>
          </p:nvSpPr>
          <p:spPr>
            <a:xfrm>
              <a:off x="5957304"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06" name="tx606"/>
            <p:cNvSpPr/>
            <p:nvPr/>
          </p:nvSpPr>
          <p:spPr>
            <a:xfrm>
              <a:off x="6216359"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07" name="tx607"/>
            <p:cNvSpPr/>
            <p:nvPr/>
          </p:nvSpPr>
          <p:spPr>
            <a:xfrm>
              <a:off x="6475414"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08" name="tx608"/>
            <p:cNvSpPr/>
            <p:nvPr/>
          </p:nvSpPr>
          <p:spPr>
            <a:xfrm>
              <a:off x="6734468"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09" name="tx609"/>
            <p:cNvSpPr/>
            <p:nvPr/>
          </p:nvSpPr>
          <p:spPr>
            <a:xfrm>
              <a:off x="6993523"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10" name="tx610"/>
            <p:cNvSpPr/>
            <p:nvPr/>
          </p:nvSpPr>
          <p:spPr>
            <a:xfrm>
              <a:off x="7252578"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11" name="tx611"/>
            <p:cNvSpPr/>
            <p:nvPr/>
          </p:nvSpPr>
          <p:spPr>
            <a:xfrm>
              <a:off x="7511633"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12" name="tx612"/>
            <p:cNvSpPr/>
            <p:nvPr/>
          </p:nvSpPr>
          <p:spPr>
            <a:xfrm>
              <a:off x="7770688"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13" name="tx613"/>
            <p:cNvSpPr/>
            <p:nvPr/>
          </p:nvSpPr>
          <p:spPr>
            <a:xfrm>
              <a:off x="8029743"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14" name="tx614"/>
            <p:cNvSpPr/>
            <p:nvPr/>
          </p:nvSpPr>
          <p:spPr>
            <a:xfrm>
              <a:off x="8288798"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15" name="tx615"/>
            <p:cNvSpPr/>
            <p:nvPr/>
          </p:nvSpPr>
          <p:spPr>
            <a:xfrm>
              <a:off x="8547853" y="3800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16" name="tx616"/>
            <p:cNvSpPr/>
            <p:nvPr/>
          </p:nvSpPr>
          <p:spPr>
            <a:xfrm>
              <a:off x="207148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17" name="tx617"/>
            <p:cNvSpPr/>
            <p:nvPr/>
          </p:nvSpPr>
          <p:spPr>
            <a:xfrm>
              <a:off x="233053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18" name="tx618"/>
            <p:cNvSpPr/>
            <p:nvPr/>
          </p:nvSpPr>
          <p:spPr>
            <a:xfrm>
              <a:off x="258959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19" name="tx619"/>
            <p:cNvSpPr/>
            <p:nvPr/>
          </p:nvSpPr>
          <p:spPr>
            <a:xfrm>
              <a:off x="284864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20" name="tx620"/>
            <p:cNvSpPr/>
            <p:nvPr/>
          </p:nvSpPr>
          <p:spPr>
            <a:xfrm>
              <a:off x="310770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21" name="tx621"/>
            <p:cNvSpPr/>
            <p:nvPr/>
          </p:nvSpPr>
          <p:spPr>
            <a:xfrm>
              <a:off x="336675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22" name="tx622"/>
            <p:cNvSpPr/>
            <p:nvPr/>
          </p:nvSpPr>
          <p:spPr>
            <a:xfrm>
              <a:off x="362581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23" name="tx623"/>
            <p:cNvSpPr/>
            <p:nvPr/>
          </p:nvSpPr>
          <p:spPr>
            <a:xfrm>
              <a:off x="3884865"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24" name="tx624"/>
            <p:cNvSpPr/>
            <p:nvPr/>
          </p:nvSpPr>
          <p:spPr>
            <a:xfrm>
              <a:off x="414391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25" name="tx625"/>
            <p:cNvSpPr/>
            <p:nvPr/>
          </p:nvSpPr>
          <p:spPr>
            <a:xfrm>
              <a:off x="440297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26" name="tx626"/>
            <p:cNvSpPr/>
            <p:nvPr/>
          </p:nvSpPr>
          <p:spPr>
            <a:xfrm>
              <a:off x="466202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27" name="tx627"/>
            <p:cNvSpPr/>
            <p:nvPr/>
          </p:nvSpPr>
          <p:spPr>
            <a:xfrm>
              <a:off x="492108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28" name="tx628"/>
            <p:cNvSpPr/>
            <p:nvPr/>
          </p:nvSpPr>
          <p:spPr>
            <a:xfrm>
              <a:off x="518013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29" name="tx629"/>
            <p:cNvSpPr/>
            <p:nvPr/>
          </p:nvSpPr>
          <p:spPr>
            <a:xfrm>
              <a:off x="543919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30" name="tx630"/>
            <p:cNvSpPr/>
            <p:nvPr/>
          </p:nvSpPr>
          <p:spPr>
            <a:xfrm>
              <a:off x="569824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31" name="tx631"/>
            <p:cNvSpPr/>
            <p:nvPr/>
          </p:nvSpPr>
          <p:spPr>
            <a:xfrm>
              <a:off x="595730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32" name="tx632"/>
            <p:cNvSpPr/>
            <p:nvPr/>
          </p:nvSpPr>
          <p:spPr>
            <a:xfrm>
              <a:off x="621635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33" name="tx633"/>
            <p:cNvSpPr/>
            <p:nvPr/>
          </p:nvSpPr>
          <p:spPr>
            <a:xfrm>
              <a:off x="647541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34" name="tx634"/>
            <p:cNvSpPr/>
            <p:nvPr/>
          </p:nvSpPr>
          <p:spPr>
            <a:xfrm>
              <a:off x="673446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35" name="tx635"/>
            <p:cNvSpPr/>
            <p:nvPr/>
          </p:nvSpPr>
          <p:spPr>
            <a:xfrm>
              <a:off x="699352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36" name="tx636"/>
            <p:cNvSpPr/>
            <p:nvPr/>
          </p:nvSpPr>
          <p:spPr>
            <a:xfrm>
              <a:off x="725257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37" name="tx637"/>
            <p:cNvSpPr/>
            <p:nvPr/>
          </p:nvSpPr>
          <p:spPr>
            <a:xfrm>
              <a:off x="751163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38" name="tx638"/>
            <p:cNvSpPr/>
            <p:nvPr/>
          </p:nvSpPr>
          <p:spPr>
            <a:xfrm>
              <a:off x="777068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39" name="tx639"/>
            <p:cNvSpPr/>
            <p:nvPr/>
          </p:nvSpPr>
          <p:spPr>
            <a:xfrm>
              <a:off x="802974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40" name="tx640"/>
            <p:cNvSpPr/>
            <p:nvPr/>
          </p:nvSpPr>
          <p:spPr>
            <a:xfrm>
              <a:off x="828879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41" name="tx641"/>
            <p:cNvSpPr/>
            <p:nvPr/>
          </p:nvSpPr>
          <p:spPr>
            <a:xfrm>
              <a:off x="854785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42" name="tx642"/>
            <p:cNvSpPr/>
            <p:nvPr/>
          </p:nvSpPr>
          <p:spPr>
            <a:xfrm>
              <a:off x="4921084"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43" name="tx643"/>
            <p:cNvSpPr/>
            <p:nvPr/>
          </p:nvSpPr>
          <p:spPr>
            <a:xfrm>
              <a:off x="8288798"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644" name="tx644"/>
            <p:cNvSpPr/>
            <p:nvPr/>
          </p:nvSpPr>
          <p:spPr>
            <a:xfrm>
              <a:off x="8547853"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45" name="tx645"/>
            <p:cNvSpPr/>
            <p:nvPr/>
          </p:nvSpPr>
          <p:spPr>
            <a:xfrm>
              <a:off x="2071480"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46" name="tx646"/>
            <p:cNvSpPr/>
            <p:nvPr/>
          </p:nvSpPr>
          <p:spPr>
            <a:xfrm>
              <a:off x="2330535"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647" name="tx647"/>
            <p:cNvSpPr/>
            <p:nvPr/>
          </p:nvSpPr>
          <p:spPr>
            <a:xfrm>
              <a:off x="2589590"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48" name="tx648"/>
            <p:cNvSpPr/>
            <p:nvPr/>
          </p:nvSpPr>
          <p:spPr>
            <a:xfrm>
              <a:off x="2848645"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49" name="tx649"/>
            <p:cNvSpPr/>
            <p:nvPr/>
          </p:nvSpPr>
          <p:spPr>
            <a:xfrm>
              <a:off x="3107700"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50" name="tx650"/>
            <p:cNvSpPr/>
            <p:nvPr/>
          </p:nvSpPr>
          <p:spPr>
            <a:xfrm>
              <a:off x="3366755"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51" name="tx651"/>
            <p:cNvSpPr/>
            <p:nvPr/>
          </p:nvSpPr>
          <p:spPr>
            <a:xfrm>
              <a:off x="3625810"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52" name="tx652"/>
            <p:cNvSpPr/>
            <p:nvPr/>
          </p:nvSpPr>
          <p:spPr>
            <a:xfrm>
              <a:off x="3884865"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53" name="tx653"/>
            <p:cNvSpPr/>
            <p:nvPr/>
          </p:nvSpPr>
          <p:spPr>
            <a:xfrm>
              <a:off x="4143919"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54" name="tx654"/>
            <p:cNvSpPr/>
            <p:nvPr/>
          </p:nvSpPr>
          <p:spPr>
            <a:xfrm>
              <a:off x="4402974"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55" name="tx655"/>
            <p:cNvSpPr/>
            <p:nvPr/>
          </p:nvSpPr>
          <p:spPr>
            <a:xfrm>
              <a:off x="4662029"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56" name="tx656"/>
            <p:cNvSpPr/>
            <p:nvPr/>
          </p:nvSpPr>
          <p:spPr>
            <a:xfrm>
              <a:off x="4921084"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57" name="tx657"/>
            <p:cNvSpPr/>
            <p:nvPr/>
          </p:nvSpPr>
          <p:spPr>
            <a:xfrm>
              <a:off x="5180139"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58" name="tx658"/>
            <p:cNvSpPr/>
            <p:nvPr/>
          </p:nvSpPr>
          <p:spPr>
            <a:xfrm>
              <a:off x="5439194"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59" name="tx659"/>
            <p:cNvSpPr/>
            <p:nvPr/>
          </p:nvSpPr>
          <p:spPr>
            <a:xfrm>
              <a:off x="5698249"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60" name="tx660"/>
            <p:cNvSpPr/>
            <p:nvPr/>
          </p:nvSpPr>
          <p:spPr>
            <a:xfrm>
              <a:off x="5957304"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61" name="tx661"/>
            <p:cNvSpPr/>
            <p:nvPr/>
          </p:nvSpPr>
          <p:spPr>
            <a:xfrm>
              <a:off x="6216359"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62" name="tx662"/>
            <p:cNvSpPr/>
            <p:nvPr/>
          </p:nvSpPr>
          <p:spPr>
            <a:xfrm>
              <a:off x="6475414"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663" name="tx663"/>
            <p:cNvSpPr/>
            <p:nvPr/>
          </p:nvSpPr>
          <p:spPr>
            <a:xfrm>
              <a:off x="6734468"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64" name="tx664"/>
            <p:cNvSpPr/>
            <p:nvPr/>
          </p:nvSpPr>
          <p:spPr>
            <a:xfrm>
              <a:off x="6993523"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65" name="tx665"/>
            <p:cNvSpPr/>
            <p:nvPr/>
          </p:nvSpPr>
          <p:spPr>
            <a:xfrm>
              <a:off x="7252578"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66" name="tx666"/>
            <p:cNvSpPr/>
            <p:nvPr/>
          </p:nvSpPr>
          <p:spPr>
            <a:xfrm>
              <a:off x="7511633"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67" name="tx667"/>
            <p:cNvSpPr/>
            <p:nvPr/>
          </p:nvSpPr>
          <p:spPr>
            <a:xfrm>
              <a:off x="7770688"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68" name="tx668"/>
            <p:cNvSpPr/>
            <p:nvPr/>
          </p:nvSpPr>
          <p:spPr>
            <a:xfrm>
              <a:off x="8029743"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69" name="tx669"/>
            <p:cNvSpPr/>
            <p:nvPr/>
          </p:nvSpPr>
          <p:spPr>
            <a:xfrm>
              <a:off x="8288798"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70" name="tx670"/>
            <p:cNvSpPr/>
            <p:nvPr/>
          </p:nvSpPr>
          <p:spPr>
            <a:xfrm>
              <a:off x="8547853" y="4049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71" name="tx671"/>
            <p:cNvSpPr/>
            <p:nvPr/>
          </p:nvSpPr>
          <p:spPr>
            <a:xfrm>
              <a:off x="2071480"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672" name="tx672"/>
            <p:cNvSpPr/>
            <p:nvPr/>
          </p:nvSpPr>
          <p:spPr>
            <a:xfrm>
              <a:off x="3366755"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73" name="tx673"/>
            <p:cNvSpPr/>
            <p:nvPr/>
          </p:nvSpPr>
          <p:spPr>
            <a:xfrm>
              <a:off x="3625810"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674" name="tx674"/>
            <p:cNvSpPr/>
            <p:nvPr/>
          </p:nvSpPr>
          <p:spPr>
            <a:xfrm>
              <a:off x="3884865"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75" name="tx675"/>
            <p:cNvSpPr/>
            <p:nvPr/>
          </p:nvSpPr>
          <p:spPr>
            <a:xfrm>
              <a:off x="4143919"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76" name="tx676"/>
            <p:cNvSpPr/>
            <p:nvPr/>
          </p:nvSpPr>
          <p:spPr>
            <a:xfrm>
              <a:off x="4402974"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77" name="tx677"/>
            <p:cNvSpPr/>
            <p:nvPr/>
          </p:nvSpPr>
          <p:spPr>
            <a:xfrm>
              <a:off x="4662029"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78" name="tx678"/>
            <p:cNvSpPr/>
            <p:nvPr/>
          </p:nvSpPr>
          <p:spPr>
            <a:xfrm>
              <a:off x="4921084"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79" name="tx679"/>
            <p:cNvSpPr/>
            <p:nvPr/>
          </p:nvSpPr>
          <p:spPr>
            <a:xfrm>
              <a:off x="5180139"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80" name="tx680"/>
            <p:cNvSpPr/>
            <p:nvPr/>
          </p:nvSpPr>
          <p:spPr>
            <a:xfrm>
              <a:off x="5439194"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81" name="tx681"/>
            <p:cNvSpPr/>
            <p:nvPr/>
          </p:nvSpPr>
          <p:spPr>
            <a:xfrm>
              <a:off x="5957304"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82" name="tx682"/>
            <p:cNvSpPr/>
            <p:nvPr/>
          </p:nvSpPr>
          <p:spPr>
            <a:xfrm>
              <a:off x="6216359"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83" name="tx683"/>
            <p:cNvSpPr/>
            <p:nvPr/>
          </p:nvSpPr>
          <p:spPr>
            <a:xfrm>
              <a:off x="6475414"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84" name="tx684"/>
            <p:cNvSpPr/>
            <p:nvPr/>
          </p:nvSpPr>
          <p:spPr>
            <a:xfrm>
              <a:off x="6734468"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85" name="tx685"/>
            <p:cNvSpPr/>
            <p:nvPr/>
          </p:nvSpPr>
          <p:spPr>
            <a:xfrm>
              <a:off x="6993523"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86" name="tx686"/>
            <p:cNvSpPr/>
            <p:nvPr/>
          </p:nvSpPr>
          <p:spPr>
            <a:xfrm>
              <a:off x="7252578"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687" name="tx687"/>
            <p:cNvSpPr/>
            <p:nvPr/>
          </p:nvSpPr>
          <p:spPr>
            <a:xfrm>
              <a:off x="7770688"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88" name="tx688"/>
            <p:cNvSpPr/>
            <p:nvPr/>
          </p:nvSpPr>
          <p:spPr>
            <a:xfrm>
              <a:off x="8029743"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89" name="tx689"/>
            <p:cNvSpPr/>
            <p:nvPr/>
          </p:nvSpPr>
          <p:spPr>
            <a:xfrm>
              <a:off x="8288798"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90" name="tx690"/>
            <p:cNvSpPr/>
            <p:nvPr/>
          </p:nvSpPr>
          <p:spPr>
            <a:xfrm>
              <a:off x="8547853"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91" name="tx691"/>
            <p:cNvSpPr/>
            <p:nvPr/>
          </p:nvSpPr>
          <p:spPr>
            <a:xfrm>
              <a:off x="3107700"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692" name="tx692"/>
            <p:cNvSpPr/>
            <p:nvPr/>
          </p:nvSpPr>
          <p:spPr>
            <a:xfrm>
              <a:off x="3366755"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93" name="tx693"/>
            <p:cNvSpPr/>
            <p:nvPr/>
          </p:nvSpPr>
          <p:spPr>
            <a:xfrm>
              <a:off x="3625810"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94" name="tx694"/>
            <p:cNvSpPr/>
            <p:nvPr/>
          </p:nvSpPr>
          <p:spPr>
            <a:xfrm>
              <a:off x="3884865"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695" name="tx695"/>
            <p:cNvSpPr/>
            <p:nvPr/>
          </p:nvSpPr>
          <p:spPr>
            <a:xfrm>
              <a:off x="4143919"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96" name="tx696"/>
            <p:cNvSpPr/>
            <p:nvPr/>
          </p:nvSpPr>
          <p:spPr>
            <a:xfrm>
              <a:off x="4402974"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97" name="tx697"/>
            <p:cNvSpPr/>
            <p:nvPr/>
          </p:nvSpPr>
          <p:spPr>
            <a:xfrm>
              <a:off x="4662029"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98" name="tx698"/>
            <p:cNvSpPr/>
            <p:nvPr/>
          </p:nvSpPr>
          <p:spPr>
            <a:xfrm>
              <a:off x="4921084"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699" name="tx699"/>
            <p:cNvSpPr/>
            <p:nvPr/>
          </p:nvSpPr>
          <p:spPr>
            <a:xfrm>
              <a:off x="5180139"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00" name="tx700"/>
            <p:cNvSpPr/>
            <p:nvPr/>
          </p:nvSpPr>
          <p:spPr>
            <a:xfrm>
              <a:off x="5439194"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01" name="tx701"/>
            <p:cNvSpPr/>
            <p:nvPr/>
          </p:nvSpPr>
          <p:spPr>
            <a:xfrm>
              <a:off x="5698249"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702" name="tx702"/>
            <p:cNvSpPr/>
            <p:nvPr/>
          </p:nvSpPr>
          <p:spPr>
            <a:xfrm>
              <a:off x="5957304"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03" name="tx703"/>
            <p:cNvSpPr/>
            <p:nvPr/>
          </p:nvSpPr>
          <p:spPr>
            <a:xfrm>
              <a:off x="6216359"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04" name="tx704"/>
            <p:cNvSpPr/>
            <p:nvPr/>
          </p:nvSpPr>
          <p:spPr>
            <a:xfrm>
              <a:off x="6475414"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05" name="tx705"/>
            <p:cNvSpPr/>
            <p:nvPr/>
          </p:nvSpPr>
          <p:spPr>
            <a:xfrm>
              <a:off x="6734468"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06" name="tx706"/>
            <p:cNvSpPr/>
            <p:nvPr/>
          </p:nvSpPr>
          <p:spPr>
            <a:xfrm>
              <a:off x="6993523"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07" name="tx707"/>
            <p:cNvSpPr/>
            <p:nvPr/>
          </p:nvSpPr>
          <p:spPr>
            <a:xfrm>
              <a:off x="7252578"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08" name="tx708"/>
            <p:cNvSpPr/>
            <p:nvPr/>
          </p:nvSpPr>
          <p:spPr>
            <a:xfrm>
              <a:off x="7511633"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09" name="tx709"/>
            <p:cNvSpPr/>
            <p:nvPr/>
          </p:nvSpPr>
          <p:spPr>
            <a:xfrm>
              <a:off x="7770688"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710" name="tx710"/>
            <p:cNvSpPr/>
            <p:nvPr/>
          </p:nvSpPr>
          <p:spPr>
            <a:xfrm>
              <a:off x="8029743"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11" name="tx711"/>
            <p:cNvSpPr/>
            <p:nvPr/>
          </p:nvSpPr>
          <p:spPr>
            <a:xfrm>
              <a:off x="8288798"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712" name="tx712"/>
            <p:cNvSpPr/>
            <p:nvPr/>
          </p:nvSpPr>
          <p:spPr>
            <a:xfrm>
              <a:off x="8547853"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13" name="tx713"/>
            <p:cNvSpPr/>
            <p:nvPr/>
          </p:nvSpPr>
          <p:spPr>
            <a:xfrm>
              <a:off x="2589590"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14" name="tx714"/>
            <p:cNvSpPr/>
            <p:nvPr/>
          </p:nvSpPr>
          <p:spPr>
            <a:xfrm>
              <a:off x="2848645"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15" name="tx715"/>
            <p:cNvSpPr/>
            <p:nvPr/>
          </p:nvSpPr>
          <p:spPr>
            <a:xfrm>
              <a:off x="3107700"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16" name="tx716"/>
            <p:cNvSpPr/>
            <p:nvPr/>
          </p:nvSpPr>
          <p:spPr>
            <a:xfrm>
              <a:off x="3366755"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17" name="tx717"/>
            <p:cNvSpPr/>
            <p:nvPr/>
          </p:nvSpPr>
          <p:spPr>
            <a:xfrm>
              <a:off x="3625810"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18" name="tx718"/>
            <p:cNvSpPr/>
            <p:nvPr/>
          </p:nvSpPr>
          <p:spPr>
            <a:xfrm>
              <a:off x="3884865"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19" name="tx719"/>
            <p:cNvSpPr/>
            <p:nvPr/>
          </p:nvSpPr>
          <p:spPr>
            <a:xfrm>
              <a:off x="4143919"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20" name="tx720"/>
            <p:cNvSpPr/>
            <p:nvPr/>
          </p:nvSpPr>
          <p:spPr>
            <a:xfrm>
              <a:off x="4662029"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21" name="tx721"/>
            <p:cNvSpPr/>
            <p:nvPr/>
          </p:nvSpPr>
          <p:spPr>
            <a:xfrm>
              <a:off x="4921084"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22" name="tx722"/>
            <p:cNvSpPr/>
            <p:nvPr/>
          </p:nvSpPr>
          <p:spPr>
            <a:xfrm>
              <a:off x="5180139"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23" name="tx723"/>
            <p:cNvSpPr/>
            <p:nvPr/>
          </p:nvSpPr>
          <p:spPr>
            <a:xfrm>
              <a:off x="5439194"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24" name="tx724"/>
            <p:cNvSpPr/>
            <p:nvPr/>
          </p:nvSpPr>
          <p:spPr>
            <a:xfrm>
              <a:off x="5698249"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25" name="tx725"/>
            <p:cNvSpPr/>
            <p:nvPr/>
          </p:nvSpPr>
          <p:spPr>
            <a:xfrm>
              <a:off x="5957304"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26" name="tx726"/>
            <p:cNvSpPr/>
            <p:nvPr/>
          </p:nvSpPr>
          <p:spPr>
            <a:xfrm>
              <a:off x="6216359"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27" name="tx727"/>
            <p:cNvSpPr/>
            <p:nvPr/>
          </p:nvSpPr>
          <p:spPr>
            <a:xfrm>
              <a:off x="6475414"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28" name="tx728"/>
            <p:cNvSpPr/>
            <p:nvPr/>
          </p:nvSpPr>
          <p:spPr>
            <a:xfrm>
              <a:off x="6734468"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29" name="tx729"/>
            <p:cNvSpPr/>
            <p:nvPr/>
          </p:nvSpPr>
          <p:spPr>
            <a:xfrm>
              <a:off x="6993523"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30" name="tx730"/>
            <p:cNvSpPr/>
            <p:nvPr/>
          </p:nvSpPr>
          <p:spPr>
            <a:xfrm>
              <a:off x="7252578"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31" name="tx731"/>
            <p:cNvSpPr/>
            <p:nvPr/>
          </p:nvSpPr>
          <p:spPr>
            <a:xfrm>
              <a:off x="7511633"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32" name="tx732"/>
            <p:cNvSpPr/>
            <p:nvPr/>
          </p:nvSpPr>
          <p:spPr>
            <a:xfrm>
              <a:off x="7770688"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33" name="tx733"/>
            <p:cNvSpPr/>
            <p:nvPr/>
          </p:nvSpPr>
          <p:spPr>
            <a:xfrm>
              <a:off x="8029743"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34" name="tx734"/>
            <p:cNvSpPr/>
            <p:nvPr/>
          </p:nvSpPr>
          <p:spPr>
            <a:xfrm>
              <a:off x="8288798"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35" name="tx735"/>
            <p:cNvSpPr/>
            <p:nvPr/>
          </p:nvSpPr>
          <p:spPr>
            <a:xfrm>
              <a:off x="8547853"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36" name="tx736"/>
            <p:cNvSpPr/>
            <p:nvPr/>
          </p:nvSpPr>
          <p:spPr>
            <a:xfrm>
              <a:off x="3884865"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737" name="tx737"/>
            <p:cNvSpPr/>
            <p:nvPr/>
          </p:nvSpPr>
          <p:spPr>
            <a:xfrm>
              <a:off x="4143919"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738" name="tx738"/>
            <p:cNvSpPr/>
            <p:nvPr/>
          </p:nvSpPr>
          <p:spPr>
            <a:xfrm>
              <a:off x="4402974"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739" name="tx739"/>
            <p:cNvSpPr/>
            <p:nvPr/>
          </p:nvSpPr>
          <p:spPr>
            <a:xfrm>
              <a:off x="4662029"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40" name="tx740"/>
            <p:cNvSpPr/>
            <p:nvPr/>
          </p:nvSpPr>
          <p:spPr>
            <a:xfrm>
              <a:off x="4921084"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741" name="tx741"/>
            <p:cNvSpPr/>
            <p:nvPr/>
          </p:nvSpPr>
          <p:spPr>
            <a:xfrm>
              <a:off x="5180139"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42" name="tx742"/>
            <p:cNvSpPr/>
            <p:nvPr/>
          </p:nvSpPr>
          <p:spPr>
            <a:xfrm>
              <a:off x="5439194"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43" name="tx743"/>
            <p:cNvSpPr/>
            <p:nvPr/>
          </p:nvSpPr>
          <p:spPr>
            <a:xfrm>
              <a:off x="5698249"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44" name="tx744"/>
            <p:cNvSpPr/>
            <p:nvPr/>
          </p:nvSpPr>
          <p:spPr>
            <a:xfrm>
              <a:off x="5957304"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45" name="tx745"/>
            <p:cNvSpPr/>
            <p:nvPr/>
          </p:nvSpPr>
          <p:spPr>
            <a:xfrm>
              <a:off x="6216359"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46" name="tx746"/>
            <p:cNvSpPr/>
            <p:nvPr/>
          </p:nvSpPr>
          <p:spPr>
            <a:xfrm>
              <a:off x="6475414"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47" name="tx747"/>
            <p:cNvSpPr/>
            <p:nvPr/>
          </p:nvSpPr>
          <p:spPr>
            <a:xfrm>
              <a:off x="6734468"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48" name="tx748"/>
            <p:cNvSpPr/>
            <p:nvPr/>
          </p:nvSpPr>
          <p:spPr>
            <a:xfrm>
              <a:off x="6993523"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49" name="tx749"/>
            <p:cNvSpPr/>
            <p:nvPr/>
          </p:nvSpPr>
          <p:spPr>
            <a:xfrm>
              <a:off x="7252578"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50" name="tx750"/>
            <p:cNvSpPr/>
            <p:nvPr/>
          </p:nvSpPr>
          <p:spPr>
            <a:xfrm>
              <a:off x="7511633"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51" name="tx751"/>
            <p:cNvSpPr/>
            <p:nvPr/>
          </p:nvSpPr>
          <p:spPr>
            <a:xfrm>
              <a:off x="7770688"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52" name="tx752"/>
            <p:cNvSpPr/>
            <p:nvPr/>
          </p:nvSpPr>
          <p:spPr>
            <a:xfrm>
              <a:off x="8029743"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53" name="tx753"/>
            <p:cNvSpPr/>
            <p:nvPr/>
          </p:nvSpPr>
          <p:spPr>
            <a:xfrm>
              <a:off x="8288798"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54" name="tx754"/>
            <p:cNvSpPr/>
            <p:nvPr/>
          </p:nvSpPr>
          <p:spPr>
            <a:xfrm>
              <a:off x="8547853"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55" name="tx755"/>
            <p:cNvSpPr/>
            <p:nvPr/>
          </p:nvSpPr>
          <p:spPr>
            <a:xfrm>
              <a:off x="4402974"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56" name="tx756"/>
            <p:cNvSpPr/>
            <p:nvPr/>
          </p:nvSpPr>
          <p:spPr>
            <a:xfrm>
              <a:off x="7252578"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757" name="tx757"/>
            <p:cNvSpPr/>
            <p:nvPr/>
          </p:nvSpPr>
          <p:spPr>
            <a:xfrm>
              <a:off x="2848645"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758" name="tx758"/>
            <p:cNvSpPr/>
            <p:nvPr/>
          </p:nvSpPr>
          <p:spPr>
            <a:xfrm>
              <a:off x="3366755"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59" name="tx759"/>
            <p:cNvSpPr/>
            <p:nvPr/>
          </p:nvSpPr>
          <p:spPr>
            <a:xfrm>
              <a:off x="3625810"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60" name="tx760"/>
            <p:cNvSpPr/>
            <p:nvPr/>
          </p:nvSpPr>
          <p:spPr>
            <a:xfrm>
              <a:off x="3884865"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61" name="tx761"/>
            <p:cNvSpPr/>
            <p:nvPr/>
          </p:nvSpPr>
          <p:spPr>
            <a:xfrm>
              <a:off x="4143919"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62" name="tx762"/>
            <p:cNvSpPr/>
            <p:nvPr/>
          </p:nvSpPr>
          <p:spPr>
            <a:xfrm>
              <a:off x="4402974"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63" name="tx763"/>
            <p:cNvSpPr/>
            <p:nvPr/>
          </p:nvSpPr>
          <p:spPr>
            <a:xfrm>
              <a:off x="4662029"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64" name="tx764"/>
            <p:cNvSpPr/>
            <p:nvPr/>
          </p:nvSpPr>
          <p:spPr>
            <a:xfrm>
              <a:off x="4921084"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65" name="tx765"/>
            <p:cNvSpPr/>
            <p:nvPr/>
          </p:nvSpPr>
          <p:spPr>
            <a:xfrm>
              <a:off x="5180139"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66" name="tx766"/>
            <p:cNvSpPr/>
            <p:nvPr/>
          </p:nvSpPr>
          <p:spPr>
            <a:xfrm>
              <a:off x="5439194"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67" name="tx767"/>
            <p:cNvSpPr/>
            <p:nvPr/>
          </p:nvSpPr>
          <p:spPr>
            <a:xfrm>
              <a:off x="5698249"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68" name="tx768"/>
            <p:cNvSpPr/>
            <p:nvPr/>
          </p:nvSpPr>
          <p:spPr>
            <a:xfrm>
              <a:off x="5957304"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69" name="tx769"/>
            <p:cNvSpPr/>
            <p:nvPr/>
          </p:nvSpPr>
          <p:spPr>
            <a:xfrm>
              <a:off x="6216359"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70" name="tx770"/>
            <p:cNvSpPr/>
            <p:nvPr/>
          </p:nvSpPr>
          <p:spPr>
            <a:xfrm>
              <a:off x="6475414"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71" name="tx771"/>
            <p:cNvSpPr/>
            <p:nvPr/>
          </p:nvSpPr>
          <p:spPr>
            <a:xfrm>
              <a:off x="6734468"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72" name="tx772"/>
            <p:cNvSpPr/>
            <p:nvPr/>
          </p:nvSpPr>
          <p:spPr>
            <a:xfrm>
              <a:off x="6993523"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73" name="tx773"/>
            <p:cNvSpPr/>
            <p:nvPr/>
          </p:nvSpPr>
          <p:spPr>
            <a:xfrm>
              <a:off x="7252578"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74" name="tx774"/>
            <p:cNvSpPr/>
            <p:nvPr/>
          </p:nvSpPr>
          <p:spPr>
            <a:xfrm>
              <a:off x="7511633"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75" name="tx775"/>
            <p:cNvSpPr/>
            <p:nvPr/>
          </p:nvSpPr>
          <p:spPr>
            <a:xfrm>
              <a:off x="7770688"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76" name="tx776"/>
            <p:cNvSpPr/>
            <p:nvPr/>
          </p:nvSpPr>
          <p:spPr>
            <a:xfrm>
              <a:off x="8029743"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77" name="tx777"/>
            <p:cNvSpPr/>
            <p:nvPr/>
          </p:nvSpPr>
          <p:spPr>
            <a:xfrm>
              <a:off x="8288798"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78" name="tx778"/>
            <p:cNvSpPr/>
            <p:nvPr/>
          </p:nvSpPr>
          <p:spPr>
            <a:xfrm>
              <a:off x="8547853"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79" name="tx779"/>
            <p:cNvSpPr/>
            <p:nvPr/>
          </p:nvSpPr>
          <p:spPr>
            <a:xfrm>
              <a:off x="2589590"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80" name="tx780"/>
            <p:cNvSpPr/>
            <p:nvPr/>
          </p:nvSpPr>
          <p:spPr>
            <a:xfrm>
              <a:off x="2848645"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81" name="tx781"/>
            <p:cNvSpPr/>
            <p:nvPr/>
          </p:nvSpPr>
          <p:spPr>
            <a:xfrm>
              <a:off x="3107700"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82" name="tx782"/>
            <p:cNvSpPr/>
            <p:nvPr/>
          </p:nvSpPr>
          <p:spPr>
            <a:xfrm>
              <a:off x="3366755"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83" name="tx783"/>
            <p:cNvSpPr/>
            <p:nvPr/>
          </p:nvSpPr>
          <p:spPr>
            <a:xfrm>
              <a:off x="3625810"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84" name="tx784"/>
            <p:cNvSpPr/>
            <p:nvPr/>
          </p:nvSpPr>
          <p:spPr>
            <a:xfrm>
              <a:off x="3884865"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785" name="tx785"/>
            <p:cNvSpPr/>
            <p:nvPr/>
          </p:nvSpPr>
          <p:spPr>
            <a:xfrm>
              <a:off x="4143919"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86" name="tx786"/>
            <p:cNvSpPr/>
            <p:nvPr/>
          </p:nvSpPr>
          <p:spPr>
            <a:xfrm>
              <a:off x="4402974"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87" name="tx787"/>
            <p:cNvSpPr/>
            <p:nvPr/>
          </p:nvSpPr>
          <p:spPr>
            <a:xfrm>
              <a:off x="4662029"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88" name="tx788"/>
            <p:cNvSpPr/>
            <p:nvPr/>
          </p:nvSpPr>
          <p:spPr>
            <a:xfrm>
              <a:off x="4921084"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89" name="tx789"/>
            <p:cNvSpPr/>
            <p:nvPr/>
          </p:nvSpPr>
          <p:spPr>
            <a:xfrm>
              <a:off x="5180139"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90" name="tx790"/>
            <p:cNvSpPr/>
            <p:nvPr/>
          </p:nvSpPr>
          <p:spPr>
            <a:xfrm>
              <a:off x="5439194"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91" name="tx791"/>
            <p:cNvSpPr/>
            <p:nvPr/>
          </p:nvSpPr>
          <p:spPr>
            <a:xfrm>
              <a:off x="5698249"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92" name="tx792"/>
            <p:cNvSpPr/>
            <p:nvPr/>
          </p:nvSpPr>
          <p:spPr>
            <a:xfrm>
              <a:off x="5957304"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93" name="tx793"/>
            <p:cNvSpPr/>
            <p:nvPr/>
          </p:nvSpPr>
          <p:spPr>
            <a:xfrm>
              <a:off x="6216359"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94" name="tx794"/>
            <p:cNvSpPr/>
            <p:nvPr/>
          </p:nvSpPr>
          <p:spPr>
            <a:xfrm>
              <a:off x="6475414"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95" name="tx795"/>
            <p:cNvSpPr/>
            <p:nvPr/>
          </p:nvSpPr>
          <p:spPr>
            <a:xfrm>
              <a:off x="6734468"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96" name="tx796"/>
            <p:cNvSpPr/>
            <p:nvPr/>
          </p:nvSpPr>
          <p:spPr>
            <a:xfrm>
              <a:off x="6993523"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97" name="tx797"/>
            <p:cNvSpPr/>
            <p:nvPr/>
          </p:nvSpPr>
          <p:spPr>
            <a:xfrm>
              <a:off x="7252578"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98" name="tx798"/>
            <p:cNvSpPr/>
            <p:nvPr/>
          </p:nvSpPr>
          <p:spPr>
            <a:xfrm>
              <a:off x="7511633"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99" name="tx799"/>
            <p:cNvSpPr/>
            <p:nvPr/>
          </p:nvSpPr>
          <p:spPr>
            <a:xfrm>
              <a:off x="7770688"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00" name="tx800"/>
            <p:cNvSpPr/>
            <p:nvPr/>
          </p:nvSpPr>
          <p:spPr>
            <a:xfrm>
              <a:off x="8029743"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01" name="tx801"/>
            <p:cNvSpPr/>
            <p:nvPr/>
          </p:nvSpPr>
          <p:spPr>
            <a:xfrm>
              <a:off x="8288798"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02" name="tx802"/>
            <p:cNvSpPr/>
            <p:nvPr/>
          </p:nvSpPr>
          <p:spPr>
            <a:xfrm>
              <a:off x="8547853"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03" name="tx803"/>
            <p:cNvSpPr/>
            <p:nvPr/>
          </p:nvSpPr>
          <p:spPr>
            <a:xfrm>
              <a:off x="2848645"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04" name="tx804"/>
            <p:cNvSpPr/>
            <p:nvPr/>
          </p:nvSpPr>
          <p:spPr>
            <a:xfrm>
              <a:off x="3107700"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05" name="tx805"/>
            <p:cNvSpPr/>
            <p:nvPr/>
          </p:nvSpPr>
          <p:spPr>
            <a:xfrm>
              <a:off x="3366755"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06" name="tx806"/>
            <p:cNvSpPr/>
            <p:nvPr/>
          </p:nvSpPr>
          <p:spPr>
            <a:xfrm>
              <a:off x="3625810"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07" name="tx807"/>
            <p:cNvSpPr/>
            <p:nvPr/>
          </p:nvSpPr>
          <p:spPr>
            <a:xfrm>
              <a:off x="3884865"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08" name="tx808"/>
            <p:cNvSpPr/>
            <p:nvPr/>
          </p:nvSpPr>
          <p:spPr>
            <a:xfrm>
              <a:off x="4143919"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09" name="tx809"/>
            <p:cNvSpPr/>
            <p:nvPr/>
          </p:nvSpPr>
          <p:spPr>
            <a:xfrm>
              <a:off x="4402974"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810" name="tx810"/>
            <p:cNvSpPr/>
            <p:nvPr/>
          </p:nvSpPr>
          <p:spPr>
            <a:xfrm>
              <a:off x="4662029"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11" name="tx811"/>
            <p:cNvSpPr/>
            <p:nvPr/>
          </p:nvSpPr>
          <p:spPr>
            <a:xfrm>
              <a:off x="4921084"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12" name="tx812"/>
            <p:cNvSpPr/>
            <p:nvPr/>
          </p:nvSpPr>
          <p:spPr>
            <a:xfrm>
              <a:off x="5180139"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13" name="tx813"/>
            <p:cNvSpPr/>
            <p:nvPr/>
          </p:nvSpPr>
          <p:spPr>
            <a:xfrm>
              <a:off x="5439194"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14" name="tx814"/>
            <p:cNvSpPr/>
            <p:nvPr/>
          </p:nvSpPr>
          <p:spPr>
            <a:xfrm>
              <a:off x="5698249"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15" name="tx815"/>
            <p:cNvSpPr/>
            <p:nvPr/>
          </p:nvSpPr>
          <p:spPr>
            <a:xfrm>
              <a:off x="5957304"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16" name="tx816"/>
            <p:cNvSpPr/>
            <p:nvPr/>
          </p:nvSpPr>
          <p:spPr>
            <a:xfrm>
              <a:off x="6216359"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17" name="tx817"/>
            <p:cNvSpPr/>
            <p:nvPr/>
          </p:nvSpPr>
          <p:spPr>
            <a:xfrm>
              <a:off x="6475414"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18" name="tx818"/>
            <p:cNvSpPr/>
            <p:nvPr/>
          </p:nvSpPr>
          <p:spPr>
            <a:xfrm>
              <a:off x="6734468"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19" name="tx819"/>
            <p:cNvSpPr/>
            <p:nvPr/>
          </p:nvSpPr>
          <p:spPr>
            <a:xfrm>
              <a:off x="6993523"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20" name="tx820"/>
            <p:cNvSpPr/>
            <p:nvPr/>
          </p:nvSpPr>
          <p:spPr>
            <a:xfrm>
              <a:off x="7252578"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21" name="tx821"/>
            <p:cNvSpPr/>
            <p:nvPr/>
          </p:nvSpPr>
          <p:spPr>
            <a:xfrm>
              <a:off x="7511633"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22" name="tx822"/>
            <p:cNvSpPr/>
            <p:nvPr/>
          </p:nvSpPr>
          <p:spPr>
            <a:xfrm>
              <a:off x="7770688"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23" name="tx823"/>
            <p:cNvSpPr/>
            <p:nvPr/>
          </p:nvSpPr>
          <p:spPr>
            <a:xfrm>
              <a:off x="8029743"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24" name="tx824"/>
            <p:cNvSpPr/>
            <p:nvPr/>
          </p:nvSpPr>
          <p:spPr>
            <a:xfrm>
              <a:off x="8288798"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25" name="tx825"/>
            <p:cNvSpPr/>
            <p:nvPr/>
          </p:nvSpPr>
          <p:spPr>
            <a:xfrm>
              <a:off x="8547853"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26" name="tx826"/>
            <p:cNvSpPr/>
            <p:nvPr/>
          </p:nvSpPr>
          <p:spPr>
            <a:xfrm>
              <a:off x="4143919"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827" name="tx827"/>
            <p:cNvSpPr/>
            <p:nvPr/>
          </p:nvSpPr>
          <p:spPr>
            <a:xfrm>
              <a:off x="4402974"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28" name="tx828"/>
            <p:cNvSpPr/>
            <p:nvPr/>
          </p:nvSpPr>
          <p:spPr>
            <a:xfrm>
              <a:off x="4662029"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829" name="tx829"/>
            <p:cNvSpPr/>
            <p:nvPr/>
          </p:nvSpPr>
          <p:spPr>
            <a:xfrm>
              <a:off x="4921084"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30" name="tx830"/>
            <p:cNvSpPr/>
            <p:nvPr/>
          </p:nvSpPr>
          <p:spPr>
            <a:xfrm>
              <a:off x="5180139"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831" name="tx831"/>
            <p:cNvSpPr/>
            <p:nvPr/>
          </p:nvSpPr>
          <p:spPr>
            <a:xfrm>
              <a:off x="5439194"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832" name="tx832"/>
            <p:cNvSpPr/>
            <p:nvPr/>
          </p:nvSpPr>
          <p:spPr>
            <a:xfrm>
              <a:off x="5698249"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833" name="tx833"/>
            <p:cNvSpPr/>
            <p:nvPr/>
          </p:nvSpPr>
          <p:spPr>
            <a:xfrm>
              <a:off x="5957304"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834" name="tx834"/>
            <p:cNvSpPr/>
            <p:nvPr/>
          </p:nvSpPr>
          <p:spPr>
            <a:xfrm>
              <a:off x="6216359"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835" name="tx835"/>
            <p:cNvSpPr/>
            <p:nvPr/>
          </p:nvSpPr>
          <p:spPr>
            <a:xfrm>
              <a:off x="6475414"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836" name="tx836"/>
            <p:cNvSpPr/>
            <p:nvPr/>
          </p:nvSpPr>
          <p:spPr>
            <a:xfrm>
              <a:off x="6734468"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837" name="tx837"/>
            <p:cNvSpPr/>
            <p:nvPr/>
          </p:nvSpPr>
          <p:spPr>
            <a:xfrm>
              <a:off x="6993523"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38" name="tx838"/>
            <p:cNvSpPr/>
            <p:nvPr/>
          </p:nvSpPr>
          <p:spPr>
            <a:xfrm>
              <a:off x="7252578"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839" name="tx839"/>
            <p:cNvSpPr/>
            <p:nvPr/>
          </p:nvSpPr>
          <p:spPr>
            <a:xfrm>
              <a:off x="7511633"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40" name="tx840"/>
            <p:cNvSpPr/>
            <p:nvPr/>
          </p:nvSpPr>
          <p:spPr>
            <a:xfrm>
              <a:off x="7770688"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41" name="tx841"/>
            <p:cNvSpPr/>
            <p:nvPr/>
          </p:nvSpPr>
          <p:spPr>
            <a:xfrm>
              <a:off x="8029743"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842" name="tx842"/>
            <p:cNvSpPr/>
            <p:nvPr/>
          </p:nvSpPr>
          <p:spPr>
            <a:xfrm>
              <a:off x="8288798"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43" name="tx843"/>
            <p:cNvSpPr/>
            <p:nvPr/>
          </p:nvSpPr>
          <p:spPr>
            <a:xfrm>
              <a:off x="8547853"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44" name="tx844"/>
            <p:cNvSpPr/>
            <p:nvPr/>
          </p:nvSpPr>
          <p:spPr>
            <a:xfrm>
              <a:off x="6993523"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845" name="tx845"/>
            <p:cNvSpPr/>
            <p:nvPr/>
          </p:nvSpPr>
          <p:spPr>
            <a:xfrm>
              <a:off x="7252578"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846" name="tx846"/>
            <p:cNvSpPr/>
            <p:nvPr/>
          </p:nvSpPr>
          <p:spPr>
            <a:xfrm>
              <a:off x="7511633"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847" name="tx847"/>
            <p:cNvSpPr/>
            <p:nvPr/>
          </p:nvSpPr>
          <p:spPr>
            <a:xfrm>
              <a:off x="7770688"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848" name="tx848"/>
            <p:cNvSpPr/>
            <p:nvPr/>
          </p:nvSpPr>
          <p:spPr>
            <a:xfrm>
              <a:off x="8029743"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849" name="tx849"/>
            <p:cNvSpPr/>
            <p:nvPr/>
          </p:nvSpPr>
          <p:spPr>
            <a:xfrm>
              <a:off x="8288798"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850" name="tx850"/>
            <p:cNvSpPr/>
            <p:nvPr/>
          </p:nvSpPr>
          <p:spPr>
            <a:xfrm>
              <a:off x="8547853" y="55439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851" name="tx851"/>
            <p:cNvSpPr/>
            <p:nvPr/>
          </p:nvSpPr>
          <p:spPr>
            <a:xfrm>
              <a:off x="2071480" y="28037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852" name="tx852"/>
            <p:cNvSpPr/>
            <p:nvPr/>
          </p:nvSpPr>
          <p:spPr>
            <a:xfrm>
              <a:off x="4921084"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853" name="tx853"/>
            <p:cNvSpPr/>
            <p:nvPr/>
          </p:nvSpPr>
          <p:spPr>
            <a:xfrm>
              <a:off x="569824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854" name="tx854"/>
            <p:cNvSpPr/>
            <p:nvPr/>
          </p:nvSpPr>
          <p:spPr>
            <a:xfrm>
              <a:off x="777068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855" name="tx855"/>
            <p:cNvSpPr/>
            <p:nvPr/>
          </p:nvSpPr>
          <p:spPr>
            <a:xfrm>
              <a:off x="8547853"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856" name="tx856"/>
            <p:cNvSpPr/>
            <p:nvPr/>
          </p:nvSpPr>
          <p:spPr>
            <a:xfrm>
              <a:off x="2071480"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857" name="tx857"/>
            <p:cNvSpPr/>
            <p:nvPr/>
          </p:nvSpPr>
          <p:spPr>
            <a:xfrm>
              <a:off x="2330535"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858" name="tx858"/>
            <p:cNvSpPr/>
            <p:nvPr/>
          </p:nvSpPr>
          <p:spPr>
            <a:xfrm>
              <a:off x="2589590"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859" name="tx859"/>
            <p:cNvSpPr/>
            <p:nvPr/>
          </p:nvSpPr>
          <p:spPr>
            <a:xfrm>
              <a:off x="2848645"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860" name="tx860"/>
            <p:cNvSpPr/>
            <p:nvPr/>
          </p:nvSpPr>
          <p:spPr>
            <a:xfrm>
              <a:off x="3107700"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861" name="tx861"/>
            <p:cNvSpPr/>
            <p:nvPr/>
          </p:nvSpPr>
          <p:spPr>
            <a:xfrm>
              <a:off x="3366755"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862" name="tx862"/>
            <p:cNvSpPr/>
            <p:nvPr/>
          </p:nvSpPr>
          <p:spPr>
            <a:xfrm>
              <a:off x="3625810"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863" name="tx863"/>
            <p:cNvSpPr/>
            <p:nvPr/>
          </p:nvSpPr>
          <p:spPr>
            <a:xfrm>
              <a:off x="3884865"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864" name="tx864"/>
            <p:cNvSpPr/>
            <p:nvPr/>
          </p:nvSpPr>
          <p:spPr>
            <a:xfrm>
              <a:off x="4143919"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865" name="tx865"/>
            <p:cNvSpPr/>
            <p:nvPr/>
          </p:nvSpPr>
          <p:spPr>
            <a:xfrm>
              <a:off x="4402974"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866" name="tx866"/>
            <p:cNvSpPr/>
            <p:nvPr/>
          </p:nvSpPr>
          <p:spPr>
            <a:xfrm>
              <a:off x="4662029"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867" name="tx867"/>
            <p:cNvSpPr/>
            <p:nvPr/>
          </p:nvSpPr>
          <p:spPr>
            <a:xfrm>
              <a:off x="5180139"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868" name="tx868"/>
            <p:cNvSpPr/>
            <p:nvPr/>
          </p:nvSpPr>
          <p:spPr>
            <a:xfrm>
              <a:off x="5439194"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869" name="tx869"/>
            <p:cNvSpPr/>
            <p:nvPr/>
          </p:nvSpPr>
          <p:spPr>
            <a:xfrm>
              <a:off x="5698249"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870" name="tx870"/>
            <p:cNvSpPr/>
            <p:nvPr/>
          </p:nvSpPr>
          <p:spPr>
            <a:xfrm>
              <a:off x="5957304"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871" name="tx871"/>
            <p:cNvSpPr/>
            <p:nvPr/>
          </p:nvSpPr>
          <p:spPr>
            <a:xfrm>
              <a:off x="6216359"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872" name="tx872"/>
            <p:cNvSpPr/>
            <p:nvPr/>
          </p:nvSpPr>
          <p:spPr>
            <a:xfrm>
              <a:off x="6475414"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873" name="tx873"/>
            <p:cNvSpPr/>
            <p:nvPr/>
          </p:nvSpPr>
          <p:spPr>
            <a:xfrm>
              <a:off x="6734468"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874" name="tx874"/>
            <p:cNvSpPr/>
            <p:nvPr/>
          </p:nvSpPr>
          <p:spPr>
            <a:xfrm>
              <a:off x="6993523"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875" name="tx875"/>
            <p:cNvSpPr/>
            <p:nvPr/>
          </p:nvSpPr>
          <p:spPr>
            <a:xfrm>
              <a:off x="7252578"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876" name="tx876"/>
            <p:cNvSpPr/>
            <p:nvPr/>
          </p:nvSpPr>
          <p:spPr>
            <a:xfrm>
              <a:off x="7511633"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877" name="tx877"/>
            <p:cNvSpPr/>
            <p:nvPr/>
          </p:nvSpPr>
          <p:spPr>
            <a:xfrm>
              <a:off x="7770688"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878" name="tx878"/>
            <p:cNvSpPr/>
            <p:nvPr/>
          </p:nvSpPr>
          <p:spPr>
            <a:xfrm>
              <a:off x="8029743" y="4796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879" name="tx879"/>
            <p:cNvSpPr/>
            <p:nvPr/>
          </p:nvSpPr>
          <p:spPr>
            <a:xfrm>
              <a:off x="2330535"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880" name="tx880"/>
            <p:cNvSpPr/>
            <p:nvPr/>
          </p:nvSpPr>
          <p:spPr>
            <a:xfrm>
              <a:off x="2589590"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881" name="tx881"/>
            <p:cNvSpPr/>
            <p:nvPr/>
          </p:nvSpPr>
          <p:spPr>
            <a:xfrm>
              <a:off x="2848645"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882" name="tx882"/>
            <p:cNvSpPr/>
            <p:nvPr/>
          </p:nvSpPr>
          <p:spPr>
            <a:xfrm>
              <a:off x="3107700"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883" name="tx883"/>
            <p:cNvSpPr/>
            <p:nvPr/>
          </p:nvSpPr>
          <p:spPr>
            <a:xfrm>
              <a:off x="5698249"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884" name="tx884"/>
            <p:cNvSpPr/>
            <p:nvPr/>
          </p:nvSpPr>
          <p:spPr>
            <a:xfrm>
              <a:off x="7511633" y="3052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885" name="tx885"/>
            <p:cNvSpPr/>
            <p:nvPr/>
          </p:nvSpPr>
          <p:spPr>
            <a:xfrm>
              <a:off x="2071480"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886" name="tx886"/>
            <p:cNvSpPr/>
            <p:nvPr/>
          </p:nvSpPr>
          <p:spPr>
            <a:xfrm>
              <a:off x="2330535"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887" name="tx887"/>
            <p:cNvSpPr/>
            <p:nvPr/>
          </p:nvSpPr>
          <p:spPr>
            <a:xfrm>
              <a:off x="2589590"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888" name="tx888"/>
            <p:cNvSpPr/>
            <p:nvPr/>
          </p:nvSpPr>
          <p:spPr>
            <a:xfrm>
              <a:off x="2848645" y="4547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889" name="tx889"/>
            <p:cNvSpPr/>
            <p:nvPr/>
          </p:nvSpPr>
          <p:spPr>
            <a:xfrm>
              <a:off x="2071480"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890" name="tx890"/>
            <p:cNvSpPr/>
            <p:nvPr/>
          </p:nvSpPr>
          <p:spPr>
            <a:xfrm>
              <a:off x="2330535"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891" name="tx891"/>
            <p:cNvSpPr/>
            <p:nvPr/>
          </p:nvSpPr>
          <p:spPr>
            <a:xfrm>
              <a:off x="4402974" y="2056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892" name="tx892"/>
            <p:cNvSpPr/>
            <p:nvPr/>
          </p:nvSpPr>
          <p:spPr>
            <a:xfrm>
              <a:off x="2071480"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893" name="tx893"/>
            <p:cNvSpPr/>
            <p:nvPr/>
          </p:nvSpPr>
          <p:spPr>
            <a:xfrm>
              <a:off x="2330535"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894" name="tx894"/>
            <p:cNvSpPr/>
            <p:nvPr/>
          </p:nvSpPr>
          <p:spPr>
            <a:xfrm>
              <a:off x="2589590"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895" name="tx895"/>
            <p:cNvSpPr/>
            <p:nvPr/>
          </p:nvSpPr>
          <p:spPr>
            <a:xfrm>
              <a:off x="2848645"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896" name="tx896"/>
            <p:cNvSpPr/>
            <p:nvPr/>
          </p:nvSpPr>
          <p:spPr>
            <a:xfrm>
              <a:off x="3107700"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897" name="tx897"/>
            <p:cNvSpPr/>
            <p:nvPr/>
          </p:nvSpPr>
          <p:spPr>
            <a:xfrm>
              <a:off x="3366755"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898" name="tx898"/>
            <p:cNvSpPr/>
            <p:nvPr/>
          </p:nvSpPr>
          <p:spPr>
            <a:xfrm>
              <a:off x="3625810" y="330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899" name="tx899"/>
            <p:cNvSpPr/>
            <p:nvPr/>
          </p:nvSpPr>
          <p:spPr>
            <a:xfrm>
              <a:off x="2071480"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900" name="tx900"/>
            <p:cNvSpPr/>
            <p:nvPr/>
          </p:nvSpPr>
          <p:spPr>
            <a:xfrm>
              <a:off x="2330535"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901" name="tx901"/>
            <p:cNvSpPr/>
            <p:nvPr/>
          </p:nvSpPr>
          <p:spPr>
            <a:xfrm>
              <a:off x="2589590"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902" name="tx902"/>
            <p:cNvSpPr/>
            <p:nvPr/>
          </p:nvSpPr>
          <p:spPr>
            <a:xfrm>
              <a:off x="2848645"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903" name="tx903"/>
            <p:cNvSpPr/>
            <p:nvPr/>
          </p:nvSpPr>
          <p:spPr>
            <a:xfrm>
              <a:off x="3107700"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904" name="tx904"/>
            <p:cNvSpPr/>
            <p:nvPr/>
          </p:nvSpPr>
          <p:spPr>
            <a:xfrm>
              <a:off x="3366755"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905" name="tx905"/>
            <p:cNvSpPr/>
            <p:nvPr/>
          </p:nvSpPr>
          <p:spPr>
            <a:xfrm>
              <a:off x="3625810"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906" name="tx906"/>
            <p:cNvSpPr/>
            <p:nvPr/>
          </p:nvSpPr>
          <p:spPr>
            <a:xfrm>
              <a:off x="3884865"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907" name="tx907"/>
            <p:cNvSpPr/>
            <p:nvPr/>
          </p:nvSpPr>
          <p:spPr>
            <a:xfrm>
              <a:off x="4143919"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908" name="tx908"/>
            <p:cNvSpPr/>
            <p:nvPr/>
          </p:nvSpPr>
          <p:spPr>
            <a:xfrm>
              <a:off x="4662029"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909" name="tx909"/>
            <p:cNvSpPr/>
            <p:nvPr/>
          </p:nvSpPr>
          <p:spPr>
            <a:xfrm>
              <a:off x="4921084"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910" name="tx910"/>
            <p:cNvSpPr/>
            <p:nvPr/>
          </p:nvSpPr>
          <p:spPr>
            <a:xfrm>
              <a:off x="5180139"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911" name="tx911"/>
            <p:cNvSpPr/>
            <p:nvPr/>
          </p:nvSpPr>
          <p:spPr>
            <a:xfrm>
              <a:off x="5439194"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912" name="tx912"/>
            <p:cNvSpPr/>
            <p:nvPr/>
          </p:nvSpPr>
          <p:spPr>
            <a:xfrm>
              <a:off x="5698249"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913" name="tx913"/>
            <p:cNvSpPr/>
            <p:nvPr/>
          </p:nvSpPr>
          <p:spPr>
            <a:xfrm>
              <a:off x="5957304"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914" name="tx914"/>
            <p:cNvSpPr/>
            <p:nvPr/>
          </p:nvSpPr>
          <p:spPr>
            <a:xfrm>
              <a:off x="6216359"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915" name="tx915"/>
            <p:cNvSpPr/>
            <p:nvPr/>
          </p:nvSpPr>
          <p:spPr>
            <a:xfrm>
              <a:off x="6475414"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916" name="tx916"/>
            <p:cNvSpPr/>
            <p:nvPr/>
          </p:nvSpPr>
          <p:spPr>
            <a:xfrm>
              <a:off x="6734468"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917" name="tx917"/>
            <p:cNvSpPr/>
            <p:nvPr/>
          </p:nvSpPr>
          <p:spPr>
            <a:xfrm>
              <a:off x="6993523"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918" name="tx918"/>
            <p:cNvSpPr/>
            <p:nvPr/>
          </p:nvSpPr>
          <p:spPr>
            <a:xfrm>
              <a:off x="7511633"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919" name="tx919"/>
            <p:cNvSpPr/>
            <p:nvPr/>
          </p:nvSpPr>
          <p:spPr>
            <a:xfrm>
              <a:off x="7770688"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920" name="tx920"/>
            <p:cNvSpPr/>
            <p:nvPr/>
          </p:nvSpPr>
          <p:spPr>
            <a:xfrm>
              <a:off x="8029743"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921" name="tx921"/>
            <p:cNvSpPr/>
            <p:nvPr/>
          </p:nvSpPr>
          <p:spPr>
            <a:xfrm>
              <a:off x="8288798"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922" name="tx922"/>
            <p:cNvSpPr/>
            <p:nvPr/>
          </p:nvSpPr>
          <p:spPr>
            <a:xfrm>
              <a:off x="8547853" y="5294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923" name="tx923"/>
            <p:cNvSpPr/>
            <p:nvPr/>
          </p:nvSpPr>
          <p:spPr>
            <a:xfrm>
              <a:off x="2071480"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924" name="tx924"/>
            <p:cNvSpPr/>
            <p:nvPr/>
          </p:nvSpPr>
          <p:spPr>
            <a:xfrm>
              <a:off x="2330535"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925" name="tx925"/>
            <p:cNvSpPr/>
            <p:nvPr/>
          </p:nvSpPr>
          <p:spPr>
            <a:xfrm>
              <a:off x="2589590"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926" name="tx926"/>
            <p:cNvSpPr/>
            <p:nvPr/>
          </p:nvSpPr>
          <p:spPr>
            <a:xfrm>
              <a:off x="3107700" y="2305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927" name="tx927"/>
            <p:cNvSpPr/>
            <p:nvPr/>
          </p:nvSpPr>
          <p:spPr>
            <a:xfrm>
              <a:off x="2071480"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928" name="tx928"/>
            <p:cNvSpPr/>
            <p:nvPr/>
          </p:nvSpPr>
          <p:spPr>
            <a:xfrm>
              <a:off x="2330535" y="2554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929" name="tx929"/>
            <p:cNvSpPr/>
            <p:nvPr/>
          </p:nvSpPr>
          <p:spPr>
            <a:xfrm>
              <a:off x="2071480"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930" name="tx930"/>
            <p:cNvSpPr/>
            <p:nvPr/>
          </p:nvSpPr>
          <p:spPr>
            <a:xfrm>
              <a:off x="2330535"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931" name="tx931"/>
            <p:cNvSpPr/>
            <p:nvPr/>
          </p:nvSpPr>
          <p:spPr>
            <a:xfrm>
              <a:off x="2589590" y="355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932" name="tx932"/>
            <p:cNvSpPr/>
            <p:nvPr/>
          </p:nvSpPr>
          <p:spPr>
            <a:xfrm>
              <a:off x="2071480"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933" name="tx933"/>
            <p:cNvSpPr/>
            <p:nvPr/>
          </p:nvSpPr>
          <p:spPr>
            <a:xfrm>
              <a:off x="2330535"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934" name="tx934"/>
            <p:cNvSpPr/>
            <p:nvPr/>
          </p:nvSpPr>
          <p:spPr>
            <a:xfrm>
              <a:off x="2589590"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935" name="tx935"/>
            <p:cNvSpPr/>
            <p:nvPr/>
          </p:nvSpPr>
          <p:spPr>
            <a:xfrm>
              <a:off x="2848645"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936" name="tx936"/>
            <p:cNvSpPr/>
            <p:nvPr/>
          </p:nvSpPr>
          <p:spPr>
            <a:xfrm>
              <a:off x="3107700"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937" name="tx937"/>
            <p:cNvSpPr/>
            <p:nvPr/>
          </p:nvSpPr>
          <p:spPr>
            <a:xfrm>
              <a:off x="3366755"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938" name="tx938"/>
            <p:cNvSpPr/>
            <p:nvPr/>
          </p:nvSpPr>
          <p:spPr>
            <a:xfrm>
              <a:off x="3625810"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939" name="tx939"/>
            <p:cNvSpPr/>
            <p:nvPr/>
          </p:nvSpPr>
          <p:spPr>
            <a:xfrm>
              <a:off x="3884865" y="42984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940" name="rc94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41" name="rc94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42" name="rc94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43" name="rc94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44" name="rc94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45" name="rc94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46" name="rc94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47" name="rc94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48" name="rc94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49" name="rc94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50" name="rc95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51" name="rc95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52" name="rc95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53" name="rc95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54" name="rc95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55" name="rc95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56" name="rc95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57" name="rc95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58" name="rc95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59" name="rc95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60" name="rc96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61" name="rc96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62" name="rc96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63" name="rc96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64" name="rc96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65" name="rc96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66" name="rc96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67" name="rc96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68" name="rc96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69" name="rc96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70" name="rc97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71" name="rc97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72" name="rc97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73" name="rc97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74" name="rc97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75" name="rc97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76" name="rc97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77" name="rc97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78" name="rc97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79" name="rc97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80" name="rc98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81" name="rc98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82" name="rc98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83" name="rc98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84" name="rc98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85" name="rc98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86" name="rc98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87" name="rc98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88" name="rc98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89" name="rc98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90" name="rc99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91" name="rc99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92" name="rc99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93" name="rc99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94" name="rc99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95" name="rc99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96" name="rc99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97" name="rc99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98" name="rc99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999" name="rc99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00" name="rc100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01" name="rc100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02" name="rc100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03" name="rc100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04" name="rc100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05" name="rc100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06" name="rc100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07" name="rc100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08" name="rc100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09" name="rc100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10" name="rc101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11" name="rc101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12" name="rc101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13" name="rc101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14" name="rc101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15" name="rc101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16" name="rc101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17" name="rc101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18" name="rc101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19" name="rc101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20" name="rc102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21" name="rc102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22" name="rc102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23" name="rc102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24" name="rc102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25" name="rc102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26" name="rc102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27" name="rc102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28" name="rc102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29" name="rc102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30" name="rc103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31" name="rc103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32" name="rc103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33" name="rc103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34" name="rc103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35" name="rc103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36" name="rc103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37" name="rc103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38" name="rc103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39" name="rc103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40" name="rc104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41" name="rc104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42" name="rc104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43" name="rc104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44" name="rc104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45" name="rc104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46" name="rc104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47" name="rc104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48" name="rc104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49" name="rc104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50" name="rc105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51" name="rc105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52" name="rc105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53" name="rc105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54" name="rc105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55" name="rc105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56" name="rc105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57" name="rc105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58" name="rc105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59" name="rc105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60" name="rc106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61" name="rc106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62" name="rc106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63" name="rc106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64" name="rc106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65" name="rc106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66" name="rc106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67" name="rc106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68" name="rc106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69" name="rc106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70" name="rc107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71" name="rc107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72" name="rc107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73" name="rc107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74" name="rc107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75" name="rc107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76" name="rc107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77" name="rc107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78" name="rc107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79" name="rc107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80" name="rc108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81" name="rc108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82" name="rc108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83" name="rc108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84" name="rc108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85" name="rc108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86" name="rc108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87" name="rc108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88" name="rc108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89" name="rc108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90" name="rc109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91" name="rc109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92" name="rc109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93" name="rc109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94" name="rc109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95" name="rc109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96" name="rc109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97" name="rc109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98" name="rc109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099" name="rc109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00" name="rc110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01" name="rc110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02" name="rc110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03" name="rc110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04" name="rc110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05" name="rc110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06" name="rc110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07" name="rc110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08" name="rc110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09" name="rc110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10" name="rc111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11" name="rc111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12" name="rc111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13" name="rc111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14" name="rc111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15" name="rc111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16" name="rc111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17" name="rc111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18" name="rc111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19" name="rc111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20" name="rc112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21" name="rc112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22" name="rc112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23" name="rc112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24" name="rc112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25" name="rc112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26" name="rc112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27" name="rc112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28" name="rc112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29" name="rc112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30" name="rc113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31" name="rc113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32" name="rc113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33" name="rc113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34" name="rc113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35" name="rc113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36" name="rc113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37" name="rc113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38" name="rc113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39" name="rc113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40" name="rc114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41" name="rc114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42" name="rc114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43" name="rc114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44" name="rc114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45" name="rc114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46" name="rc114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47" name="rc114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48" name="rc114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49" name="rc114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50" name="rc115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51" name="rc115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52" name="rc115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53" name="rc115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54" name="rc115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55" name="rc115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56" name="rc115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57" name="rc115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58" name="rc115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59" name="rc115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60" name="rc116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61" name="rc116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62" name="rc116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63" name="rc116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64" name="rc116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65" name="rc116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66" name="rc116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67" name="rc116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68" name="rc116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69" name="rc116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70" name="rc117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71" name="rc117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72" name="rc117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73" name="rc117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74" name="rc117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75" name="rc117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76" name="rc117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77" name="rc117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78" name="rc117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79" name="rc117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80" name="rc118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81" name="rc118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82" name="rc118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83" name="rc118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84" name="rc118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85" name="rc118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86" name="rc118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87" name="rc118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88" name="rc118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89" name="rc118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90" name="rc119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91" name="rc119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92" name="rc119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93" name="rc119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94" name="rc119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95" name="rc119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96" name="rc119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97" name="rc119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98" name="rc119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199" name="rc119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00" name="rc120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01" name="rc120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02" name="rc120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03" name="rc120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04" name="rc120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05" name="rc120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06" name="rc120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07" name="rc120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08" name="rc120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09" name="rc120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10" name="rc121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11" name="rc121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12" name="rc121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13" name="rc121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14" name="rc121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15" name="rc121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16" name="rc121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17" name="rc121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18" name="rc121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19" name="rc121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20" name="rc122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21" name="rc122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22" name="rc122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23" name="rc122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24" name="rc122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25" name="rc122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26" name="rc122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27" name="rc122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28" name="rc122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29" name="rc122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30" name="rc123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31" name="rc123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32" name="rc123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33" name="rc123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34" name="rc123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35" name="rc123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36" name="rc123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37" name="rc123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38" name="rc123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39" name="rc123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40" name="rc124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41" name="rc124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42" name="rc124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43" name="rc124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44" name="rc124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45" name="rc124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46" name="rc124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47" name="rc124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48" name="rc124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49" name="rc124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50" name="rc125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51" name="rc125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52" name="rc125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53" name="rc125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54" name="rc125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55" name="rc125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56" name="rc125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57" name="rc125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58" name="rc125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59" name="rc125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60" name="rc126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61" name="rc126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62" name="rc126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63" name="rc126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64" name="rc126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65" name="rc126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66" name="rc126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67" name="rc126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68" name="rc126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69" name="rc126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70" name="rc127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71" name="rc127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72" name="rc127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73" name="rc127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74" name="rc127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75" name="rc127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76" name="rc127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77" name="rc127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78" name="rc127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79" name="rc127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80" name="rc128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81" name="rc128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82" name="rc128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83" name="rc128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84" name="rc128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85" name="rc128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86" name="rc128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87" name="rc128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88" name="rc128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89" name="rc128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90" name="rc129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91" name="rc129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92" name="rc129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93" name="rc129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94" name="rc129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95" name="rc129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96" name="rc129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97" name="rc129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98" name="rc129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299" name="rc129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00" name="rc130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01" name="rc130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02" name="rc130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03" name="rc130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04" name="rc130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05" name="rc130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06" name="rc130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07" name="rc130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08" name="rc130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09" name="rc130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10" name="rc131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11" name="rc131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12" name="rc131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13" name="rc131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14" name="rc131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15" name="rc131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16" name="rc131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17" name="rc131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18" name="rc131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19" name="rc131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20" name="rc132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21" name="rc132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22" name="rc132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23" name="rc132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24" name="rc132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25" name="rc132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26" name="rc132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27" name="rc132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28" name="rc132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29" name="rc132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30" name="rc133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31" name="rc133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32" name="rc133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33" name="rc133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34" name="rc133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35" name="rc133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36" name="rc133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37" name="rc133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38" name="rc133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39" name="rc133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40" name="rc134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41" name="rc134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42" name="rc134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43" name="rc134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44" name="rc134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45" name="rc134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46" name="rc134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47" name="rc134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48" name="rc134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49" name="rc134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50" name="rc135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51" name="rc135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52" name="rc135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53" name="rc135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54" name="rc135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55" name="rc135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56" name="rc135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57" name="rc135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58" name="rc135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59" name="rc135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60" name="rc136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61" name="rc136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62" name="rc136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63" name="rc136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64" name="rc136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65" name="rc136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66" name="rc136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67" name="rc136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68" name="rc136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69" name="rc136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70" name="rc137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71" name="rc137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72" name="rc137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73" name="rc137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74" name="rc137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75" name="rc137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76" name="rc137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77" name="rc137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78" name="rc137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79" name="rc137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80" name="rc138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81" name="rc138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82" name="rc138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83" name="rc138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84" name="rc138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85" name="rc138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86" name="rc138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87" name="rc138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88" name="rc138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89" name="rc138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90" name="rc139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91" name="rc139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92" name="rc139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93" name="rc139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94" name="rc139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95" name="rc139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96" name="rc139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97" name="rc139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98" name="rc1398"/>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399" name="rc1399"/>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400" name="rc1400"/>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401" name="rc1401"/>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402" name="rc1402"/>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403" name="rc1403"/>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404" name="rc1404"/>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405" name="rc1405"/>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406" name="rc1406"/>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407" name="rc1407"/>
            <p:cNvSpPr/>
            <p:nvPr/>
          </p:nvSpPr>
          <p:spPr>
            <a:xfrm>
              <a:off x="2002212" y="4212671"/>
              <a:ext cx="6735427" cy="249112"/>
            </a:xfrm>
            <a:prstGeom prst="rect">
              <a:avLst/>
            </a:prstGeom>
            <a:noFill/>
            <a:ln w="27101" cap="flat">
              <a:solidFill>
                <a:srgbClr val="000000">
                  <a:alpha val="100000"/>
                </a:srgbClr>
              </a:solidFill>
              <a:prstDash val="solid"/>
              <a:miter/>
            </a:ln>
          </p:spPr>
          <p:txBody>
            <a:bodyPr/>
            <a:lstStyle/>
            <a:p/>
          </p:txBody>
        </p:sp>
        <p:sp>
          <p:nvSpPr>
            <p:cNvPr id="1408" name="tx1408"/>
            <p:cNvSpPr/>
            <p:nvPr/>
          </p:nvSpPr>
          <p:spPr>
            <a:xfrm rot="-2700000">
              <a:off x="205084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09" name="tx1409"/>
            <p:cNvSpPr/>
            <p:nvPr/>
          </p:nvSpPr>
          <p:spPr>
            <a:xfrm rot="-2700000">
              <a:off x="230989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1410" name="tx1410"/>
            <p:cNvSpPr/>
            <p:nvPr/>
          </p:nvSpPr>
          <p:spPr>
            <a:xfrm rot="-2700000">
              <a:off x="256895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1411" name="tx1411"/>
            <p:cNvSpPr/>
            <p:nvPr/>
          </p:nvSpPr>
          <p:spPr>
            <a:xfrm rot="-2700000">
              <a:off x="282800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1412" name="tx1412"/>
            <p:cNvSpPr/>
            <p:nvPr/>
          </p:nvSpPr>
          <p:spPr>
            <a:xfrm rot="-2700000">
              <a:off x="308706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1413" name="tx1413"/>
            <p:cNvSpPr/>
            <p:nvPr/>
          </p:nvSpPr>
          <p:spPr>
            <a:xfrm rot="-2700000">
              <a:off x="334611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14" name="tx1414"/>
            <p:cNvSpPr/>
            <p:nvPr/>
          </p:nvSpPr>
          <p:spPr>
            <a:xfrm rot="-2700000">
              <a:off x="360517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1415" name="tx1415"/>
            <p:cNvSpPr/>
            <p:nvPr/>
          </p:nvSpPr>
          <p:spPr>
            <a:xfrm rot="-2700000">
              <a:off x="386422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1416" name="tx1416"/>
            <p:cNvSpPr/>
            <p:nvPr/>
          </p:nvSpPr>
          <p:spPr>
            <a:xfrm rot="-2700000">
              <a:off x="412328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1417" name="tx1417"/>
            <p:cNvSpPr/>
            <p:nvPr/>
          </p:nvSpPr>
          <p:spPr>
            <a:xfrm rot="-2700000">
              <a:off x="438233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1418" name="tx1418"/>
            <p:cNvSpPr/>
            <p:nvPr/>
          </p:nvSpPr>
          <p:spPr>
            <a:xfrm rot="-2700000">
              <a:off x="464139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19" name="tx1419"/>
            <p:cNvSpPr/>
            <p:nvPr/>
          </p:nvSpPr>
          <p:spPr>
            <a:xfrm rot="-2700000">
              <a:off x="4901959"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420" name="tx1420"/>
            <p:cNvSpPr/>
            <p:nvPr/>
          </p:nvSpPr>
          <p:spPr>
            <a:xfrm rot="-2700000">
              <a:off x="515950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421" name="tx1421"/>
            <p:cNvSpPr/>
            <p:nvPr/>
          </p:nvSpPr>
          <p:spPr>
            <a:xfrm rot="-2700000">
              <a:off x="541855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1422" name="tx1422"/>
            <p:cNvSpPr/>
            <p:nvPr/>
          </p:nvSpPr>
          <p:spPr>
            <a:xfrm rot="-2700000">
              <a:off x="567761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1423" name="tx1423"/>
            <p:cNvSpPr/>
            <p:nvPr/>
          </p:nvSpPr>
          <p:spPr>
            <a:xfrm rot="-2700000">
              <a:off x="593666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24" name="tx1424"/>
            <p:cNvSpPr/>
            <p:nvPr/>
          </p:nvSpPr>
          <p:spPr>
            <a:xfrm rot="-2700000">
              <a:off x="619572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1425" name="tx1425"/>
            <p:cNvSpPr/>
            <p:nvPr/>
          </p:nvSpPr>
          <p:spPr>
            <a:xfrm rot="-2700000">
              <a:off x="645477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1426" name="tx1426"/>
            <p:cNvSpPr/>
            <p:nvPr/>
          </p:nvSpPr>
          <p:spPr>
            <a:xfrm rot="-2700000">
              <a:off x="671383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427" name="tx1427"/>
            <p:cNvSpPr/>
            <p:nvPr/>
          </p:nvSpPr>
          <p:spPr>
            <a:xfrm rot="-2700000">
              <a:off x="697288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28" name="tx1428"/>
            <p:cNvSpPr/>
            <p:nvPr/>
          </p:nvSpPr>
          <p:spPr>
            <a:xfrm rot="-2700000">
              <a:off x="723194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29" name="tx1429"/>
            <p:cNvSpPr/>
            <p:nvPr/>
          </p:nvSpPr>
          <p:spPr>
            <a:xfrm rot="-2700000">
              <a:off x="749099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30" name="tx1430"/>
            <p:cNvSpPr/>
            <p:nvPr/>
          </p:nvSpPr>
          <p:spPr>
            <a:xfrm rot="-2700000">
              <a:off x="775004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31" name="tx1431"/>
            <p:cNvSpPr/>
            <p:nvPr/>
          </p:nvSpPr>
          <p:spPr>
            <a:xfrm rot="-2700000">
              <a:off x="800910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32" name="tx1432"/>
            <p:cNvSpPr/>
            <p:nvPr/>
          </p:nvSpPr>
          <p:spPr>
            <a:xfrm rot="-2700000">
              <a:off x="826815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33" name="tx1433"/>
            <p:cNvSpPr/>
            <p:nvPr/>
          </p:nvSpPr>
          <p:spPr>
            <a:xfrm rot="-2700000">
              <a:off x="852721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34" name="tx1434"/>
            <p:cNvSpPr/>
            <p:nvPr/>
          </p:nvSpPr>
          <p:spPr>
            <a:xfrm>
              <a:off x="1175877" y="5518052"/>
              <a:ext cx="4269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BENIN</a:t>
              </a:r>
            </a:p>
          </p:txBody>
        </p:sp>
        <p:sp>
          <p:nvSpPr>
            <p:cNvPr id="1435" name="tx1435"/>
            <p:cNvSpPr/>
            <p:nvPr/>
          </p:nvSpPr>
          <p:spPr>
            <a:xfrm>
              <a:off x="1028293" y="5268939"/>
              <a:ext cx="5745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NIGERIA</a:t>
              </a:r>
            </a:p>
          </p:txBody>
        </p:sp>
        <p:sp>
          <p:nvSpPr>
            <p:cNvPr id="1436" name="tx1436"/>
            <p:cNvSpPr/>
            <p:nvPr/>
          </p:nvSpPr>
          <p:spPr>
            <a:xfrm>
              <a:off x="570361" y="5019827"/>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COTE</a:t>
              </a:r>
            </a:p>
          </p:txBody>
        </p:sp>
        <p:sp>
          <p:nvSpPr>
            <p:cNvPr id="1437" name="tx1437"/>
            <p:cNvSpPr/>
            <p:nvPr/>
          </p:nvSpPr>
          <p:spPr>
            <a:xfrm>
              <a:off x="997295" y="5019827"/>
              <a:ext cx="6055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D’IVOIRE</a:t>
              </a:r>
            </a:p>
          </p:txBody>
        </p:sp>
        <p:sp>
          <p:nvSpPr>
            <p:cNvPr id="1438" name="tx1438"/>
            <p:cNvSpPr/>
            <p:nvPr/>
          </p:nvSpPr>
          <p:spPr>
            <a:xfrm>
              <a:off x="1067155" y="4770714"/>
              <a:ext cx="5356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GUINEA</a:t>
              </a:r>
            </a:p>
          </p:txBody>
        </p:sp>
        <p:sp>
          <p:nvSpPr>
            <p:cNvPr id="1439" name="tx1439"/>
            <p:cNvSpPr/>
            <p:nvPr/>
          </p:nvSpPr>
          <p:spPr>
            <a:xfrm>
              <a:off x="1276644" y="4521601"/>
              <a:ext cx="32616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MALI</a:t>
              </a:r>
            </a:p>
          </p:txBody>
        </p:sp>
        <p:sp>
          <p:nvSpPr>
            <p:cNvPr id="1440" name="tx1440"/>
            <p:cNvSpPr/>
            <p:nvPr/>
          </p:nvSpPr>
          <p:spPr>
            <a:xfrm>
              <a:off x="829228" y="4272488"/>
              <a:ext cx="773582"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AFRO-West</a:t>
              </a:r>
            </a:p>
          </p:txBody>
        </p:sp>
        <p:sp>
          <p:nvSpPr>
            <p:cNvPr id="1441" name="tx1441"/>
            <p:cNvSpPr/>
            <p:nvPr/>
          </p:nvSpPr>
          <p:spPr>
            <a:xfrm>
              <a:off x="508182" y="4023376"/>
              <a:ext cx="109462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GUINEA-BISSAU</a:t>
              </a:r>
            </a:p>
          </p:txBody>
        </p:sp>
        <p:sp>
          <p:nvSpPr>
            <p:cNvPr id="1442" name="tx1442"/>
            <p:cNvSpPr/>
            <p:nvPr/>
          </p:nvSpPr>
          <p:spPr>
            <a:xfrm>
              <a:off x="1059291" y="3774263"/>
              <a:ext cx="5435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GAMBIA</a:t>
              </a:r>
            </a:p>
          </p:txBody>
        </p:sp>
        <p:sp>
          <p:nvSpPr>
            <p:cNvPr id="1443" name="tx1443"/>
            <p:cNvSpPr/>
            <p:nvPr/>
          </p:nvSpPr>
          <p:spPr>
            <a:xfrm>
              <a:off x="1193891" y="3525150"/>
              <a:ext cx="40891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TOGO</a:t>
              </a:r>
            </a:p>
          </p:txBody>
        </p:sp>
        <p:sp>
          <p:nvSpPr>
            <p:cNvPr id="1444" name="tx1444"/>
            <p:cNvSpPr/>
            <p:nvPr/>
          </p:nvSpPr>
          <p:spPr>
            <a:xfrm>
              <a:off x="1160332" y="3276037"/>
              <a:ext cx="44247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NIGER</a:t>
              </a:r>
            </a:p>
          </p:txBody>
        </p:sp>
        <p:sp>
          <p:nvSpPr>
            <p:cNvPr id="1445" name="tx1445"/>
            <p:cNvSpPr/>
            <p:nvPr/>
          </p:nvSpPr>
          <p:spPr>
            <a:xfrm>
              <a:off x="1066972" y="3026925"/>
              <a:ext cx="5358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LIBERIA</a:t>
              </a:r>
            </a:p>
          </p:txBody>
        </p:sp>
        <p:sp>
          <p:nvSpPr>
            <p:cNvPr id="1446" name="tx1446"/>
            <p:cNvSpPr/>
            <p:nvPr/>
          </p:nvSpPr>
          <p:spPr>
            <a:xfrm>
              <a:off x="570270" y="2777812"/>
              <a:ext cx="6209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BURKINA</a:t>
              </a:r>
            </a:p>
          </p:txBody>
        </p:sp>
        <p:sp>
          <p:nvSpPr>
            <p:cNvPr id="1447" name="tx1447"/>
            <p:cNvSpPr/>
            <p:nvPr/>
          </p:nvSpPr>
          <p:spPr>
            <a:xfrm>
              <a:off x="1230101" y="2777812"/>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FASO</a:t>
              </a:r>
            </a:p>
          </p:txBody>
        </p:sp>
        <p:sp>
          <p:nvSpPr>
            <p:cNvPr id="1448" name="tx1448"/>
            <p:cNvSpPr/>
            <p:nvPr/>
          </p:nvSpPr>
          <p:spPr>
            <a:xfrm>
              <a:off x="570178" y="2528699"/>
              <a:ext cx="5201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SIERRA</a:t>
              </a:r>
            </a:p>
          </p:txBody>
        </p:sp>
        <p:sp>
          <p:nvSpPr>
            <p:cNvPr id="1449" name="tx1449"/>
            <p:cNvSpPr/>
            <p:nvPr/>
          </p:nvSpPr>
          <p:spPr>
            <a:xfrm>
              <a:off x="1129151" y="2528699"/>
              <a:ext cx="47365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LEONE</a:t>
              </a:r>
            </a:p>
          </p:txBody>
        </p:sp>
        <p:sp>
          <p:nvSpPr>
            <p:cNvPr id="1450" name="tx1450"/>
            <p:cNvSpPr/>
            <p:nvPr/>
          </p:nvSpPr>
          <p:spPr>
            <a:xfrm>
              <a:off x="942796" y="2279586"/>
              <a:ext cx="6600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SENEGAL</a:t>
              </a:r>
            </a:p>
          </p:txBody>
        </p:sp>
        <p:sp>
          <p:nvSpPr>
            <p:cNvPr id="1451" name="tx1451"/>
            <p:cNvSpPr/>
            <p:nvPr/>
          </p:nvSpPr>
          <p:spPr>
            <a:xfrm>
              <a:off x="751595" y="2030474"/>
              <a:ext cx="8512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MAURITANIA</a:t>
              </a:r>
            </a:p>
          </p:txBody>
        </p:sp>
        <p:sp>
          <p:nvSpPr>
            <p:cNvPr id="1452" name="tx1452"/>
            <p:cNvSpPr/>
            <p:nvPr/>
          </p:nvSpPr>
          <p:spPr>
            <a:xfrm>
              <a:off x="1106017" y="1781361"/>
              <a:ext cx="4967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GHANA</a:t>
              </a:r>
            </a:p>
          </p:txBody>
        </p:sp>
        <p:sp>
          <p:nvSpPr>
            <p:cNvPr id="1453" name="tx1453"/>
            <p:cNvSpPr/>
            <p:nvPr/>
          </p:nvSpPr>
          <p:spPr>
            <a:xfrm>
              <a:off x="686764" y="1532248"/>
              <a:ext cx="3959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CABO</a:t>
              </a:r>
            </a:p>
          </p:txBody>
        </p:sp>
        <p:sp>
          <p:nvSpPr>
            <p:cNvPr id="1454" name="tx1454"/>
            <p:cNvSpPr/>
            <p:nvPr/>
          </p:nvSpPr>
          <p:spPr>
            <a:xfrm>
              <a:off x="1121562" y="1532248"/>
              <a:ext cx="4812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VERDE</a:t>
              </a:r>
            </a:p>
          </p:txBody>
        </p:sp>
        <p:sp>
          <p:nvSpPr>
            <p:cNvPr id="1455" name="tx1455"/>
            <p:cNvSpPr/>
            <p:nvPr/>
          </p:nvSpPr>
          <p:spPr>
            <a:xfrm>
              <a:off x="997112" y="1283135"/>
              <a:ext cx="60569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ALGERIA</a:t>
              </a:r>
            </a:p>
          </p:txBody>
        </p:sp>
        <p:sp>
          <p:nvSpPr>
            <p:cNvPr id="1456" name="tx1456"/>
            <p:cNvSpPr/>
            <p:nvPr/>
          </p:nvSpPr>
          <p:spPr>
            <a:xfrm>
              <a:off x="3464129"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1457" name="pic1457"/>
            <p:cNvPicPr/>
            <p:nvPr/>
          </p:nvPicPr>
          <p:blipFill>
            <a:blip r:embed="rId2" cstate="print"/>
            <a:stretch>
              <a:fillRect/>
            </a:stretch>
          </p:blipFill>
          <p:spPr>
            <a:xfrm>
              <a:off x="5115722" y="5941026"/>
              <a:ext cx="2160000" cy="219455"/>
            </a:xfrm>
            <a:prstGeom prst="rect">
              <a:avLst/>
            </a:prstGeom>
          </p:spPr>
        </p:pic>
        <p:sp>
          <p:nvSpPr>
            <p:cNvPr id="1458" name="pl1458"/>
            <p:cNvSpPr/>
            <p:nvPr/>
          </p:nvSpPr>
          <p:spPr>
            <a:xfrm>
              <a:off x="5119322"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459" name="pl1459"/>
            <p:cNvSpPr/>
            <p:nvPr/>
          </p:nvSpPr>
          <p:spPr>
            <a:xfrm>
              <a:off x="6411002"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460" name="pl1460"/>
            <p:cNvSpPr/>
            <p:nvPr/>
          </p:nvSpPr>
          <p:spPr>
            <a:xfrm>
              <a:off x="6626282"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461" name="pl1461"/>
            <p:cNvSpPr/>
            <p:nvPr/>
          </p:nvSpPr>
          <p:spPr>
            <a:xfrm>
              <a:off x="6841562"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462" name="pl1462"/>
            <p:cNvSpPr/>
            <p:nvPr/>
          </p:nvSpPr>
          <p:spPr>
            <a:xfrm>
              <a:off x="7056842"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463" name="pl1463"/>
            <p:cNvSpPr/>
            <p:nvPr/>
          </p:nvSpPr>
          <p:spPr>
            <a:xfrm>
              <a:off x="7272122"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464" name="pl1464"/>
            <p:cNvSpPr/>
            <p:nvPr/>
          </p:nvSpPr>
          <p:spPr>
            <a:xfrm>
              <a:off x="5119322"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465" name="pl1465"/>
            <p:cNvSpPr/>
            <p:nvPr/>
          </p:nvSpPr>
          <p:spPr>
            <a:xfrm>
              <a:off x="6411002"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466" name="pl1466"/>
            <p:cNvSpPr/>
            <p:nvPr/>
          </p:nvSpPr>
          <p:spPr>
            <a:xfrm>
              <a:off x="6626282"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467" name="pl1467"/>
            <p:cNvSpPr/>
            <p:nvPr/>
          </p:nvSpPr>
          <p:spPr>
            <a:xfrm>
              <a:off x="6841562"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468" name="pl1468"/>
            <p:cNvSpPr/>
            <p:nvPr/>
          </p:nvSpPr>
          <p:spPr>
            <a:xfrm>
              <a:off x="7056842"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469" name="pl1469"/>
            <p:cNvSpPr/>
            <p:nvPr/>
          </p:nvSpPr>
          <p:spPr>
            <a:xfrm>
              <a:off x="7272122"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470" name="tx1470"/>
            <p:cNvSpPr/>
            <p:nvPr/>
          </p:nvSpPr>
          <p:spPr>
            <a:xfrm>
              <a:off x="5088232"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1471" name="tx1471"/>
            <p:cNvSpPr/>
            <p:nvPr/>
          </p:nvSpPr>
          <p:spPr>
            <a:xfrm>
              <a:off x="6348823"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1472" name="tx1472"/>
            <p:cNvSpPr/>
            <p:nvPr/>
          </p:nvSpPr>
          <p:spPr>
            <a:xfrm>
              <a:off x="6564103"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1473" name="tx1473"/>
            <p:cNvSpPr/>
            <p:nvPr/>
          </p:nvSpPr>
          <p:spPr>
            <a:xfrm>
              <a:off x="6779383"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1474" name="tx1474"/>
            <p:cNvSpPr/>
            <p:nvPr/>
          </p:nvSpPr>
          <p:spPr>
            <a:xfrm>
              <a:off x="6994663"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1475" name="tx1475"/>
            <p:cNvSpPr/>
            <p:nvPr/>
          </p:nvSpPr>
          <p:spPr>
            <a:xfrm>
              <a:off x="7178853"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1476" name="tx1476"/>
            <p:cNvSpPr/>
            <p:nvPr/>
          </p:nvSpPr>
          <p:spPr>
            <a:xfrm>
              <a:off x="1665440" y="435349"/>
              <a:ext cx="393246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AFRO-West, 2000-2025</a:t>
              </a:r>
            </a:p>
          </p:txBody>
        </p:sp>
        <p:sp>
          <p:nvSpPr>
            <p:cNvPr id="1477" name="tx1477"/>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78" name="tx1478"/>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14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MCV1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99047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64731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330415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96099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261782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227466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1" name="pl11"/>
            <p:cNvSpPr/>
            <p:nvPr/>
          </p:nvSpPr>
          <p:spPr>
            <a:xfrm>
              <a:off x="911338" y="193150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2" name="pl12"/>
            <p:cNvSpPr/>
            <p:nvPr/>
          </p:nvSpPr>
          <p:spPr>
            <a:xfrm>
              <a:off x="911338" y="381889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347573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313257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278940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911338" y="244624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7" name="pl17"/>
            <p:cNvSpPr/>
            <p:nvPr/>
          </p:nvSpPr>
          <p:spPr>
            <a:xfrm>
              <a:off x="911338" y="210308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8" name="pl18"/>
            <p:cNvSpPr/>
            <p:nvPr/>
          </p:nvSpPr>
          <p:spPr>
            <a:xfrm>
              <a:off x="911338" y="17599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9" name="pl19"/>
            <p:cNvSpPr/>
            <p:nvPr/>
          </p:nvSpPr>
          <p:spPr>
            <a:xfrm>
              <a:off x="108305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769917"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5678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4364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69313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36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083054" y="2823725"/>
              <a:ext cx="3434315" cy="1166748"/>
            </a:xfrm>
            <a:custGeom>
              <a:avLst/>
              <a:pathLst>
                <a:path w="3434315" h="1166748">
                  <a:moveTo>
                    <a:pt x="0" y="1166748"/>
                  </a:moveTo>
                  <a:lnTo>
                    <a:pt x="137372" y="857903"/>
                  </a:lnTo>
                  <a:lnTo>
                    <a:pt x="274745" y="686322"/>
                  </a:lnTo>
                  <a:lnTo>
                    <a:pt x="412117" y="583374"/>
                  </a:lnTo>
                  <a:lnTo>
                    <a:pt x="549490" y="411793"/>
                  </a:lnTo>
                  <a:lnTo>
                    <a:pt x="686863" y="411793"/>
                  </a:lnTo>
                  <a:lnTo>
                    <a:pt x="824235" y="274529"/>
                  </a:lnTo>
                  <a:lnTo>
                    <a:pt x="961608" y="240212"/>
                  </a:lnTo>
                  <a:lnTo>
                    <a:pt x="1098981" y="205896"/>
                  </a:lnTo>
                  <a:lnTo>
                    <a:pt x="1236353" y="171580"/>
                  </a:lnTo>
                  <a:lnTo>
                    <a:pt x="1373726" y="102948"/>
                  </a:lnTo>
                  <a:lnTo>
                    <a:pt x="1511098" y="68632"/>
                  </a:lnTo>
                  <a:lnTo>
                    <a:pt x="1648471" y="0"/>
                  </a:lnTo>
                  <a:lnTo>
                    <a:pt x="1785844" y="68632"/>
                  </a:lnTo>
                  <a:lnTo>
                    <a:pt x="1923216" y="102948"/>
                  </a:lnTo>
                  <a:lnTo>
                    <a:pt x="2060589" y="205896"/>
                  </a:lnTo>
                  <a:lnTo>
                    <a:pt x="2197962" y="274529"/>
                  </a:lnTo>
                  <a:lnTo>
                    <a:pt x="2335334" y="274529"/>
                  </a:lnTo>
                  <a:lnTo>
                    <a:pt x="2472707" y="274529"/>
                  </a:lnTo>
                  <a:lnTo>
                    <a:pt x="2610079" y="240212"/>
                  </a:lnTo>
                  <a:lnTo>
                    <a:pt x="2747452" y="308845"/>
                  </a:lnTo>
                  <a:lnTo>
                    <a:pt x="2884825" y="411793"/>
                  </a:lnTo>
                  <a:lnTo>
                    <a:pt x="3022197" y="377477"/>
                  </a:lnTo>
                  <a:lnTo>
                    <a:pt x="3159570" y="343161"/>
                  </a:lnTo>
                  <a:lnTo>
                    <a:pt x="3296943" y="308845"/>
                  </a:lnTo>
                  <a:lnTo>
                    <a:pt x="3434315" y="205896"/>
                  </a:lnTo>
                </a:path>
              </a:pathLst>
            </a:custGeom>
            <a:ln w="27101" cap="flat">
              <a:solidFill>
                <a:srgbClr val="6F4E37">
                  <a:alpha val="69803"/>
                </a:srgbClr>
              </a:solidFill>
              <a:prstDash val="solid"/>
              <a:round/>
            </a:ln>
          </p:spPr>
          <p:txBody>
            <a:bodyPr/>
            <a:lstStyle/>
            <a:p/>
          </p:txBody>
        </p:sp>
        <p:sp>
          <p:nvSpPr>
            <p:cNvPr id="26" name="pl26"/>
            <p:cNvSpPr/>
            <p:nvPr/>
          </p:nvSpPr>
          <p:spPr>
            <a:xfrm>
              <a:off x="1083054" y="2446248"/>
              <a:ext cx="3434315" cy="686322"/>
            </a:xfrm>
            <a:custGeom>
              <a:avLst/>
              <a:pathLst>
                <a:path w="3434315" h="686322">
                  <a:moveTo>
                    <a:pt x="0" y="686322"/>
                  </a:moveTo>
                  <a:lnTo>
                    <a:pt x="137372" y="617690"/>
                  </a:lnTo>
                  <a:lnTo>
                    <a:pt x="274745" y="583374"/>
                  </a:lnTo>
                  <a:lnTo>
                    <a:pt x="412117" y="514741"/>
                  </a:lnTo>
                  <a:lnTo>
                    <a:pt x="549490" y="480425"/>
                  </a:lnTo>
                  <a:lnTo>
                    <a:pt x="686863" y="446109"/>
                  </a:lnTo>
                  <a:lnTo>
                    <a:pt x="824235" y="343161"/>
                  </a:lnTo>
                  <a:lnTo>
                    <a:pt x="961608" y="274529"/>
                  </a:lnTo>
                  <a:lnTo>
                    <a:pt x="1098981" y="205896"/>
                  </a:lnTo>
                  <a:lnTo>
                    <a:pt x="1236353" y="102948"/>
                  </a:lnTo>
                  <a:lnTo>
                    <a:pt x="1373726" y="68632"/>
                  </a:lnTo>
                  <a:lnTo>
                    <a:pt x="1511098" y="34316"/>
                  </a:lnTo>
                  <a:lnTo>
                    <a:pt x="1648471" y="0"/>
                  </a:lnTo>
                  <a:lnTo>
                    <a:pt x="1785844" y="68632"/>
                  </a:lnTo>
                  <a:lnTo>
                    <a:pt x="1923216" y="34316"/>
                  </a:lnTo>
                  <a:lnTo>
                    <a:pt x="2060589" y="68632"/>
                  </a:lnTo>
                  <a:lnTo>
                    <a:pt x="2197962" y="102948"/>
                  </a:lnTo>
                  <a:lnTo>
                    <a:pt x="2335334" y="102948"/>
                  </a:lnTo>
                  <a:lnTo>
                    <a:pt x="2472707" y="34316"/>
                  </a:lnTo>
                  <a:lnTo>
                    <a:pt x="2610079" y="0"/>
                  </a:lnTo>
                  <a:lnTo>
                    <a:pt x="2747452" y="34316"/>
                  </a:lnTo>
                  <a:lnTo>
                    <a:pt x="2884825" y="137264"/>
                  </a:lnTo>
                  <a:lnTo>
                    <a:pt x="3022197" y="102948"/>
                  </a:lnTo>
                  <a:lnTo>
                    <a:pt x="3159570" y="68632"/>
                  </a:lnTo>
                  <a:lnTo>
                    <a:pt x="3296943" y="68632"/>
                  </a:lnTo>
                  <a:lnTo>
                    <a:pt x="3434315" y="68632"/>
                  </a:lnTo>
                </a:path>
              </a:pathLst>
            </a:custGeom>
            <a:ln w="27101" cap="flat">
              <a:solidFill>
                <a:srgbClr val="007F5F">
                  <a:alpha val="69803"/>
                </a:srgbClr>
              </a:solidFill>
              <a:prstDash val="solid"/>
              <a:round/>
            </a:ln>
          </p:spPr>
          <p:txBody>
            <a:bodyPr/>
            <a:lstStyle/>
            <a:p/>
          </p:txBody>
        </p:sp>
        <p:sp>
          <p:nvSpPr>
            <p:cNvPr id="27" name="pl27"/>
            <p:cNvSpPr/>
            <p:nvPr/>
          </p:nvSpPr>
          <p:spPr>
            <a:xfrm>
              <a:off x="1083054" y="2755093"/>
              <a:ext cx="3434315" cy="823587"/>
            </a:xfrm>
            <a:custGeom>
              <a:avLst/>
              <a:pathLst>
                <a:path w="3434315" h="823587">
                  <a:moveTo>
                    <a:pt x="0" y="823587"/>
                  </a:moveTo>
                  <a:lnTo>
                    <a:pt x="137372" y="823587"/>
                  </a:lnTo>
                  <a:lnTo>
                    <a:pt x="274745" y="823587"/>
                  </a:lnTo>
                  <a:lnTo>
                    <a:pt x="412117" y="720638"/>
                  </a:lnTo>
                  <a:lnTo>
                    <a:pt x="549490" y="617690"/>
                  </a:lnTo>
                  <a:lnTo>
                    <a:pt x="686863" y="480425"/>
                  </a:lnTo>
                  <a:lnTo>
                    <a:pt x="824235" y="411793"/>
                  </a:lnTo>
                  <a:lnTo>
                    <a:pt x="961608" y="411793"/>
                  </a:lnTo>
                  <a:lnTo>
                    <a:pt x="1098981" y="240212"/>
                  </a:lnTo>
                  <a:lnTo>
                    <a:pt x="1236353" y="0"/>
                  </a:lnTo>
                  <a:lnTo>
                    <a:pt x="1373726" y="137264"/>
                  </a:lnTo>
                  <a:lnTo>
                    <a:pt x="1511098" y="274529"/>
                  </a:lnTo>
                  <a:lnTo>
                    <a:pt x="1648471" y="343161"/>
                  </a:lnTo>
                  <a:lnTo>
                    <a:pt x="1785844" y="343161"/>
                  </a:lnTo>
                  <a:lnTo>
                    <a:pt x="1923216" y="343161"/>
                  </a:lnTo>
                  <a:lnTo>
                    <a:pt x="2060589" y="343161"/>
                  </a:lnTo>
                  <a:lnTo>
                    <a:pt x="2197962" y="240212"/>
                  </a:lnTo>
                  <a:lnTo>
                    <a:pt x="2335334" y="137264"/>
                  </a:lnTo>
                  <a:lnTo>
                    <a:pt x="2472707" y="137264"/>
                  </a:lnTo>
                  <a:lnTo>
                    <a:pt x="2610079" y="102948"/>
                  </a:lnTo>
                  <a:lnTo>
                    <a:pt x="2747452" y="137264"/>
                  </a:lnTo>
                  <a:lnTo>
                    <a:pt x="2884825" y="274529"/>
                  </a:lnTo>
                  <a:lnTo>
                    <a:pt x="3022197" y="274529"/>
                  </a:lnTo>
                  <a:lnTo>
                    <a:pt x="3159570" y="137264"/>
                  </a:lnTo>
                  <a:lnTo>
                    <a:pt x="3296943" y="68632"/>
                  </a:lnTo>
                  <a:lnTo>
                    <a:pt x="3434315" y="102948"/>
                  </a:lnTo>
                </a:path>
              </a:pathLst>
            </a:custGeom>
            <a:ln w="27101" cap="flat">
              <a:solidFill>
                <a:srgbClr val="C44E52">
                  <a:alpha val="69803"/>
                </a:srgbClr>
              </a:solidFill>
              <a:prstDash val="solid"/>
              <a:round/>
            </a:ln>
          </p:spPr>
          <p:txBody>
            <a:bodyPr/>
            <a:lstStyle/>
            <a:p/>
          </p:txBody>
        </p:sp>
        <p:sp>
          <p:nvSpPr>
            <p:cNvPr id="28" name="pl28"/>
            <p:cNvSpPr/>
            <p:nvPr/>
          </p:nvSpPr>
          <p:spPr>
            <a:xfrm>
              <a:off x="1083054" y="2755093"/>
              <a:ext cx="3434315" cy="823587"/>
            </a:xfrm>
            <a:custGeom>
              <a:avLst/>
              <a:pathLst>
                <a:path w="3434315" h="823587">
                  <a:moveTo>
                    <a:pt x="0" y="823587"/>
                  </a:moveTo>
                  <a:lnTo>
                    <a:pt x="137372" y="823587"/>
                  </a:lnTo>
                  <a:lnTo>
                    <a:pt x="274745" y="823587"/>
                  </a:lnTo>
                  <a:lnTo>
                    <a:pt x="412117" y="720638"/>
                  </a:lnTo>
                  <a:lnTo>
                    <a:pt x="549490" y="617690"/>
                  </a:lnTo>
                  <a:lnTo>
                    <a:pt x="686863" y="480425"/>
                  </a:lnTo>
                  <a:lnTo>
                    <a:pt x="824235" y="411793"/>
                  </a:lnTo>
                  <a:lnTo>
                    <a:pt x="961608" y="411793"/>
                  </a:lnTo>
                  <a:lnTo>
                    <a:pt x="1098981" y="240212"/>
                  </a:lnTo>
                  <a:lnTo>
                    <a:pt x="1236353" y="0"/>
                  </a:lnTo>
                  <a:lnTo>
                    <a:pt x="1373726" y="137264"/>
                  </a:lnTo>
                  <a:lnTo>
                    <a:pt x="1511098" y="274529"/>
                  </a:lnTo>
                  <a:lnTo>
                    <a:pt x="1648471" y="343161"/>
                  </a:lnTo>
                  <a:lnTo>
                    <a:pt x="1785844" y="343161"/>
                  </a:lnTo>
                  <a:lnTo>
                    <a:pt x="1923216" y="343161"/>
                  </a:lnTo>
                  <a:lnTo>
                    <a:pt x="2060589" y="343161"/>
                  </a:lnTo>
                  <a:lnTo>
                    <a:pt x="2197962" y="240212"/>
                  </a:lnTo>
                  <a:lnTo>
                    <a:pt x="2335334" y="137264"/>
                  </a:lnTo>
                  <a:lnTo>
                    <a:pt x="2472707" y="137264"/>
                  </a:lnTo>
                  <a:lnTo>
                    <a:pt x="2610079" y="102948"/>
                  </a:lnTo>
                  <a:lnTo>
                    <a:pt x="2747452" y="137264"/>
                  </a:lnTo>
                  <a:lnTo>
                    <a:pt x="2884825" y="274529"/>
                  </a:lnTo>
                  <a:lnTo>
                    <a:pt x="3022197" y="274529"/>
                  </a:lnTo>
                  <a:lnTo>
                    <a:pt x="3159570" y="137264"/>
                  </a:lnTo>
                  <a:lnTo>
                    <a:pt x="3296943" y="68632"/>
                  </a:lnTo>
                  <a:lnTo>
                    <a:pt x="3434315" y="102948"/>
                  </a:lnTo>
                </a:path>
              </a:pathLst>
            </a:custGeom>
            <a:ln w="65043" cap="flat">
              <a:solidFill>
                <a:srgbClr val="000000">
                  <a:alpha val="100000"/>
                </a:srgbClr>
              </a:solidFill>
              <a:prstDash val="solid"/>
              <a:round/>
            </a:ln>
          </p:spPr>
          <p:txBody>
            <a:bodyPr/>
            <a:lstStyle/>
            <a:p/>
          </p:txBody>
        </p:sp>
        <p:sp>
          <p:nvSpPr>
            <p:cNvPr id="29" name="pl29"/>
            <p:cNvSpPr/>
            <p:nvPr/>
          </p:nvSpPr>
          <p:spPr>
            <a:xfrm>
              <a:off x="1083054" y="2755093"/>
              <a:ext cx="3434315" cy="823587"/>
            </a:xfrm>
            <a:custGeom>
              <a:avLst/>
              <a:pathLst>
                <a:path w="3434315" h="823587">
                  <a:moveTo>
                    <a:pt x="0" y="823587"/>
                  </a:moveTo>
                  <a:lnTo>
                    <a:pt x="137372" y="823587"/>
                  </a:lnTo>
                  <a:lnTo>
                    <a:pt x="274745" y="823587"/>
                  </a:lnTo>
                  <a:lnTo>
                    <a:pt x="412117" y="720638"/>
                  </a:lnTo>
                  <a:lnTo>
                    <a:pt x="549490" y="617690"/>
                  </a:lnTo>
                  <a:lnTo>
                    <a:pt x="686863" y="480425"/>
                  </a:lnTo>
                  <a:lnTo>
                    <a:pt x="824235" y="411793"/>
                  </a:lnTo>
                  <a:lnTo>
                    <a:pt x="961608" y="411793"/>
                  </a:lnTo>
                  <a:lnTo>
                    <a:pt x="1098981" y="240212"/>
                  </a:lnTo>
                  <a:lnTo>
                    <a:pt x="1236353" y="0"/>
                  </a:lnTo>
                  <a:lnTo>
                    <a:pt x="1373726" y="137264"/>
                  </a:lnTo>
                  <a:lnTo>
                    <a:pt x="1511098" y="274529"/>
                  </a:lnTo>
                  <a:lnTo>
                    <a:pt x="1648471" y="343161"/>
                  </a:lnTo>
                  <a:lnTo>
                    <a:pt x="1785844" y="343161"/>
                  </a:lnTo>
                  <a:lnTo>
                    <a:pt x="1923216" y="343161"/>
                  </a:lnTo>
                  <a:lnTo>
                    <a:pt x="2060589" y="343161"/>
                  </a:lnTo>
                  <a:lnTo>
                    <a:pt x="2197962" y="240212"/>
                  </a:lnTo>
                  <a:lnTo>
                    <a:pt x="2335334" y="137264"/>
                  </a:lnTo>
                  <a:lnTo>
                    <a:pt x="2472707" y="137264"/>
                  </a:lnTo>
                  <a:lnTo>
                    <a:pt x="2610079" y="102948"/>
                  </a:lnTo>
                  <a:lnTo>
                    <a:pt x="2747452" y="137264"/>
                  </a:lnTo>
                  <a:lnTo>
                    <a:pt x="2884825" y="274529"/>
                  </a:lnTo>
                  <a:lnTo>
                    <a:pt x="3022197" y="274529"/>
                  </a:lnTo>
                  <a:lnTo>
                    <a:pt x="3159570" y="137264"/>
                  </a:lnTo>
                  <a:lnTo>
                    <a:pt x="3296943" y="68632"/>
                  </a:lnTo>
                  <a:lnTo>
                    <a:pt x="3434315" y="102948"/>
                  </a:lnTo>
                </a:path>
              </a:pathLst>
            </a:custGeom>
            <a:ln w="40651" cap="flat">
              <a:solidFill>
                <a:srgbClr val="C44E52">
                  <a:alpha val="100000"/>
                </a:srgbClr>
              </a:solidFill>
              <a:prstDash val="solid"/>
              <a:round/>
            </a:ln>
          </p:spPr>
          <p:txBody>
            <a:bodyPr/>
            <a:lstStyle/>
            <a:p/>
          </p:txBody>
        </p:sp>
        <p:sp>
          <p:nvSpPr>
            <p:cNvPr id="30" name="tx30"/>
            <p:cNvSpPr/>
            <p:nvPr/>
          </p:nvSpPr>
          <p:spPr>
            <a:xfrm>
              <a:off x="1022795" y="34078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47</a:t>
              </a:r>
            </a:p>
          </p:txBody>
        </p:sp>
        <p:sp>
          <p:nvSpPr>
            <p:cNvPr id="31" name="tx31"/>
            <p:cNvSpPr/>
            <p:nvPr/>
          </p:nvSpPr>
          <p:spPr>
            <a:xfrm>
              <a:off x="1709658" y="30647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32" name="tx32"/>
            <p:cNvSpPr/>
            <p:nvPr/>
          </p:nvSpPr>
          <p:spPr>
            <a:xfrm>
              <a:off x="2396521" y="27215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3" name="tx33"/>
            <p:cNvSpPr/>
            <p:nvPr/>
          </p:nvSpPr>
          <p:spPr>
            <a:xfrm>
              <a:off x="3083384" y="29274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4" name="tx34"/>
            <p:cNvSpPr/>
            <p:nvPr/>
          </p:nvSpPr>
          <p:spPr>
            <a:xfrm>
              <a:off x="3632875" y="2687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5" name="tx35"/>
            <p:cNvSpPr/>
            <p:nvPr/>
          </p:nvSpPr>
          <p:spPr>
            <a:xfrm>
              <a:off x="4457110" y="2687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6" name="tx36"/>
            <p:cNvSpPr/>
            <p:nvPr/>
          </p:nvSpPr>
          <p:spPr>
            <a:xfrm>
              <a:off x="707342" y="377340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37" name="tx37"/>
            <p:cNvSpPr/>
            <p:nvPr/>
          </p:nvSpPr>
          <p:spPr>
            <a:xfrm>
              <a:off x="707342" y="343024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38" name="tx38"/>
            <p:cNvSpPr/>
            <p:nvPr/>
          </p:nvSpPr>
          <p:spPr>
            <a:xfrm>
              <a:off x="707342" y="308707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9" name="tx39"/>
            <p:cNvSpPr/>
            <p:nvPr/>
          </p:nvSpPr>
          <p:spPr>
            <a:xfrm>
              <a:off x="707342" y="274391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40" name="tx40"/>
            <p:cNvSpPr/>
            <p:nvPr/>
          </p:nvSpPr>
          <p:spPr>
            <a:xfrm>
              <a:off x="707342" y="240075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41" name="tx41"/>
            <p:cNvSpPr/>
            <p:nvPr/>
          </p:nvSpPr>
          <p:spPr>
            <a:xfrm>
              <a:off x="707342" y="205759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2" name="tx42"/>
            <p:cNvSpPr/>
            <p:nvPr/>
          </p:nvSpPr>
          <p:spPr>
            <a:xfrm>
              <a:off x="636659" y="171443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3" name="tx43"/>
            <p:cNvSpPr/>
            <p:nvPr/>
          </p:nvSpPr>
          <p:spPr>
            <a:xfrm rot="-5400000">
              <a:off x="941688"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4" name="tx44"/>
            <p:cNvSpPr/>
            <p:nvPr/>
          </p:nvSpPr>
          <p:spPr>
            <a:xfrm rot="-5400000">
              <a:off x="1628551"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5" name="tx45"/>
            <p:cNvSpPr/>
            <p:nvPr/>
          </p:nvSpPr>
          <p:spPr>
            <a:xfrm rot="-5400000">
              <a:off x="2315414"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6" name="tx46"/>
            <p:cNvSpPr/>
            <p:nvPr/>
          </p:nvSpPr>
          <p:spPr>
            <a:xfrm rot="-5400000">
              <a:off x="300227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7" name="tx47"/>
            <p:cNvSpPr/>
            <p:nvPr/>
          </p:nvSpPr>
          <p:spPr>
            <a:xfrm rot="-5400000">
              <a:off x="355176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8" name="tx48"/>
            <p:cNvSpPr/>
            <p:nvPr/>
          </p:nvSpPr>
          <p:spPr>
            <a:xfrm rot="-5400000">
              <a:off x="4376003"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9" name="tx49"/>
            <p:cNvSpPr/>
            <p:nvPr/>
          </p:nvSpPr>
          <p:spPr>
            <a:xfrm rot="-5400000">
              <a:off x="67031" y="2829708"/>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50" name="pl50"/>
            <p:cNvSpPr/>
            <p:nvPr/>
          </p:nvSpPr>
          <p:spPr>
            <a:xfrm>
              <a:off x="1007340" y="4946500"/>
              <a:ext cx="175564" cy="0"/>
            </a:xfrm>
            <a:custGeom>
              <a:avLst/>
              <a:pathLst>
                <a:path w="175564" h="0">
                  <a:moveTo>
                    <a:pt x="0" y="0"/>
                  </a:moveTo>
                  <a:lnTo>
                    <a:pt x="175564" y="0"/>
                  </a:lnTo>
                </a:path>
              </a:pathLst>
            </a:custGeom>
            <a:ln w="27101" cap="flat">
              <a:solidFill>
                <a:srgbClr val="6F4E37">
                  <a:alpha val="100000"/>
                </a:srgbClr>
              </a:solidFill>
              <a:prstDash val="solid"/>
              <a:round/>
            </a:ln>
          </p:spPr>
          <p:txBody>
            <a:bodyPr/>
            <a:lstStyle/>
            <a:p/>
          </p:txBody>
        </p:sp>
        <p:sp>
          <p:nvSpPr>
            <p:cNvPr id="51" name="pl51"/>
            <p:cNvSpPr/>
            <p:nvPr/>
          </p:nvSpPr>
          <p:spPr>
            <a:xfrm>
              <a:off x="2170646" y="4946500"/>
              <a:ext cx="175564" cy="0"/>
            </a:xfrm>
            <a:custGeom>
              <a:avLst/>
              <a:pathLst>
                <a:path w="175564" h="0">
                  <a:moveTo>
                    <a:pt x="0" y="0"/>
                  </a:moveTo>
                  <a:lnTo>
                    <a:pt x="175564" y="0"/>
                  </a:lnTo>
                </a:path>
              </a:pathLst>
            </a:custGeom>
            <a:ln w="27101" cap="flat">
              <a:solidFill>
                <a:srgbClr val="007F5F">
                  <a:alpha val="100000"/>
                </a:srgbClr>
              </a:solidFill>
              <a:prstDash val="solid"/>
              <a:round/>
            </a:ln>
          </p:spPr>
          <p:txBody>
            <a:bodyPr/>
            <a:lstStyle/>
            <a:p/>
          </p:txBody>
        </p:sp>
        <p:sp>
          <p:nvSpPr>
            <p:cNvPr id="52" name="pl52"/>
            <p:cNvSpPr/>
            <p:nvPr/>
          </p:nvSpPr>
          <p:spPr>
            <a:xfrm>
              <a:off x="3665787" y="4946500"/>
              <a:ext cx="175564" cy="0"/>
            </a:xfrm>
            <a:custGeom>
              <a:avLst/>
              <a:pathLst>
                <a:path w="175564" h="0">
                  <a:moveTo>
                    <a:pt x="0" y="0"/>
                  </a:moveTo>
                  <a:lnTo>
                    <a:pt x="175564" y="0"/>
                  </a:lnTo>
                </a:path>
              </a:pathLst>
            </a:custGeom>
            <a:ln w="27101" cap="flat">
              <a:solidFill>
                <a:srgbClr val="C44E52">
                  <a:alpha val="100000"/>
                </a:srgbClr>
              </a:solidFill>
              <a:prstDash val="solid"/>
              <a:round/>
            </a:ln>
          </p:spPr>
          <p:txBody>
            <a:bodyPr/>
            <a:lstStyle/>
            <a:p/>
          </p:txBody>
        </p:sp>
        <p:sp>
          <p:nvSpPr>
            <p:cNvPr id="53" name="pl53"/>
            <p:cNvSpPr/>
            <p:nvPr/>
          </p:nvSpPr>
          <p:spPr>
            <a:xfrm>
              <a:off x="3665787" y="4946500"/>
              <a:ext cx="175564" cy="0"/>
            </a:xfrm>
            <a:custGeom>
              <a:avLst/>
              <a:pathLst>
                <a:path w="175564" h="0">
                  <a:moveTo>
                    <a:pt x="0" y="0"/>
                  </a:moveTo>
                  <a:lnTo>
                    <a:pt x="175564" y="0"/>
                  </a:lnTo>
                </a:path>
              </a:pathLst>
            </a:custGeom>
            <a:ln w="40651" cap="flat">
              <a:solidFill>
                <a:srgbClr val="C44E52">
                  <a:alpha val="100000"/>
                </a:srgbClr>
              </a:solidFill>
              <a:prstDash val="solid"/>
              <a:round/>
            </a:ln>
          </p:spPr>
          <p:txBody>
            <a:bodyPr/>
            <a:lstStyle/>
            <a:p/>
          </p:txBody>
        </p:sp>
        <p:sp>
          <p:nvSpPr>
            <p:cNvPr id="54" name="tx54"/>
            <p:cNvSpPr/>
            <p:nvPr/>
          </p:nvSpPr>
          <p:spPr>
            <a:xfrm>
              <a:off x="1274439" y="4901009"/>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AFRO-Central</a:t>
              </a:r>
            </a:p>
          </p:txBody>
        </p:sp>
        <p:sp>
          <p:nvSpPr>
            <p:cNvPr id="55" name="tx55"/>
            <p:cNvSpPr/>
            <p:nvPr/>
          </p:nvSpPr>
          <p:spPr>
            <a:xfrm>
              <a:off x="2437745" y="4901009"/>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AFRO-East &amp; South</a:t>
              </a:r>
            </a:p>
          </p:txBody>
        </p:sp>
        <p:sp>
          <p:nvSpPr>
            <p:cNvPr id="56" name="tx56"/>
            <p:cNvSpPr/>
            <p:nvPr/>
          </p:nvSpPr>
          <p:spPr>
            <a:xfrm>
              <a:off x="3932887" y="4901009"/>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AFRO-West</a:t>
              </a:r>
            </a:p>
          </p:txBody>
        </p:sp>
        <p:sp>
          <p:nvSpPr>
            <p:cNvPr id="57" name="tx57"/>
            <p:cNvSpPr/>
            <p:nvPr/>
          </p:nvSpPr>
          <p:spPr>
            <a:xfrm>
              <a:off x="1399488" y="1437626"/>
              <a:ext cx="280144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AFRO-West, 2000-2025</a:t>
              </a:r>
            </a:p>
          </p:txBody>
        </p:sp>
        <p:sp>
          <p:nvSpPr>
            <p:cNvPr id="58" name="pl58"/>
            <p:cNvSpPr/>
            <p:nvPr/>
          </p:nvSpPr>
          <p:spPr>
            <a:xfrm>
              <a:off x="5227074" y="385926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9" name="pl59"/>
            <p:cNvSpPr/>
            <p:nvPr/>
          </p:nvSpPr>
          <p:spPr>
            <a:xfrm>
              <a:off x="5227074" y="320322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0" name="pl60"/>
            <p:cNvSpPr/>
            <p:nvPr/>
          </p:nvSpPr>
          <p:spPr>
            <a:xfrm>
              <a:off x="5227074" y="254717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1" name="pl61"/>
            <p:cNvSpPr/>
            <p:nvPr/>
          </p:nvSpPr>
          <p:spPr>
            <a:xfrm>
              <a:off x="5227074" y="189113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2" name="pl62"/>
            <p:cNvSpPr/>
            <p:nvPr/>
          </p:nvSpPr>
          <p:spPr>
            <a:xfrm>
              <a:off x="5227074" y="353124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3" name="pl63"/>
            <p:cNvSpPr/>
            <p:nvPr/>
          </p:nvSpPr>
          <p:spPr>
            <a:xfrm>
              <a:off x="5227074" y="287520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4" name="pl64"/>
            <p:cNvSpPr/>
            <p:nvPr/>
          </p:nvSpPr>
          <p:spPr>
            <a:xfrm>
              <a:off x="5227074" y="221915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5" name="pl65"/>
            <p:cNvSpPr/>
            <p:nvPr/>
          </p:nvSpPr>
          <p:spPr>
            <a:xfrm>
              <a:off x="539879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608565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677251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745937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800887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883310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5398790" y="1759925"/>
              <a:ext cx="3434315" cy="2230548"/>
            </a:xfrm>
            <a:custGeom>
              <a:avLst/>
              <a:pathLst>
                <a:path w="3434315" h="2230548">
                  <a:moveTo>
                    <a:pt x="0" y="2230548"/>
                  </a:moveTo>
                  <a:lnTo>
                    <a:pt x="137372" y="1640109"/>
                  </a:lnTo>
                  <a:lnTo>
                    <a:pt x="274745" y="1312087"/>
                  </a:lnTo>
                  <a:lnTo>
                    <a:pt x="412117" y="1115274"/>
                  </a:lnTo>
                  <a:lnTo>
                    <a:pt x="549490" y="787252"/>
                  </a:lnTo>
                  <a:lnTo>
                    <a:pt x="686863" y="787252"/>
                  </a:lnTo>
                  <a:lnTo>
                    <a:pt x="824235" y="524834"/>
                  </a:lnTo>
                  <a:lnTo>
                    <a:pt x="961608" y="459230"/>
                  </a:lnTo>
                  <a:lnTo>
                    <a:pt x="1098981" y="393626"/>
                  </a:lnTo>
                  <a:lnTo>
                    <a:pt x="1236353" y="328021"/>
                  </a:lnTo>
                  <a:lnTo>
                    <a:pt x="1373726" y="196813"/>
                  </a:lnTo>
                  <a:lnTo>
                    <a:pt x="1511098" y="131208"/>
                  </a:lnTo>
                  <a:lnTo>
                    <a:pt x="1648471" y="0"/>
                  </a:lnTo>
                  <a:lnTo>
                    <a:pt x="1785844" y="131208"/>
                  </a:lnTo>
                  <a:lnTo>
                    <a:pt x="1923216" y="196813"/>
                  </a:lnTo>
                  <a:lnTo>
                    <a:pt x="2060589" y="393626"/>
                  </a:lnTo>
                  <a:lnTo>
                    <a:pt x="2197962" y="524834"/>
                  </a:lnTo>
                  <a:lnTo>
                    <a:pt x="2335334" y="524834"/>
                  </a:lnTo>
                  <a:lnTo>
                    <a:pt x="2472707" y="524834"/>
                  </a:lnTo>
                  <a:lnTo>
                    <a:pt x="2610079" y="459230"/>
                  </a:lnTo>
                  <a:lnTo>
                    <a:pt x="2747452" y="590439"/>
                  </a:lnTo>
                  <a:lnTo>
                    <a:pt x="2884825" y="787252"/>
                  </a:lnTo>
                  <a:lnTo>
                    <a:pt x="3022197" y="721648"/>
                  </a:lnTo>
                  <a:lnTo>
                    <a:pt x="3159570" y="656043"/>
                  </a:lnTo>
                  <a:lnTo>
                    <a:pt x="3296943" y="590439"/>
                  </a:lnTo>
                  <a:lnTo>
                    <a:pt x="3434315" y="393626"/>
                  </a:lnTo>
                </a:path>
              </a:pathLst>
            </a:custGeom>
            <a:ln w="27101" cap="flat">
              <a:solidFill>
                <a:srgbClr val="6F4E37">
                  <a:alpha val="69803"/>
                </a:srgbClr>
              </a:solidFill>
              <a:prstDash val="solid"/>
              <a:round/>
            </a:ln>
          </p:spPr>
          <p:txBody>
            <a:bodyPr/>
            <a:lstStyle/>
            <a:p/>
          </p:txBody>
        </p:sp>
        <p:sp>
          <p:nvSpPr>
            <p:cNvPr id="72" name="pl72"/>
            <p:cNvSpPr/>
            <p:nvPr/>
          </p:nvSpPr>
          <p:spPr>
            <a:xfrm>
              <a:off x="5398790" y="2219156"/>
              <a:ext cx="3434315" cy="1312087"/>
            </a:xfrm>
            <a:custGeom>
              <a:avLst/>
              <a:pathLst>
                <a:path w="3434315" h="1312087">
                  <a:moveTo>
                    <a:pt x="0" y="1312087"/>
                  </a:moveTo>
                  <a:lnTo>
                    <a:pt x="137372" y="1180878"/>
                  </a:lnTo>
                  <a:lnTo>
                    <a:pt x="274745" y="1115274"/>
                  </a:lnTo>
                  <a:lnTo>
                    <a:pt x="412117" y="984065"/>
                  </a:lnTo>
                  <a:lnTo>
                    <a:pt x="549490" y="918461"/>
                  </a:lnTo>
                  <a:lnTo>
                    <a:pt x="686863" y="852856"/>
                  </a:lnTo>
                  <a:lnTo>
                    <a:pt x="824235" y="656043"/>
                  </a:lnTo>
                  <a:lnTo>
                    <a:pt x="961608" y="524834"/>
                  </a:lnTo>
                  <a:lnTo>
                    <a:pt x="1098981" y="393626"/>
                  </a:lnTo>
                  <a:lnTo>
                    <a:pt x="1236353" y="196813"/>
                  </a:lnTo>
                  <a:lnTo>
                    <a:pt x="1373726" y="131208"/>
                  </a:lnTo>
                  <a:lnTo>
                    <a:pt x="1511098" y="65604"/>
                  </a:lnTo>
                  <a:lnTo>
                    <a:pt x="1648471" y="0"/>
                  </a:lnTo>
                  <a:lnTo>
                    <a:pt x="1785844" y="131208"/>
                  </a:lnTo>
                  <a:lnTo>
                    <a:pt x="1923216" y="65604"/>
                  </a:lnTo>
                  <a:lnTo>
                    <a:pt x="2060589" y="131208"/>
                  </a:lnTo>
                  <a:lnTo>
                    <a:pt x="2197962" y="196813"/>
                  </a:lnTo>
                  <a:lnTo>
                    <a:pt x="2335334" y="196813"/>
                  </a:lnTo>
                  <a:lnTo>
                    <a:pt x="2472707" y="65604"/>
                  </a:lnTo>
                  <a:lnTo>
                    <a:pt x="2610079" y="0"/>
                  </a:lnTo>
                  <a:lnTo>
                    <a:pt x="2747452" y="65604"/>
                  </a:lnTo>
                  <a:lnTo>
                    <a:pt x="2884825" y="262417"/>
                  </a:lnTo>
                  <a:lnTo>
                    <a:pt x="3022197" y="196813"/>
                  </a:lnTo>
                  <a:lnTo>
                    <a:pt x="3159570" y="131208"/>
                  </a:lnTo>
                  <a:lnTo>
                    <a:pt x="3296943" y="131208"/>
                  </a:lnTo>
                  <a:lnTo>
                    <a:pt x="3434315" y="131208"/>
                  </a:lnTo>
                </a:path>
              </a:pathLst>
            </a:custGeom>
            <a:ln w="27101" cap="flat">
              <a:solidFill>
                <a:srgbClr val="007F5F">
                  <a:alpha val="69803"/>
                </a:srgbClr>
              </a:solidFill>
              <a:prstDash val="solid"/>
              <a:round/>
            </a:ln>
          </p:spPr>
          <p:txBody>
            <a:bodyPr/>
            <a:lstStyle/>
            <a:p/>
          </p:txBody>
        </p:sp>
        <p:sp>
          <p:nvSpPr>
            <p:cNvPr id="73" name="pl73"/>
            <p:cNvSpPr/>
            <p:nvPr/>
          </p:nvSpPr>
          <p:spPr>
            <a:xfrm>
              <a:off x="5398790" y="2022343"/>
              <a:ext cx="3434315" cy="1574504"/>
            </a:xfrm>
            <a:custGeom>
              <a:avLst/>
              <a:pathLst>
                <a:path w="3434315" h="1574504">
                  <a:moveTo>
                    <a:pt x="0" y="1574504"/>
                  </a:moveTo>
                  <a:lnTo>
                    <a:pt x="137372" y="1574504"/>
                  </a:lnTo>
                  <a:lnTo>
                    <a:pt x="274745" y="1574504"/>
                  </a:lnTo>
                  <a:lnTo>
                    <a:pt x="412117" y="1377691"/>
                  </a:lnTo>
                  <a:lnTo>
                    <a:pt x="549490" y="1180878"/>
                  </a:lnTo>
                  <a:lnTo>
                    <a:pt x="686863" y="918461"/>
                  </a:lnTo>
                  <a:lnTo>
                    <a:pt x="824235" y="787252"/>
                  </a:lnTo>
                  <a:lnTo>
                    <a:pt x="961608" y="787252"/>
                  </a:lnTo>
                  <a:lnTo>
                    <a:pt x="1098981" y="459230"/>
                  </a:lnTo>
                  <a:lnTo>
                    <a:pt x="1236353" y="0"/>
                  </a:lnTo>
                  <a:lnTo>
                    <a:pt x="1373726" y="262417"/>
                  </a:lnTo>
                  <a:lnTo>
                    <a:pt x="1511098" y="524834"/>
                  </a:lnTo>
                  <a:lnTo>
                    <a:pt x="1648471" y="656043"/>
                  </a:lnTo>
                  <a:lnTo>
                    <a:pt x="1785844" y="656043"/>
                  </a:lnTo>
                  <a:lnTo>
                    <a:pt x="1923216" y="656043"/>
                  </a:lnTo>
                  <a:lnTo>
                    <a:pt x="2060589" y="656043"/>
                  </a:lnTo>
                  <a:lnTo>
                    <a:pt x="2197962" y="459230"/>
                  </a:lnTo>
                  <a:lnTo>
                    <a:pt x="2335334" y="262417"/>
                  </a:lnTo>
                  <a:lnTo>
                    <a:pt x="2472707" y="262417"/>
                  </a:lnTo>
                  <a:lnTo>
                    <a:pt x="2610079" y="196813"/>
                  </a:lnTo>
                  <a:lnTo>
                    <a:pt x="2747452" y="262417"/>
                  </a:lnTo>
                  <a:lnTo>
                    <a:pt x="2884825" y="524834"/>
                  </a:lnTo>
                  <a:lnTo>
                    <a:pt x="3022197" y="524834"/>
                  </a:lnTo>
                  <a:lnTo>
                    <a:pt x="3159570" y="262417"/>
                  </a:lnTo>
                  <a:lnTo>
                    <a:pt x="3296943" y="131208"/>
                  </a:lnTo>
                  <a:lnTo>
                    <a:pt x="3434315" y="196813"/>
                  </a:lnTo>
                </a:path>
              </a:pathLst>
            </a:custGeom>
            <a:ln w="27101" cap="flat">
              <a:solidFill>
                <a:srgbClr val="C44E52">
                  <a:alpha val="69803"/>
                </a:srgbClr>
              </a:solidFill>
              <a:prstDash val="solid"/>
              <a:round/>
            </a:ln>
          </p:spPr>
          <p:txBody>
            <a:bodyPr/>
            <a:lstStyle/>
            <a:p/>
          </p:txBody>
        </p:sp>
        <p:sp>
          <p:nvSpPr>
            <p:cNvPr id="74" name="pl74"/>
            <p:cNvSpPr/>
            <p:nvPr/>
          </p:nvSpPr>
          <p:spPr>
            <a:xfrm>
              <a:off x="5398790" y="2219156"/>
              <a:ext cx="3434315" cy="0"/>
            </a:xfrm>
            <a:custGeom>
              <a:avLst/>
              <a:pathLst>
                <a:path w="3434315" h="0">
                  <a:moveTo>
                    <a:pt x="0" y="0"/>
                  </a:moveTo>
                  <a:lnTo>
                    <a:pt x="0" y="0"/>
                  </a:lnTo>
                  <a:lnTo>
                    <a:pt x="0" y="0"/>
                  </a:lnTo>
                  <a:lnTo>
                    <a:pt x="137372" y="0"/>
                  </a:lnTo>
                  <a:lnTo>
                    <a:pt x="137372" y="0"/>
                  </a:lnTo>
                  <a:lnTo>
                    <a:pt x="137372" y="0"/>
                  </a:lnTo>
                  <a:lnTo>
                    <a:pt x="274745" y="0"/>
                  </a:lnTo>
                  <a:lnTo>
                    <a:pt x="274745" y="0"/>
                  </a:lnTo>
                  <a:lnTo>
                    <a:pt x="274745" y="0"/>
                  </a:lnTo>
                  <a:lnTo>
                    <a:pt x="412117" y="0"/>
                  </a:lnTo>
                  <a:lnTo>
                    <a:pt x="412117" y="0"/>
                  </a:lnTo>
                  <a:lnTo>
                    <a:pt x="412117" y="0"/>
                  </a:lnTo>
                  <a:lnTo>
                    <a:pt x="549490" y="0"/>
                  </a:lnTo>
                  <a:lnTo>
                    <a:pt x="549490" y="0"/>
                  </a:lnTo>
                  <a:lnTo>
                    <a:pt x="549490" y="0"/>
                  </a:lnTo>
                  <a:lnTo>
                    <a:pt x="686863" y="0"/>
                  </a:lnTo>
                  <a:lnTo>
                    <a:pt x="686863" y="0"/>
                  </a:lnTo>
                  <a:lnTo>
                    <a:pt x="686863" y="0"/>
                  </a:lnTo>
                  <a:lnTo>
                    <a:pt x="824235" y="0"/>
                  </a:lnTo>
                  <a:lnTo>
                    <a:pt x="824235" y="0"/>
                  </a:lnTo>
                  <a:lnTo>
                    <a:pt x="824235" y="0"/>
                  </a:lnTo>
                  <a:lnTo>
                    <a:pt x="961608" y="0"/>
                  </a:lnTo>
                  <a:lnTo>
                    <a:pt x="961608" y="0"/>
                  </a:lnTo>
                  <a:lnTo>
                    <a:pt x="961608" y="0"/>
                  </a:lnTo>
                  <a:lnTo>
                    <a:pt x="1098981" y="0"/>
                  </a:lnTo>
                  <a:lnTo>
                    <a:pt x="1098981" y="0"/>
                  </a:lnTo>
                  <a:lnTo>
                    <a:pt x="1098981" y="0"/>
                  </a:lnTo>
                  <a:lnTo>
                    <a:pt x="1236353" y="0"/>
                  </a:lnTo>
                  <a:lnTo>
                    <a:pt x="1236353" y="0"/>
                  </a:lnTo>
                  <a:lnTo>
                    <a:pt x="1236353" y="0"/>
                  </a:lnTo>
                  <a:lnTo>
                    <a:pt x="1373726" y="0"/>
                  </a:lnTo>
                  <a:lnTo>
                    <a:pt x="1373726" y="0"/>
                  </a:lnTo>
                  <a:lnTo>
                    <a:pt x="1373726" y="0"/>
                  </a:lnTo>
                  <a:lnTo>
                    <a:pt x="1511098" y="0"/>
                  </a:lnTo>
                  <a:lnTo>
                    <a:pt x="1511098" y="0"/>
                  </a:lnTo>
                  <a:lnTo>
                    <a:pt x="1511098" y="0"/>
                  </a:lnTo>
                  <a:lnTo>
                    <a:pt x="1648471" y="0"/>
                  </a:lnTo>
                  <a:lnTo>
                    <a:pt x="1648471" y="0"/>
                  </a:lnTo>
                  <a:lnTo>
                    <a:pt x="1648471" y="0"/>
                  </a:lnTo>
                  <a:lnTo>
                    <a:pt x="1785844" y="0"/>
                  </a:lnTo>
                  <a:lnTo>
                    <a:pt x="1785844" y="0"/>
                  </a:lnTo>
                  <a:lnTo>
                    <a:pt x="1785844" y="0"/>
                  </a:lnTo>
                  <a:lnTo>
                    <a:pt x="1923216" y="0"/>
                  </a:lnTo>
                  <a:lnTo>
                    <a:pt x="1923216" y="0"/>
                  </a:lnTo>
                  <a:lnTo>
                    <a:pt x="1923216" y="0"/>
                  </a:lnTo>
                  <a:lnTo>
                    <a:pt x="2060589" y="0"/>
                  </a:lnTo>
                  <a:lnTo>
                    <a:pt x="2060589" y="0"/>
                  </a:lnTo>
                  <a:lnTo>
                    <a:pt x="2060589" y="0"/>
                  </a:lnTo>
                  <a:lnTo>
                    <a:pt x="2197962" y="0"/>
                  </a:lnTo>
                  <a:lnTo>
                    <a:pt x="2197962" y="0"/>
                  </a:lnTo>
                  <a:lnTo>
                    <a:pt x="2197962" y="0"/>
                  </a:lnTo>
                  <a:lnTo>
                    <a:pt x="2335334" y="0"/>
                  </a:lnTo>
                  <a:lnTo>
                    <a:pt x="2335334" y="0"/>
                  </a:lnTo>
                  <a:lnTo>
                    <a:pt x="2335334" y="0"/>
                  </a:lnTo>
                  <a:lnTo>
                    <a:pt x="2472707" y="0"/>
                  </a:lnTo>
                  <a:lnTo>
                    <a:pt x="2472707" y="0"/>
                  </a:lnTo>
                  <a:lnTo>
                    <a:pt x="2472707" y="0"/>
                  </a:lnTo>
                  <a:lnTo>
                    <a:pt x="2610079" y="0"/>
                  </a:lnTo>
                  <a:lnTo>
                    <a:pt x="2610079" y="0"/>
                  </a:lnTo>
                  <a:lnTo>
                    <a:pt x="2610079" y="0"/>
                  </a:lnTo>
                  <a:lnTo>
                    <a:pt x="2747452" y="0"/>
                  </a:lnTo>
                  <a:lnTo>
                    <a:pt x="2747452" y="0"/>
                  </a:lnTo>
                  <a:lnTo>
                    <a:pt x="2747452" y="0"/>
                  </a:lnTo>
                  <a:lnTo>
                    <a:pt x="2884825" y="0"/>
                  </a:lnTo>
                  <a:lnTo>
                    <a:pt x="2884825" y="0"/>
                  </a:lnTo>
                  <a:lnTo>
                    <a:pt x="2884825" y="0"/>
                  </a:lnTo>
                  <a:lnTo>
                    <a:pt x="3022197" y="0"/>
                  </a:lnTo>
                  <a:lnTo>
                    <a:pt x="3022197" y="0"/>
                  </a:lnTo>
                  <a:lnTo>
                    <a:pt x="3022197" y="0"/>
                  </a:lnTo>
                  <a:lnTo>
                    <a:pt x="3159570" y="0"/>
                  </a:lnTo>
                  <a:lnTo>
                    <a:pt x="3159570" y="0"/>
                  </a:lnTo>
                  <a:lnTo>
                    <a:pt x="3159570" y="0"/>
                  </a:lnTo>
                  <a:lnTo>
                    <a:pt x="3296943" y="0"/>
                  </a:lnTo>
                  <a:lnTo>
                    <a:pt x="3296943" y="0"/>
                  </a:lnTo>
                  <a:lnTo>
                    <a:pt x="3296943"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75" name="pl75"/>
            <p:cNvSpPr/>
            <p:nvPr/>
          </p:nvSpPr>
          <p:spPr>
            <a:xfrm>
              <a:off x="5398790" y="2022343"/>
              <a:ext cx="3434315" cy="1574504"/>
            </a:xfrm>
            <a:custGeom>
              <a:avLst/>
              <a:pathLst>
                <a:path w="3434315" h="1574504">
                  <a:moveTo>
                    <a:pt x="0" y="1574504"/>
                  </a:moveTo>
                  <a:lnTo>
                    <a:pt x="137372" y="1574504"/>
                  </a:lnTo>
                  <a:lnTo>
                    <a:pt x="274745" y="1574504"/>
                  </a:lnTo>
                  <a:lnTo>
                    <a:pt x="412117" y="1377691"/>
                  </a:lnTo>
                  <a:lnTo>
                    <a:pt x="549490" y="1180878"/>
                  </a:lnTo>
                  <a:lnTo>
                    <a:pt x="686863" y="918461"/>
                  </a:lnTo>
                  <a:lnTo>
                    <a:pt x="824235" y="787252"/>
                  </a:lnTo>
                  <a:lnTo>
                    <a:pt x="961608" y="787252"/>
                  </a:lnTo>
                  <a:lnTo>
                    <a:pt x="1098981" y="459230"/>
                  </a:lnTo>
                  <a:lnTo>
                    <a:pt x="1236353" y="0"/>
                  </a:lnTo>
                  <a:lnTo>
                    <a:pt x="1373726" y="262417"/>
                  </a:lnTo>
                  <a:lnTo>
                    <a:pt x="1511098" y="524834"/>
                  </a:lnTo>
                  <a:lnTo>
                    <a:pt x="1648471" y="656043"/>
                  </a:lnTo>
                  <a:lnTo>
                    <a:pt x="1785844" y="656043"/>
                  </a:lnTo>
                  <a:lnTo>
                    <a:pt x="1923216" y="656043"/>
                  </a:lnTo>
                  <a:lnTo>
                    <a:pt x="2060589" y="656043"/>
                  </a:lnTo>
                  <a:lnTo>
                    <a:pt x="2197962" y="459230"/>
                  </a:lnTo>
                  <a:lnTo>
                    <a:pt x="2335334" y="262417"/>
                  </a:lnTo>
                  <a:lnTo>
                    <a:pt x="2472707" y="262417"/>
                  </a:lnTo>
                  <a:lnTo>
                    <a:pt x="2610079" y="196813"/>
                  </a:lnTo>
                  <a:lnTo>
                    <a:pt x="2747452" y="262417"/>
                  </a:lnTo>
                  <a:lnTo>
                    <a:pt x="2884825" y="524834"/>
                  </a:lnTo>
                  <a:lnTo>
                    <a:pt x="3022197" y="524834"/>
                  </a:lnTo>
                  <a:lnTo>
                    <a:pt x="3159570" y="262417"/>
                  </a:lnTo>
                  <a:lnTo>
                    <a:pt x="3296943" y="131208"/>
                  </a:lnTo>
                  <a:lnTo>
                    <a:pt x="3434315" y="196813"/>
                  </a:lnTo>
                </a:path>
              </a:pathLst>
            </a:custGeom>
            <a:ln w="65043" cap="flat">
              <a:solidFill>
                <a:srgbClr val="000000">
                  <a:alpha val="100000"/>
                </a:srgbClr>
              </a:solidFill>
              <a:prstDash val="solid"/>
              <a:round/>
            </a:ln>
          </p:spPr>
          <p:txBody>
            <a:bodyPr/>
            <a:lstStyle/>
            <a:p/>
          </p:txBody>
        </p:sp>
        <p:sp>
          <p:nvSpPr>
            <p:cNvPr id="76" name="pl76"/>
            <p:cNvSpPr/>
            <p:nvPr/>
          </p:nvSpPr>
          <p:spPr>
            <a:xfrm>
              <a:off x="5398790" y="2022343"/>
              <a:ext cx="3434315" cy="1574504"/>
            </a:xfrm>
            <a:custGeom>
              <a:avLst/>
              <a:pathLst>
                <a:path w="3434315" h="1574504">
                  <a:moveTo>
                    <a:pt x="0" y="1574504"/>
                  </a:moveTo>
                  <a:lnTo>
                    <a:pt x="137372" y="1574504"/>
                  </a:lnTo>
                  <a:lnTo>
                    <a:pt x="274745" y="1574504"/>
                  </a:lnTo>
                  <a:lnTo>
                    <a:pt x="412117" y="1377691"/>
                  </a:lnTo>
                  <a:lnTo>
                    <a:pt x="549490" y="1180878"/>
                  </a:lnTo>
                  <a:lnTo>
                    <a:pt x="686863" y="918461"/>
                  </a:lnTo>
                  <a:lnTo>
                    <a:pt x="824235" y="787252"/>
                  </a:lnTo>
                  <a:lnTo>
                    <a:pt x="961608" y="787252"/>
                  </a:lnTo>
                  <a:lnTo>
                    <a:pt x="1098981" y="459230"/>
                  </a:lnTo>
                  <a:lnTo>
                    <a:pt x="1236353" y="0"/>
                  </a:lnTo>
                  <a:lnTo>
                    <a:pt x="1373726" y="262417"/>
                  </a:lnTo>
                  <a:lnTo>
                    <a:pt x="1511098" y="524834"/>
                  </a:lnTo>
                  <a:lnTo>
                    <a:pt x="1648471" y="656043"/>
                  </a:lnTo>
                  <a:lnTo>
                    <a:pt x="1785844" y="656043"/>
                  </a:lnTo>
                  <a:lnTo>
                    <a:pt x="1923216" y="656043"/>
                  </a:lnTo>
                  <a:lnTo>
                    <a:pt x="2060589" y="656043"/>
                  </a:lnTo>
                  <a:lnTo>
                    <a:pt x="2197962" y="459230"/>
                  </a:lnTo>
                  <a:lnTo>
                    <a:pt x="2335334" y="262417"/>
                  </a:lnTo>
                  <a:lnTo>
                    <a:pt x="2472707" y="262417"/>
                  </a:lnTo>
                  <a:lnTo>
                    <a:pt x="2610079" y="196813"/>
                  </a:lnTo>
                  <a:lnTo>
                    <a:pt x="2747452" y="262417"/>
                  </a:lnTo>
                  <a:lnTo>
                    <a:pt x="2884825" y="524834"/>
                  </a:lnTo>
                  <a:lnTo>
                    <a:pt x="3022197" y="524834"/>
                  </a:lnTo>
                  <a:lnTo>
                    <a:pt x="3159570" y="262417"/>
                  </a:lnTo>
                  <a:lnTo>
                    <a:pt x="3296943" y="131208"/>
                  </a:lnTo>
                  <a:lnTo>
                    <a:pt x="3434315" y="196813"/>
                  </a:lnTo>
                </a:path>
              </a:pathLst>
            </a:custGeom>
            <a:ln w="40651" cap="flat">
              <a:solidFill>
                <a:srgbClr val="C44E52">
                  <a:alpha val="100000"/>
                </a:srgbClr>
              </a:solidFill>
              <a:prstDash val="solid"/>
              <a:round/>
            </a:ln>
          </p:spPr>
          <p:txBody>
            <a:bodyPr/>
            <a:lstStyle/>
            <a:p/>
          </p:txBody>
        </p:sp>
        <p:sp>
          <p:nvSpPr>
            <p:cNvPr id="77" name="tx77"/>
            <p:cNvSpPr/>
            <p:nvPr/>
          </p:nvSpPr>
          <p:spPr>
            <a:xfrm>
              <a:off x="5320472" y="341829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78" name="tx78"/>
            <p:cNvSpPr/>
            <p:nvPr/>
          </p:nvSpPr>
          <p:spPr>
            <a:xfrm>
              <a:off x="6011358" y="2762249"/>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79" name="tx79"/>
            <p:cNvSpPr/>
            <p:nvPr/>
          </p:nvSpPr>
          <p:spPr>
            <a:xfrm>
              <a:off x="6724327" y="210620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0" name="tx80"/>
            <p:cNvSpPr/>
            <p:nvPr/>
          </p:nvSpPr>
          <p:spPr>
            <a:xfrm>
              <a:off x="7411190" y="24998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81" name="tx81"/>
            <p:cNvSpPr/>
            <p:nvPr/>
          </p:nvSpPr>
          <p:spPr>
            <a:xfrm>
              <a:off x="7978740" y="20406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2" name="tx82"/>
            <p:cNvSpPr/>
            <p:nvPr/>
          </p:nvSpPr>
          <p:spPr>
            <a:xfrm>
              <a:off x="8802976" y="20406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3" name="tx83"/>
            <p:cNvSpPr/>
            <p:nvPr/>
          </p:nvSpPr>
          <p:spPr>
            <a:xfrm>
              <a:off x="4980741" y="3485752"/>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84" name="tx84"/>
            <p:cNvSpPr/>
            <p:nvPr/>
          </p:nvSpPr>
          <p:spPr>
            <a:xfrm>
              <a:off x="4980741" y="2829708"/>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85" name="tx85"/>
            <p:cNvSpPr/>
            <p:nvPr/>
          </p:nvSpPr>
          <p:spPr>
            <a:xfrm>
              <a:off x="5093761" y="2173665"/>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6" name="tx86"/>
            <p:cNvSpPr/>
            <p:nvPr/>
          </p:nvSpPr>
          <p:spPr>
            <a:xfrm rot="-5400000">
              <a:off x="524334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7" name="tx87"/>
            <p:cNvSpPr/>
            <p:nvPr/>
          </p:nvSpPr>
          <p:spPr>
            <a:xfrm rot="-5400000">
              <a:off x="5930205"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8" name="tx88"/>
            <p:cNvSpPr/>
            <p:nvPr/>
          </p:nvSpPr>
          <p:spPr>
            <a:xfrm rot="-5400000">
              <a:off x="661706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89" name="tx89"/>
            <p:cNvSpPr/>
            <p:nvPr/>
          </p:nvSpPr>
          <p:spPr>
            <a:xfrm rot="-5400000">
              <a:off x="7303931"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0" name="tx90"/>
            <p:cNvSpPr/>
            <p:nvPr/>
          </p:nvSpPr>
          <p:spPr>
            <a:xfrm rot="-5400000">
              <a:off x="785342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1" name="tx91"/>
            <p:cNvSpPr/>
            <p:nvPr/>
          </p:nvSpPr>
          <p:spPr>
            <a:xfrm rot="-5400000">
              <a:off x="867765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92" name="tx92"/>
            <p:cNvSpPr/>
            <p:nvPr/>
          </p:nvSpPr>
          <p:spPr>
            <a:xfrm rot="-5400000">
              <a:off x="4281635" y="2829708"/>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3" name="pl93"/>
            <p:cNvSpPr/>
            <p:nvPr/>
          </p:nvSpPr>
          <p:spPr>
            <a:xfrm>
              <a:off x="5323076" y="4946500"/>
              <a:ext cx="175564" cy="0"/>
            </a:xfrm>
            <a:custGeom>
              <a:avLst/>
              <a:pathLst>
                <a:path w="175564" h="0">
                  <a:moveTo>
                    <a:pt x="0" y="0"/>
                  </a:moveTo>
                  <a:lnTo>
                    <a:pt x="175564" y="0"/>
                  </a:lnTo>
                </a:path>
              </a:pathLst>
            </a:custGeom>
            <a:ln w="27101" cap="flat">
              <a:solidFill>
                <a:srgbClr val="6F4E37">
                  <a:alpha val="100000"/>
                </a:srgbClr>
              </a:solidFill>
              <a:prstDash val="solid"/>
              <a:round/>
            </a:ln>
          </p:spPr>
          <p:txBody>
            <a:bodyPr/>
            <a:lstStyle/>
            <a:p/>
          </p:txBody>
        </p:sp>
        <p:sp>
          <p:nvSpPr>
            <p:cNvPr id="94" name="pl94"/>
            <p:cNvSpPr/>
            <p:nvPr/>
          </p:nvSpPr>
          <p:spPr>
            <a:xfrm>
              <a:off x="6486382" y="4946500"/>
              <a:ext cx="175564" cy="0"/>
            </a:xfrm>
            <a:custGeom>
              <a:avLst/>
              <a:pathLst>
                <a:path w="175564" h="0">
                  <a:moveTo>
                    <a:pt x="0" y="0"/>
                  </a:moveTo>
                  <a:lnTo>
                    <a:pt x="175564" y="0"/>
                  </a:lnTo>
                </a:path>
              </a:pathLst>
            </a:custGeom>
            <a:ln w="27101" cap="flat">
              <a:solidFill>
                <a:srgbClr val="007F5F">
                  <a:alpha val="100000"/>
                </a:srgbClr>
              </a:solidFill>
              <a:prstDash val="solid"/>
              <a:round/>
            </a:ln>
          </p:spPr>
          <p:txBody>
            <a:bodyPr/>
            <a:lstStyle/>
            <a:p/>
          </p:txBody>
        </p:sp>
        <p:sp>
          <p:nvSpPr>
            <p:cNvPr id="95" name="pl95"/>
            <p:cNvSpPr/>
            <p:nvPr/>
          </p:nvSpPr>
          <p:spPr>
            <a:xfrm>
              <a:off x="7981524" y="4946500"/>
              <a:ext cx="175564" cy="0"/>
            </a:xfrm>
            <a:custGeom>
              <a:avLst/>
              <a:pathLst>
                <a:path w="175564" h="0">
                  <a:moveTo>
                    <a:pt x="0" y="0"/>
                  </a:moveTo>
                  <a:lnTo>
                    <a:pt x="175564" y="0"/>
                  </a:lnTo>
                </a:path>
              </a:pathLst>
            </a:custGeom>
            <a:ln w="27101" cap="flat">
              <a:solidFill>
                <a:srgbClr val="C44E52">
                  <a:alpha val="100000"/>
                </a:srgbClr>
              </a:solidFill>
              <a:prstDash val="solid"/>
              <a:round/>
            </a:ln>
          </p:spPr>
          <p:txBody>
            <a:bodyPr/>
            <a:lstStyle/>
            <a:p/>
          </p:txBody>
        </p:sp>
        <p:sp>
          <p:nvSpPr>
            <p:cNvPr id="96" name="pl96"/>
            <p:cNvSpPr/>
            <p:nvPr/>
          </p:nvSpPr>
          <p:spPr>
            <a:xfrm>
              <a:off x="7981524" y="4946500"/>
              <a:ext cx="175564" cy="0"/>
            </a:xfrm>
            <a:custGeom>
              <a:avLst/>
              <a:pathLst>
                <a:path w="175564" h="0">
                  <a:moveTo>
                    <a:pt x="0" y="0"/>
                  </a:moveTo>
                  <a:lnTo>
                    <a:pt x="175564" y="0"/>
                  </a:lnTo>
                </a:path>
              </a:pathLst>
            </a:custGeom>
            <a:ln w="40651" cap="flat">
              <a:solidFill>
                <a:srgbClr val="C44E52">
                  <a:alpha val="100000"/>
                </a:srgbClr>
              </a:solidFill>
              <a:prstDash val="solid"/>
              <a:round/>
            </a:ln>
          </p:spPr>
          <p:txBody>
            <a:bodyPr/>
            <a:lstStyle/>
            <a:p/>
          </p:txBody>
        </p:sp>
        <p:sp>
          <p:nvSpPr>
            <p:cNvPr id="97" name="tx97"/>
            <p:cNvSpPr/>
            <p:nvPr/>
          </p:nvSpPr>
          <p:spPr>
            <a:xfrm>
              <a:off x="5590175" y="4901009"/>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AFRO-Central</a:t>
              </a:r>
            </a:p>
          </p:txBody>
        </p:sp>
        <p:sp>
          <p:nvSpPr>
            <p:cNvPr id="98" name="tx98"/>
            <p:cNvSpPr/>
            <p:nvPr/>
          </p:nvSpPr>
          <p:spPr>
            <a:xfrm>
              <a:off x="6753481" y="4901009"/>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AFRO-East &amp; South</a:t>
              </a:r>
            </a:p>
          </p:txBody>
        </p:sp>
        <p:sp>
          <p:nvSpPr>
            <p:cNvPr id="99" name="tx99"/>
            <p:cNvSpPr/>
            <p:nvPr/>
          </p:nvSpPr>
          <p:spPr>
            <a:xfrm>
              <a:off x="8248623" y="4901009"/>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AFRO-West</a:t>
              </a:r>
            </a:p>
          </p:txBody>
        </p:sp>
        <p:sp>
          <p:nvSpPr>
            <p:cNvPr id="100" name="tx100"/>
            <p:cNvSpPr/>
            <p:nvPr/>
          </p:nvSpPr>
          <p:spPr>
            <a:xfrm>
              <a:off x="557948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101" name="pl101"/>
            <p:cNvSpPr/>
            <p:nvPr/>
          </p:nvSpPr>
          <p:spPr>
            <a:xfrm>
              <a:off x="2030011"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2" name="pl102"/>
            <p:cNvSpPr/>
            <p:nvPr/>
          </p:nvSpPr>
          <p:spPr>
            <a:xfrm>
              <a:off x="3531584"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3" name="pl103"/>
            <p:cNvSpPr/>
            <p:nvPr/>
          </p:nvSpPr>
          <p:spPr>
            <a:xfrm>
              <a:off x="5033158"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6534732"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8036306"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6" name="pl106"/>
            <p:cNvSpPr/>
            <p:nvPr/>
          </p:nvSpPr>
          <p:spPr>
            <a:xfrm>
              <a:off x="911338" y="5838232"/>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7" name="pl107"/>
            <p:cNvSpPr/>
            <p:nvPr/>
          </p:nvSpPr>
          <p:spPr>
            <a:xfrm>
              <a:off x="911338" y="569882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8" name="pl108"/>
            <p:cNvSpPr/>
            <p:nvPr/>
          </p:nvSpPr>
          <p:spPr>
            <a:xfrm>
              <a:off x="911338" y="5559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9" name="pl109"/>
            <p:cNvSpPr/>
            <p:nvPr/>
          </p:nvSpPr>
          <p:spPr>
            <a:xfrm>
              <a:off x="127922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2780798"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4282371"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5783945"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7285519"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8787093"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5" name="rc115"/>
            <p:cNvSpPr/>
            <p:nvPr/>
          </p:nvSpPr>
          <p:spPr>
            <a:xfrm>
              <a:off x="1279224" y="5782468"/>
              <a:ext cx="6907240" cy="111527"/>
            </a:xfrm>
            <a:prstGeom prst="rect">
              <a:avLst/>
            </a:prstGeom>
            <a:solidFill>
              <a:srgbClr val="C44E52">
                <a:alpha val="80000"/>
              </a:srgbClr>
            </a:solidFill>
          </p:spPr>
          <p:txBody>
            <a:bodyPr/>
            <a:lstStyle/>
            <a:p/>
          </p:txBody>
        </p:sp>
        <p:sp>
          <p:nvSpPr>
            <p:cNvPr id="116" name="rc116"/>
            <p:cNvSpPr/>
            <p:nvPr/>
          </p:nvSpPr>
          <p:spPr>
            <a:xfrm>
              <a:off x="1279224" y="5643059"/>
              <a:ext cx="7057397" cy="111527"/>
            </a:xfrm>
            <a:prstGeom prst="rect">
              <a:avLst/>
            </a:prstGeom>
            <a:solidFill>
              <a:srgbClr val="C44E52">
                <a:alpha val="80000"/>
              </a:srgbClr>
            </a:solidFill>
          </p:spPr>
          <p:txBody>
            <a:bodyPr/>
            <a:lstStyle/>
            <a:p/>
          </p:txBody>
        </p:sp>
        <p:sp>
          <p:nvSpPr>
            <p:cNvPr id="117" name="rc117"/>
            <p:cNvSpPr/>
            <p:nvPr/>
          </p:nvSpPr>
          <p:spPr>
            <a:xfrm>
              <a:off x="1279224" y="5503650"/>
              <a:ext cx="7357712" cy="111527"/>
            </a:xfrm>
            <a:prstGeom prst="rect">
              <a:avLst/>
            </a:prstGeom>
            <a:solidFill>
              <a:srgbClr val="C44E52">
                <a:alpha val="80000"/>
              </a:srgbClr>
            </a:solidFill>
          </p:spPr>
          <p:txBody>
            <a:bodyPr/>
            <a:lstStyle/>
            <a:p/>
          </p:txBody>
        </p:sp>
        <p:sp>
          <p:nvSpPr>
            <p:cNvPr id="118" name="tx118"/>
            <p:cNvSpPr/>
            <p:nvPr/>
          </p:nvSpPr>
          <p:spPr>
            <a:xfrm>
              <a:off x="8261764" y="57994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119" name="tx119"/>
            <p:cNvSpPr/>
            <p:nvPr/>
          </p:nvSpPr>
          <p:spPr>
            <a:xfrm>
              <a:off x="8411922" y="56600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4.7</a:t>
              </a:r>
            </a:p>
          </p:txBody>
        </p:sp>
        <p:sp>
          <p:nvSpPr>
            <p:cNvPr id="120" name="tx120"/>
            <p:cNvSpPr/>
            <p:nvPr/>
          </p:nvSpPr>
          <p:spPr>
            <a:xfrm>
              <a:off x="8712237" y="5520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121" name="tx121"/>
            <p:cNvSpPr/>
            <p:nvPr/>
          </p:nvSpPr>
          <p:spPr>
            <a:xfrm>
              <a:off x="565975" y="579274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2" name="tx122"/>
            <p:cNvSpPr/>
            <p:nvPr/>
          </p:nvSpPr>
          <p:spPr>
            <a:xfrm>
              <a:off x="565975" y="565333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3" name="tx123"/>
            <p:cNvSpPr/>
            <p:nvPr/>
          </p:nvSpPr>
          <p:spPr>
            <a:xfrm>
              <a:off x="565975" y="5513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4" name="tx124"/>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25" name="tx125"/>
            <p:cNvSpPr/>
            <p:nvPr/>
          </p:nvSpPr>
          <p:spPr>
            <a:xfrm>
              <a:off x="2710114"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26" name="tx126"/>
            <p:cNvSpPr/>
            <p:nvPr/>
          </p:nvSpPr>
          <p:spPr>
            <a:xfrm>
              <a:off x="4211688"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27" name="tx127"/>
            <p:cNvSpPr/>
            <p:nvPr/>
          </p:nvSpPr>
          <p:spPr>
            <a:xfrm>
              <a:off x="5713262"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a:t>
              </a:r>
            </a:p>
          </p:txBody>
        </p:sp>
        <p:sp>
          <p:nvSpPr>
            <p:cNvPr id="128" name="tx128"/>
            <p:cNvSpPr/>
            <p:nvPr/>
          </p:nvSpPr>
          <p:spPr>
            <a:xfrm>
              <a:off x="7214836"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129" name="tx129"/>
            <p:cNvSpPr/>
            <p:nvPr/>
          </p:nvSpPr>
          <p:spPr>
            <a:xfrm>
              <a:off x="871641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130" name="tx130"/>
            <p:cNvSpPr/>
            <p:nvPr/>
          </p:nvSpPr>
          <p:spPr>
            <a:xfrm>
              <a:off x="4240779" y="6136985"/>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31" name="tx131"/>
            <p:cNvSpPr/>
            <p:nvPr/>
          </p:nvSpPr>
          <p:spPr>
            <a:xfrm>
              <a:off x="911338" y="5264995"/>
              <a:ext cx="408910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AFRO-West</a:t>
              </a:r>
            </a:p>
          </p:txBody>
        </p:sp>
        <p:sp>
          <p:nvSpPr>
            <p:cNvPr id="132" name="tx132"/>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3" name="tx133"/>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4" name="tx134"/>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AFRO-West ranked number 2 out of 3 WHO_SUBREGION subregions, with MCV1 coverage of 68%.
MCV1 coverage (68%) was the same as in 2019 (68%).
This equates to 4.9 million unvaccinated children in 2025 compared to 4.6 million unvaccinated children in 2019.</a:t>
            </a:r>
          </a:p>
        </p:txBody>
      </p:sp>
      <p:sp>
        <p:nvSpPr>
          <p:cNvPr id="1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has improved since 2000 in all subregions and exceeded pre-pandemic levels in some subregions, but progress is uneven and gaps in unvaccinated children persist.</a:t>
            </a:r>
          </a:p>
        </p:txBody>
      </p:sp>
      <p:grpSp xmlns:pic="http://schemas.openxmlformats.org/drawingml/2006/picture">
        <p:nvGrpSpPr>
          <p:cNvPr id="137" name=""/>
          <p:cNvGrpSpPr/>
          <p:nvPr/>
        </p:nvGrpSpPr>
        <p:grpSpPr>
          <a:xfrm>
            <a:off x="292608" y="1005840"/>
            <a:ext cx="8595360" cy="28575"/>
            <a:chOff x="292608" y="1005840"/>
            <a:chExt cx="8595360" cy="28575"/>
          </a:xfrm>
        </p:grpSpPr>
        <p:sp>
          <p:nvSpPr>
            <p:cNvPr id="13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4013221"/>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51273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301223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511746"/>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2011254"/>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10" name="pl10"/>
            <p:cNvSpPr/>
            <p:nvPr/>
          </p:nvSpPr>
          <p:spPr>
            <a:xfrm>
              <a:off x="911338" y="376297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326248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76199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226150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176100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5" name="pl15"/>
            <p:cNvSpPr/>
            <p:nvPr/>
          </p:nvSpPr>
          <p:spPr>
            <a:xfrm>
              <a:off x="108466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7507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65486"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5589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084660" y="3612828"/>
              <a:ext cx="3466444" cy="300295"/>
            </a:xfrm>
            <a:custGeom>
              <a:avLst/>
              <a:pathLst>
                <a:path w="3466444" h="300295">
                  <a:moveTo>
                    <a:pt x="0" y="100098"/>
                  </a:moveTo>
                  <a:lnTo>
                    <a:pt x="495206" y="50049"/>
                  </a:lnTo>
                  <a:lnTo>
                    <a:pt x="990412" y="150147"/>
                  </a:lnTo>
                  <a:lnTo>
                    <a:pt x="1485619" y="300295"/>
                  </a:lnTo>
                  <a:lnTo>
                    <a:pt x="1980825" y="250245"/>
                  </a:lnTo>
                  <a:lnTo>
                    <a:pt x="2476031" y="200196"/>
                  </a:lnTo>
                  <a:lnTo>
                    <a:pt x="2971238" y="150147"/>
                  </a:lnTo>
                  <a:lnTo>
                    <a:pt x="3466444" y="0"/>
                  </a:lnTo>
                </a:path>
              </a:pathLst>
            </a:custGeom>
            <a:ln w="27101" cap="flat">
              <a:solidFill>
                <a:srgbClr val="6F4E37">
                  <a:alpha val="69803"/>
                </a:srgbClr>
              </a:solidFill>
              <a:prstDash val="solid"/>
              <a:round/>
            </a:ln>
          </p:spPr>
          <p:txBody>
            <a:bodyPr/>
            <a:lstStyle/>
            <a:p/>
          </p:txBody>
        </p:sp>
        <p:sp>
          <p:nvSpPr>
            <p:cNvPr id="20" name="pl20"/>
            <p:cNvSpPr/>
            <p:nvPr/>
          </p:nvSpPr>
          <p:spPr>
            <a:xfrm>
              <a:off x="1084660" y="2761992"/>
              <a:ext cx="3466444" cy="200196"/>
            </a:xfrm>
            <a:custGeom>
              <a:avLst/>
              <a:pathLst>
                <a:path w="3466444" h="200196">
                  <a:moveTo>
                    <a:pt x="0" y="50049"/>
                  </a:moveTo>
                  <a:lnTo>
                    <a:pt x="495206" y="0"/>
                  </a:lnTo>
                  <a:lnTo>
                    <a:pt x="990412" y="50049"/>
                  </a:lnTo>
                  <a:lnTo>
                    <a:pt x="1485619" y="200196"/>
                  </a:lnTo>
                  <a:lnTo>
                    <a:pt x="1980825" y="150147"/>
                  </a:lnTo>
                  <a:lnTo>
                    <a:pt x="2476031" y="100098"/>
                  </a:lnTo>
                  <a:lnTo>
                    <a:pt x="2971238" y="100098"/>
                  </a:lnTo>
                  <a:lnTo>
                    <a:pt x="3466444" y="100098"/>
                  </a:lnTo>
                </a:path>
              </a:pathLst>
            </a:custGeom>
            <a:ln w="27101" cap="flat">
              <a:solidFill>
                <a:srgbClr val="007F5F">
                  <a:alpha val="69803"/>
                </a:srgbClr>
              </a:solidFill>
              <a:prstDash val="solid"/>
              <a:round/>
            </a:ln>
          </p:spPr>
          <p:txBody>
            <a:bodyPr/>
            <a:lstStyle/>
            <a:p/>
          </p:txBody>
        </p:sp>
        <p:sp>
          <p:nvSpPr>
            <p:cNvPr id="21" name="pl21"/>
            <p:cNvSpPr/>
            <p:nvPr/>
          </p:nvSpPr>
          <p:spPr>
            <a:xfrm>
              <a:off x="1084660" y="3312533"/>
              <a:ext cx="3466444" cy="300295"/>
            </a:xfrm>
            <a:custGeom>
              <a:avLst/>
              <a:pathLst>
                <a:path w="3466444" h="300295">
                  <a:moveTo>
                    <a:pt x="0" y="100098"/>
                  </a:moveTo>
                  <a:lnTo>
                    <a:pt x="495206" y="50049"/>
                  </a:lnTo>
                  <a:lnTo>
                    <a:pt x="990412" y="100098"/>
                  </a:lnTo>
                  <a:lnTo>
                    <a:pt x="1485619" y="300295"/>
                  </a:lnTo>
                  <a:lnTo>
                    <a:pt x="1980825" y="300295"/>
                  </a:lnTo>
                  <a:lnTo>
                    <a:pt x="2476031" y="100098"/>
                  </a:lnTo>
                  <a:lnTo>
                    <a:pt x="2971238" y="0"/>
                  </a:lnTo>
                  <a:lnTo>
                    <a:pt x="3466444" y="50049"/>
                  </a:lnTo>
                </a:path>
              </a:pathLst>
            </a:custGeom>
            <a:ln w="27101" cap="flat">
              <a:solidFill>
                <a:srgbClr val="C44E52">
                  <a:alpha val="69803"/>
                </a:srgbClr>
              </a:solidFill>
              <a:prstDash val="solid"/>
              <a:round/>
            </a:ln>
          </p:spPr>
          <p:txBody>
            <a:bodyPr/>
            <a:lstStyle/>
            <a:p/>
          </p:txBody>
        </p:sp>
        <p:sp>
          <p:nvSpPr>
            <p:cNvPr id="22" name="pl22"/>
            <p:cNvSpPr/>
            <p:nvPr/>
          </p:nvSpPr>
          <p:spPr>
            <a:xfrm>
              <a:off x="1084660" y="3312533"/>
              <a:ext cx="3466444" cy="300295"/>
            </a:xfrm>
            <a:custGeom>
              <a:avLst/>
              <a:pathLst>
                <a:path w="3466444" h="300295">
                  <a:moveTo>
                    <a:pt x="0" y="100098"/>
                  </a:moveTo>
                  <a:lnTo>
                    <a:pt x="495206" y="50049"/>
                  </a:lnTo>
                  <a:lnTo>
                    <a:pt x="990412" y="100098"/>
                  </a:lnTo>
                  <a:lnTo>
                    <a:pt x="1485619" y="300295"/>
                  </a:lnTo>
                  <a:lnTo>
                    <a:pt x="1980825" y="300295"/>
                  </a:lnTo>
                  <a:lnTo>
                    <a:pt x="2476031" y="100098"/>
                  </a:lnTo>
                  <a:lnTo>
                    <a:pt x="2971238" y="0"/>
                  </a:lnTo>
                  <a:lnTo>
                    <a:pt x="3466444" y="50049"/>
                  </a:lnTo>
                </a:path>
              </a:pathLst>
            </a:custGeom>
            <a:ln w="65043" cap="flat">
              <a:solidFill>
                <a:srgbClr val="000000">
                  <a:alpha val="100000"/>
                </a:srgbClr>
              </a:solidFill>
              <a:prstDash val="solid"/>
              <a:round/>
            </a:ln>
          </p:spPr>
          <p:txBody>
            <a:bodyPr/>
            <a:lstStyle/>
            <a:p/>
          </p:txBody>
        </p:sp>
        <p:sp>
          <p:nvSpPr>
            <p:cNvPr id="23" name="pl23"/>
            <p:cNvSpPr/>
            <p:nvPr/>
          </p:nvSpPr>
          <p:spPr>
            <a:xfrm>
              <a:off x="1084660" y="3312533"/>
              <a:ext cx="3466444" cy="300295"/>
            </a:xfrm>
            <a:custGeom>
              <a:avLst/>
              <a:pathLst>
                <a:path w="3466444" h="300295">
                  <a:moveTo>
                    <a:pt x="0" y="100098"/>
                  </a:moveTo>
                  <a:lnTo>
                    <a:pt x="495206" y="50049"/>
                  </a:lnTo>
                  <a:lnTo>
                    <a:pt x="990412" y="100098"/>
                  </a:lnTo>
                  <a:lnTo>
                    <a:pt x="1485619" y="300295"/>
                  </a:lnTo>
                  <a:lnTo>
                    <a:pt x="1980825" y="300295"/>
                  </a:lnTo>
                  <a:lnTo>
                    <a:pt x="2476031" y="100098"/>
                  </a:lnTo>
                  <a:lnTo>
                    <a:pt x="2971238" y="0"/>
                  </a:lnTo>
                  <a:lnTo>
                    <a:pt x="3466444" y="50049"/>
                  </a:lnTo>
                </a:path>
              </a:pathLst>
            </a:custGeom>
            <a:ln w="40651" cap="flat">
              <a:solidFill>
                <a:srgbClr val="C44E52">
                  <a:alpha val="100000"/>
                </a:srgbClr>
              </a:solidFill>
              <a:prstDash val="solid"/>
              <a:round/>
            </a:ln>
          </p:spPr>
          <p:txBody>
            <a:bodyPr/>
            <a:lstStyle/>
            <a:p/>
          </p:txBody>
        </p:sp>
        <p:sp>
          <p:nvSpPr>
            <p:cNvPr id="24" name="tx24"/>
            <p:cNvSpPr/>
            <p:nvPr/>
          </p:nvSpPr>
          <p:spPr>
            <a:xfrm>
              <a:off x="1024401" y="32418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5" name="tx25"/>
            <p:cNvSpPr/>
            <p:nvPr/>
          </p:nvSpPr>
          <p:spPr>
            <a:xfrm>
              <a:off x="1519608" y="31917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6" name="tx26"/>
            <p:cNvSpPr/>
            <p:nvPr/>
          </p:nvSpPr>
          <p:spPr>
            <a:xfrm>
              <a:off x="2014814" y="32418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7" name="tx27"/>
            <p:cNvSpPr/>
            <p:nvPr/>
          </p:nvSpPr>
          <p:spPr>
            <a:xfrm>
              <a:off x="2510020" y="34420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28" name="tx28"/>
            <p:cNvSpPr/>
            <p:nvPr/>
          </p:nvSpPr>
          <p:spPr>
            <a:xfrm>
              <a:off x="3005227" y="34420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29" name="tx29"/>
            <p:cNvSpPr/>
            <p:nvPr/>
          </p:nvSpPr>
          <p:spPr>
            <a:xfrm>
              <a:off x="3500433" y="32418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0" name="tx30"/>
            <p:cNvSpPr/>
            <p:nvPr/>
          </p:nvSpPr>
          <p:spPr>
            <a:xfrm>
              <a:off x="3995639" y="31417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1" name="tx31"/>
            <p:cNvSpPr/>
            <p:nvPr/>
          </p:nvSpPr>
          <p:spPr>
            <a:xfrm>
              <a:off x="4490846" y="31917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2" name="tx32"/>
            <p:cNvSpPr/>
            <p:nvPr/>
          </p:nvSpPr>
          <p:spPr>
            <a:xfrm>
              <a:off x="707342" y="371748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3" name="tx33"/>
            <p:cNvSpPr/>
            <p:nvPr/>
          </p:nvSpPr>
          <p:spPr>
            <a:xfrm>
              <a:off x="707342" y="321699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4" name="tx34"/>
            <p:cNvSpPr/>
            <p:nvPr/>
          </p:nvSpPr>
          <p:spPr>
            <a:xfrm>
              <a:off x="707342" y="271650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5" name="tx35"/>
            <p:cNvSpPr/>
            <p:nvPr/>
          </p:nvSpPr>
          <p:spPr>
            <a:xfrm>
              <a:off x="707342" y="221600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6" name="tx36"/>
            <p:cNvSpPr/>
            <p:nvPr/>
          </p:nvSpPr>
          <p:spPr>
            <a:xfrm>
              <a:off x="636659" y="17155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7" name="tx37"/>
            <p:cNvSpPr/>
            <p:nvPr/>
          </p:nvSpPr>
          <p:spPr>
            <a:xfrm rot="-5400000">
              <a:off x="94329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8" name="tx38"/>
            <p:cNvSpPr/>
            <p:nvPr/>
          </p:nvSpPr>
          <p:spPr>
            <a:xfrm rot="-5400000">
              <a:off x="193370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9" name="tx39"/>
            <p:cNvSpPr/>
            <p:nvPr/>
          </p:nvSpPr>
          <p:spPr>
            <a:xfrm rot="-5400000">
              <a:off x="292411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0" name="tx40"/>
            <p:cNvSpPr/>
            <p:nvPr/>
          </p:nvSpPr>
          <p:spPr>
            <a:xfrm rot="-5400000">
              <a:off x="3914532"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1" name="tx41"/>
            <p:cNvSpPr/>
            <p:nvPr/>
          </p:nvSpPr>
          <p:spPr>
            <a:xfrm rot="-5400000">
              <a:off x="67031" y="284162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2" name="pl42"/>
            <p:cNvSpPr/>
            <p:nvPr/>
          </p:nvSpPr>
          <p:spPr>
            <a:xfrm>
              <a:off x="1025010" y="4942167"/>
              <a:ext cx="175564" cy="0"/>
            </a:xfrm>
            <a:custGeom>
              <a:avLst/>
              <a:pathLst>
                <a:path w="175564" h="0">
                  <a:moveTo>
                    <a:pt x="0" y="0"/>
                  </a:moveTo>
                  <a:lnTo>
                    <a:pt x="175564" y="0"/>
                  </a:lnTo>
                </a:path>
              </a:pathLst>
            </a:custGeom>
            <a:ln w="27101" cap="flat">
              <a:solidFill>
                <a:srgbClr val="6F4E37">
                  <a:alpha val="100000"/>
                </a:srgbClr>
              </a:solidFill>
              <a:prstDash val="solid"/>
              <a:round/>
            </a:ln>
          </p:spPr>
          <p:txBody>
            <a:bodyPr/>
            <a:lstStyle/>
            <a:p/>
          </p:txBody>
        </p:sp>
        <p:sp>
          <p:nvSpPr>
            <p:cNvPr id="43" name="pl43"/>
            <p:cNvSpPr/>
            <p:nvPr/>
          </p:nvSpPr>
          <p:spPr>
            <a:xfrm>
              <a:off x="2188316" y="4942167"/>
              <a:ext cx="175564" cy="0"/>
            </a:xfrm>
            <a:custGeom>
              <a:avLst/>
              <a:pathLst>
                <a:path w="175564" h="0">
                  <a:moveTo>
                    <a:pt x="0" y="0"/>
                  </a:moveTo>
                  <a:lnTo>
                    <a:pt x="175564" y="0"/>
                  </a:lnTo>
                </a:path>
              </a:pathLst>
            </a:custGeom>
            <a:ln w="27101" cap="flat">
              <a:solidFill>
                <a:srgbClr val="007F5F">
                  <a:alpha val="100000"/>
                </a:srgbClr>
              </a:solidFill>
              <a:prstDash val="solid"/>
              <a:round/>
            </a:ln>
          </p:spPr>
          <p:txBody>
            <a:bodyPr/>
            <a:lstStyle/>
            <a:p/>
          </p:txBody>
        </p:sp>
        <p:sp>
          <p:nvSpPr>
            <p:cNvPr id="44" name="pl44"/>
            <p:cNvSpPr/>
            <p:nvPr/>
          </p:nvSpPr>
          <p:spPr>
            <a:xfrm>
              <a:off x="3683458" y="4942167"/>
              <a:ext cx="175564" cy="0"/>
            </a:xfrm>
            <a:custGeom>
              <a:avLst/>
              <a:pathLst>
                <a:path w="175564" h="0">
                  <a:moveTo>
                    <a:pt x="0" y="0"/>
                  </a:moveTo>
                  <a:lnTo>
                    <a:pt x="175564" y="0"/>
                  </a:lnTo>
                </a:path>
              </a:pathLst>
            </a:custGeom>
            <a:ln w="27101" cap="flat">
              <a:solidFill>
                <a:srgbClr val="C44E52">
                  <a:alpha val="100000"/>
                </a:srgbClr>
              </a:solidFill>
              <a:prstDash val="solid"/>
              <a:round/>
            </a:ln>
          </p:spPr>
          <p:txBody>
            <a:bodyPr/>
            <a:lstStyle/>
            <a:p/>
          </p:txBody>
        </p:sp>
        <p:sp>
          <p:nvSpPr>
            <p:cNvPr id="45" name="pl45"/>
            <p:cNvSpPr/>
            <p:nvPr/>
          </p:nvSpPr>
          <p:spPr>
            <a:xfrm>
              <a:off x="3683458" y="4942167"/>
              <a:ext cx="175564" cy="0"/>
            </a:xfrm>
            <a:custGeom>
              <a:avLst/>
              <a:pathLst>
                <a:path w="175564" h="0">
                  <a:moveTo>
                    <a:pt x="0" y="0"/>
                  </a:moveTo>
                  <a:lnTo>
                    <a:pt x="175564" y="0"/>
                  </a:lnTo>
                </a:path>
              </a:pathLst>
            </a:custGeom>
            <a:ln w="40651" cap="flat">
              <a:solidFill>
                <a:srgbClr val="C44E52">
                  <a:alpha val="100000"/>
                </a:srgbClr>
              </a:solidFill>
              <a:prstDash val="solid"/>
              <a:round/>
            </a:ln>
          </p:spPr>
          <p:txBody>
            <a:bodyPr/>
            <a:lstStyle/>
            <a:p/>
          </p:txBody>
        </p:sp>
        <p:sp>
          <p:nvSpPr>
            <p:cNvPr id="46" name="tx46"/>
            <p:cNvSpPr/>
            <p:nvPr/>
          </p:nvSpPr>
          <p:spPr>
            <a:xfrm>
              <a:off x="1292110" y="4896676"/>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AFRO-Central</a:t>
              </a:r>
            </a:p>
          </p:txBody>
        </p:sp>
        <p:sp>
          <p:nvSpPr>
            <p:cNvPr id="47" name="tx47"/>
            <p:cNvSpPr/>
            <p:nvPr/>
          </p:nvSpPr>
          <p:spPr>
            <a:xfrm>
              <a:off x="2455416" y="4896676"/>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AFRO-East &amp; South</a:t>
              </a:r>
            </a:p>
          </p:txBody>
        </p:sp>
        <p:sp>
          <p:nvSpPr>
            <p:cNvPr id="48" name="tx48"/>
            <p:cNvSpPr/>
            <p:nvPr/>
          </p:nvSpPr>
          <p:spPr>
            <a:xfrm>
              <a:off x="3950558" y="4896676"/>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AFRO-West</a:t>
              </a:r>
            </a:p>
          </p:txBody>
        </p:sp>
        <p:sp>
          <p:nvSpPr>
            <p:cNvPr id="49" name="tx49"/>
            <p:cNvSpPr/>
            <p:nvPr/>
          </p:nvSpPr>
          <p:spPr>
            <a:xfrm>
              <a:off x="1417159" y="1437626"/>
              <a:ext cx="280144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AFRO-West, 2018-2025</a:t>
              </a:r>
            </a:p>
          </p:txBody>
        </p:sp>
        <p:sp>
          <p:nvSpPr>
            <p:cNvPr id="50" name="pl50"/>
            <p:cNvSpPr/>
            <p:nvPr/>
          </p:nvSpPr>
          <p:spPr>
            <a:xfrm>
              <a:off x="5191733" y="4013221"/>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1" name="pl51"/>
            <p:cNvSpPr/>
            <p:nvPr/>
          </p:nvSpPr>
          <p:spPr>
            <a:xfrm>
              <a:off x="5191733" y="3262484"/>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2" name="pl52"/>
            <p:cNvSpPr/>
            <p:nvPr/>
          </p:nvSpPr>
          <p:spPr>
            <a:xfrm>
              <a:off x="5191733" y="2511746"/>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3" name="pl53"/>
            <p:cNvSpPr/>
            <p:nvPr/>
          </p:nvSpPr>
          <p:spPr>
            <a:xfrm>
              <a:off x="5191733" y="1761009"/>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4" name="pl54"/>
            <p:cNvSpPr/>
            <p:nvPr/>
          </p:nvSpPr>
          <p:spPr>
            <a:xfrm>
              <a:off x="5191733" y="3637853"/>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5" name="pl55"/>
            <p:cNvSpPr/>
            <p:nvPr/>
          </p:nvSpPr>
          <p:spPr>
            <a:xfrm>
              <a:off x="5191733" y="288711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6" name="pl56"/>
            <p:cNvSpPr/>
            <p:nvPr/>
          </p:nvSpPr>
          <p:spPr>
            <a:xfrm>
              <a:off x="5191733" y="2136377"/>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7" name="pl57"/>
            <p:cNvSpPr/>
            <p:nvPr/>
          </p:nvSpPr>
          <p:spPr>
            <a:xfrm>
              <a:off x="5365055"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635546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734588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833629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5365055" y="1761009"/>
              <a:ext cx="3466444" cy="2252212"/>
            </a:xfrm>
            <a:custGeom>
              <a:avLst/>
              <a:pathLst>
                <a:path w="3466444" h="2252212">
                  <a:moveTo>
                    <a:pt x="0" y="750737"/>
                  </a:moveTo>
                  <a:lnTo>
                    <a:pt x="495206" y="375368"/>
                  </a:lnTo>
                  <a:lnTo>
                    <a:pt x="990412" y="1126106"/>
                  </a:lnTo>
                  <a:lnTo>
                    <a:pt x="1485619" y="2252212"/>
                  </a:lnTo>
                  <a:lnTo>
                    <a:pt x="1980825" y="1876843"/>
                  </a:lnTo>
                  <a:lnTo>
                    <a:pt x="2476031" y="1501475"/>
                  </a:lnTo>
                  <a:lnTo>
                    <a:pt x="2971238" y="1126106"/>
                  </a:lnTo>
                  <a:lnTo>
                    <a:pt x="3466444" y="0"/>
                  </a:lnTo>
                </a:path>
              </a:pathLst>
            </a:custGeom>
            <a:ln w="27101" cap="flat">
              <a:solidFill>
                <a:srgbClr val="6F4E37">
                  <a:alpha val="69803"/>
                </a:srgbClr>
              </a:solidFill>
              <a:prstDash val="solid"/>
              <a:round/>
            </a:ln>
          </p:spPr>
          <p:txBody>
            <a:bodyPr/>
            <a:lstStyle/>
            <a:p/>
          </p:txBody>
        </p:sp>
        <p:sp>
          <p:nvSpPr>
            <p:cNvPr id="62" name="pl62"/>
            <p:cNvSpPr/>
            <p:nvPr/>
          </p:nvSpPr>
          <p:spPr>
            <a:xfrm>
              <a:off x="5365055" y="2136377"/>
              <a:ext cx="3466444" cy="1501475"/>
            </a:xfrm>
            <a:custGeom>
              <a:avLst/>
              <a:pathLst>
                <a:path w="3466444" h="1501475">
                  <a:moveTo>
                    <a:pt x="0" y="375368"/>
                  </a:moveTo>
                  <a:lnTo>
                    <a:pt x="495206" y="0"/>
                  </a:lnTo>
                  <a:lnTo>
                    <a:pt x="990412" y="375368"/>
                  </a:lnTo>
                  <a:lnTo>
                    <a:pt x="1485619" y="1501475"/>
                  </a:lnTo>
                  <a:lnTo>
                    <a:pt x="1980825" y="1126106"/>
                  </a:lnTo>
                  <a:lnTo>
                    <a:pt x="2476031" y="750737"/>
                  </a:lnTo>
                  <a:lnTo>
                    <a:pt x="2971238" y="750737"/>
                  </a:lnTo>
                  <a:lnTo>
                    <a:pt x="3466444" y="750737"/>
                  </a:lnTo>
                </a:path>
              </a:pathLst>
            </a:custGeom>
            <a:ln w="27101" cap="flat">
              <a:solidFill>
                <a:srgbClr val="007F5F">
                  <a:alpha val="69803"/>
                </a:srgbClr>
              </a:solidFill>
              <a:prstDash val="solid"/>
              <a:round/>
            </a:ln>
          </p:spPr>
          <p:txBody>
            <a:bodyPr/>
            <a:lstStyle/>
            <a:p/>
          </p:txBody>
        </p:sp>
        <p:sp>
          <p:nvSpPr>
            <p:cNvPr id="63" name="pl63"/>
            <p:cNvSpPr/>
            <p:nvPr/>
          </p:nvSpPr>
          <p:spPr>
            <a:xfrm>
              <a:off x="5365055" y="1761009"/>
              <a:ext cx="3466444" cy="2252212"/>
            </a:xfrm>
            <a:custGeom>
              <a:avLst/>
              <a:pathLst>
                <a:path w="3466444" h="2252212">
                  <a:moveTo>
                    <a:pt x="0" y="750737"/>
                  </a:moveTo>
                  <a:lnTo>
                    <a:pt x="495206" y="375368"/>
                  </a:lnTo>
                  <a:lnTo>
                    <a:pt x="990412" y="750737"/>
                  </a:lnTo>
                  <a:lnTo>
                    <a:pt x="1485619" y="2252212"/>
                  </a:lnTo>
                  <a:lnTo>
                    <a:pt x="1980825" y="2252212"/>
                  </a:lnTo>
                  <a:lnTo>
                    <a:pt x="2476031" y="750737"/>
                  </a:lnTo>
                  <a:lnTo>
                    <a:pt x="2971238" y="0"/>
                  </a:lnTo>
                  <a:lnTo>
                    <a:pt x="3466444" y="375368"/>
                  </a:lnTo>
                </a:path>
              </a:pathLst>
            </a:custGeom>
            <a:ln w="27101" cap="flat">
              <a:solidFill>
                <a:srgbClr val="C44E52">
                  <a:alpha val="69803"/>
                </a:srgbClr>
              </a:solidFill>
              <a:prstDash val="solid"/>
              <a:round/>
            </a:ln>
          </p:spPr>
          <p:txBody>
            <a:bodyPr/>
            <a:lstStyle/>
            <a:p/>
          </p:txBody>
        </p:sp>
        <p:sp>
          <p:nvSpPr>
            <p:cNvPr id="64" name="pl64"/>
            <p:cNvSpPr/>
            <p:nvPr/>
          </p:nvSpPr>
          <p:spPr>
            <a:xfrm>
              <a:off x="5365055" y="2136377"/>
              <a:ext cx="3466444" cy="0"/>
            </a:xfrm>
            <a:custGeom>
              <a:avLst/>
              <a:pathLst>
                <a:path w="3466444" h="0">
                  <a:moveTo>
                    <a:pt x="0" y="0"/>
                  </a:moveTo>
                  <a:lnTo>
                    <a:pt x="0" y="0"/>
                  </a:lnTo>
                  <a:lnTo>
                    <a:pt x="0" y="0"/>
                  </a:lnTo>
                  <a:lnTo>
                    <a:pt x="495206" y="0"/>
                  </a:lnTo>
                  <a:lnTo>
                    <a:pt x="495206" y="0"/>
                  </a:lnTo>
                  <a:lnTo>
                    <a:pt x="495206" y="0"/>
                  </a:lnTo>
                  <a:lnTo>
                    <a:pt x="990412" y="0"/>
                  </a:lnTo>
                  <a:lnTo>
                    <a:pt x="990412" y="0"/>
                  </a:lnTo>
                  <a:lnTo>
                    <a:pt x="990412" y="0"/>
                  </a:lnTo>
                  <a:lnTo>
                    <a:pt x="1485619" y="0"/>
                  </a:lnTo>
                  <a:lnTo>
                    <a:pt x="1485619" y="0"/>
                  </a:lnTo>
                  <a:lnTo>
                    <a:pt x="1485619" y="0"/>
                  </a:lnTo>
                  <a:lnTo>
                    <a:pt x="1980825" y="0"/>
                  </a:lnTo>
                  <a:lnTo>
                    <a:pt x="1980825" y="0"/>
                  </a:lnTo>
                  <a:lnTo>
                    <a:pt x="1980825" y="0"/>
                  </a:lnTo>
                  <a:lnTo>
                    <a:pt x="2476031" y="0"/>
                  </a:lnTo>
                  <a:lnTo>
                    <a:pt x="2476031" y="0"/>
                  </a:lnTo>
                  <a:lnTo>
                    <a:pt x="2476031" y="0"/>
                  </a:lnTo>
                  <a:lnTo>
                    <a:pt x="2971238" y="0"/>
                  </a:lnTo>
                  <a:lnTo>
                    <a:pt x="2971238" y="0"/>
                  </a:lnTo>
                  <a:lnTo>
                    <a:pt x="2971238" y="0"/>
                  </a:lnTo>
                  <a:lnTo>
                    <a:pt x="3466444" y="0"/>
                  </a:lnTo>
                  <a:lnTo>
                    <a:pt x="3466444" y="0"/>
                  </a:lnTo>
                  <a:lnTo>
                    <a:pt x="3466444" y="0"/>
                  </a:lnTo>
                </a:path>
              </a:pathLst>
            </a:custGeom>
            <a:ln w="13550" cap="flat">
              <a:solidFill>
                <a:srgbClr val="000000">
                  <a:alpha val="100000"/>
                </a:srgbClr>
              </a:solidFill>
              <a:prstDash val="dash"/>
              <a:round/>
            </a:ln>
          </p:spPr>
          <p:txBody>
            <a:bodyPr/>
            <a:lstStyle/>
            <a:p/>
          </p:txBody>
        </p:sp>
        <p:sp>
          <p:nvSpPr>
            <p:cNvPr id="65" name="pl65"/>
            <p:cNvSpPr/>
            <p:nvPr/>
          </p:nvSpPr>
          <p:spPr>
            <a:xfrm>
              <a:off x="5365055" y="1761009"/>
              <a:ext cx="3466444" cy="2252212"/>
            </a:xfrm>
            <a:custGeom>
              <a:avLst/>
              <a:pathLst>
                <a:path w="3466444" h="2252212">
                  <a:moveTo>
                    <a:pt x="0" y="750737"/>
                  </a:moveTo>
                  <a:lnTo>
                    <a:pt x="495206" y="375368"/>
                  </a:lnTo>
                  <a:lnTo>
                    <a:pt x="990412" y="750737"/>
                  </a:lnTo>
                  <a:lnTo>
                    <a:pt x="1485619" y="2252212"/>
                  </a:lnTo>
                  <a:lnTo>
                    <a:pt x="1980825" y="2252212"/>
                  </a:lnTo>
                  <a:lnTo>
                    <a:pt x="2476031" y="750737"/>
                  </a:lnTo>
                  <a:lnTo>
                    <a:pt x="2971238" y="0"/>
                  </a:lnTo>
                  <a:lnTo>
                    <a:pt x="3466444" y="375368"/>
                  </a:lnTo>
                </a:path>
              </a:pathLst>
            </a:custGeom>
            <a:ln w="65043" cap="flat">
              <a:solidFill>
                <a:srgbClr val="000000">
                  <a:alpha val="100000"/>
                </a:srgbClr>
              </a:solidFill>
              <a:prstDash val="solid"/>
              <a:round/>
            </a:ln>
          </p:spPr>
          <p:txBody>
            <a:bodyPr/>
            <a:lstStyle/>
            <a:p/>
          </p:txBody>
        </p:sp>
        <p:sp>
          <p:nvSpPr>
            <p:cNvPr id="66" name="pl66"/>
            <p:cNvSpPr/>
            <p:nvPr/>
          </p:nvSpPr>
          <p:spPr>
            <a:xfrm>
              <a:off x="5365055" y="1761009"/>
              <a:ext cx="3466444" cy="2252212"/>
            </a:xfrm>
            <a:custGeom>
              <a:avLst/>
              <a:pathLst>
                <a:path w="3466444" h="2252212">
                  <a:moveTo>
                    <a:pt x="0" y="750737"/>
                  </a:moveTo>
                  <a:lnTo>
                    <a:pt x="495206" y="375368"/>
                  </a:lnTo>
                  <a:lnTo>
                    <a:pt x="990412" y="750737"/>
                  </a:lnTo>
                  <a:lnTo>
                    <a:pt x="1485619" y="2252212"/>
                  </a:lnTo>
                  <a:lnTo>
                    <a:pt x="1980825" y="2252212"/>
                  </a:lnTo>
                  <a:lnTo>
                    <a:pt x="2476031" y="750737"/>
                  </a:lnTo>
                  <a:lnTo>
                    <a:pt x="2971238" y="0"/>
                  </a:lnTo>
                  <a:lnTo>
                    <a:pt x="3466444" y="375368"/>
                  </a:lnTo>
                </a:path>
              </a:pathLst>
            </a:custGeom>
            <a:ln w="40651" cap="flat">
              <a:solidFill>
                <a:srgbClr val="C44E52">
                  <a:alpha val="100000"/>
                </a:srgbClr>
              </a:solidFill>
              <a:prstDash val="solid"/>
              <a:round/>
            </a:ln>
          </p:spPr>
          <p:txBody>
            <a:bodyPr/>
            <a:lstStyle/>
            <a:p/>
          </p:txBody>
        </p:sp>
        <p:sp>
          <p:nvSpPr>
            <p:cNvPr id="67" name="tx67"/>
            <p:cNvSpPr/>
            <p:nvPr/>
          </p:nvSpPr>
          <p:spPr>
            <a:xfrm>
              <a:off x="5316866" y="23331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8" name="tx68"/>
            <p:cNvSpPr/>
            <p:nvPr/>
          </p:nvSpPr>
          <p:spPr>
            <a:xfrm>
              <a:off x="5830132" y="19578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9" name="tx69"/>
            <p:cNvSpPr/>
            <p:nvPr/>
          </p:nvSpPr>
          <p:spPr>
            <a:xfrm>
              <a:off x="6307279" y="23331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0" name="tx70"/>
            <p:cNvSpPr/>
            <p:nvPr/>
          </p:nvSpPr>
          <p:spPr>
            <a:xfrm>
              <a:off x="6802485" y="383466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71" name="tx71"/>
            <p:cNvSpPr/>
            <p:nvPr/>
          </p:nvSpPr>
          <p:spPr>
            <a:xfrm>
              <a:off x="7297691" y="383466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72" name="tx72"/>
            <p:cNvSpPr/>
            <p:nvPr/>
          </p:nvSpPr>
          <p:spPr>
            <a:xfrm>
              <a:off x="7792898" y="23331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3" name="tx73"/>
            <p:cNvSpPr/>
            <p:nvPr/>
          </p:nvSpPr>
          <p:spPr>
            <a:xfrm>
              <a:off x="8306163" y="15824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4" name="tx74"/>
            <p:cNvSpPr/>
            <p:nvPr/>
          </p:nvSpPr>
          <p:spPr>
            <a:xfrm>
              <a:off x="8801370" y="19578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5" name="tx75"/>
            <p:cNvSpPr/>
            <p:nvPr/>
          </p:nvSpPr>
          <p:spPr>
            <a:xfrm>
              <a:off x="5016083" y="3592361"/>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76" name="tx76"/>
            <p:cNvSpPr/>
            <p:nvPr/>
          </p:nvSpPr>
          <p:spPr>
            <a:xfrm>
              <a:off x="5016083" y="2841624"/>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77" name="tx77"/>
            <p:cNvSpPr/>
            <p:nvPr/>
          </p:nvSpPr>
          <p:spPr>
            <a:xfrm>
              <a:off x="5058419" y="209088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78" name="tx78"/>
            <p:cNvSpPr/>
            <p:nvPr/>
          </p:nvSpPr>
          <p:spPr>
            <a:xfrm rot="-5400000">
              <a:off x="522368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79" name="tx79"/>
            <p:cNvSpPr/>
            <p:nvPr/>
          </p:nvSpPr>
          <p:spPr>
            <a:xfrm rot="-5400000">
              <a:off x="6214101"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80" name="tx80"/>
            <p:cNvSpPr/>
            <p:nvPr/>
          </p:nvSpPr>
          <p:spPr>
            <a:xfrm rot="-5400000">
              <a:off x="720451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81" name="tx81"/>
            <p:cNvSpPr/>
            <p:nvPr/>
          </p:nvSpPr>
          <p:spPr>
            <a:xfrm rot="-5400000">
              <a:off x="819492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82" name="tx82"/>
            <p:cNvSpPr/>
            <p:nvPr/>
          </p:nvSpPr>
          <p:spPr>
            <a:xfrm rot="-5400000">
              <a:off x="4316977" y="284162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3" name="pl83"/>
            <p:cNvSpPr/>
            <p:nvPr/>
          </p:nvSpPr>
          <p:spPr>
            <a:xfrm>
              <a:off x="5305405" y="4942167"/>
              <a:ext cx="175564" cy="0"/>
            </a:xfrm>
            <a:custGeom>
              <a:avLst/>
              <a:pathLst>
                <a:path w="175564" h="0">
                  <a:moveTo>
                    <a:pt x="0" y="0"/>
                  </a:moveTo>
                  <a:lnTo>
                    <a:pt x="175564" y="0"/>
                  </a:lnTo>
                </a:path>
              </a:pathLst>
            </a:custGeom>
            <a:ln w="27101" cap="flat">
              <a:solidFill>
                <a:srgbClr val="6F4E37">
                  <a:alpha val="100000"/>
                </a:srgbClr>
              </a:solidFill>
              <a:prstDash val="solid"/>
              <a:round/>
            </a:ln>
          </p:spPr>
          <p:txBody>
            <a:bodyPr/>
            <a:lstStyle/>
            <a:p/>
          </p:txBody>
        </p:sp>
        <p:sp>
          <p:nvSpPr>
            <p:cNvPr id="84" name="pl84"/>
            <p:cNvSpPr/>
            <p:nvPr/>
          </p:nvSpPr>
          <p:spPr>
            <a:xfrm>
              <a:off x="6468711" y="4942167"/>
              <a:ext cx="175564" cy="0"/>
            </a:xfrm>
            <a:custGeom>
              <a:avLst/>
              <a:pathLst>
                <a:path w="175564" h="0">
                  <a:moveTo>
                    <a:pt x="0" y="0"/>
                  </a:moveTo>
                  <a:lnTo>
                    <a:pt x="175564" y="0"/>
                  </a:lnTo>
                </a:path>
              </a:pathLst>
            </a:custGeom>
            <a:ln w="27101" cap="flat">
              <a:solidFill>
                <a:srgbClr val="007F5F">
                  <a:alpha val="100000"/>
                </a:srgbClr>
              </a:solidFill>
              <a:prstDash val="solid"/>
              <a:round/>
            </a:ln>
          </p:spPr>
          <p:txBody>
            <a:bodyPr/>
            <a:lstStyle/>
            <a:p/>
          </p:txBody>
        </p:sp>
        <p:sp>
          <p:nvSpPr>
            <p:cNvPr id="85" name="pl85"/>
            <p:cNvSpPr/>
            <p:nvPr/>
          </p:nvSpPr>
          <p:spPr>
            <a:xfrm>
              <a:off x="7963853" y="4942167"/>
              <a:ext cx="175564" cy="0"/>
            </a:xfrm>
            <a:custGeom>
              <a:avLst/>
              <a:pathLst>
                <a:path w="175564" h="0">
                  <a:moveTo>
                    <a:pt x="0" y="0"/>
                  </a:moveTo>
                  <a:lnTo>
                    <a:pt x="175564" y="0"/>
                  </a:lnTo>
                </a:path>
              </a:pathLst>
            </a:custGeom>
            <a:ln w="27101" cap="flat">
              <a:solidFill>
                <a:srgbClr val="C44E52">
                  <a:alpha val="100000"/>
                </a:srgbClr>
              </a:solidFill>
              <a:prstDash val="solid"/>
              <a:round/>
            </a:ln>
          </p:spPr>
          <p:txBody>
            <a:bodyPr/>
            <a:lstStyle/>
            <a:p/>
          </p:txBody>
        </p:sp>
        <p:sp>
          <p:nvSpPr>
            <p:cNvPr id="86" name="pl86"/>
            <p:cNvSpPr/>
            <p:nvPr/>
          </p:nvSpPr>
          <p:spPr>
            <a:xfrm>
              <a:off x="7963853" y="4942167"/>
              <a:ext cx="175564" cy="0"/>
            </a:xfrm>
            <a:custGeom>
              <a:avLst/>
              <a:pathLst>
                <a:path w="175564" h="0">
                  <a:moveTo>
                    <a:pt x="0" y="0"/>
                  </a:moveTo>
                  <a:lnTo>
                    <a:pt x="175564" y="0"/>
                  </a:lnTo>
                </a:path>
              </a:pathLst>
            </a:custGeom>
            <a:ln w="40651" cap="flat">
              <a:solidFill>
                <a:srgbClr val="C44E52">
                  <a:alpha val="100000"/>
                </a:srgbClr>
              </a:solidFill>
              <a:prstDash val="solid"/>
              <a:round/>
            </a:ln>
          </p:spPr>
          <p:txBody>
            <a:bodyPr/>
            <a:lstStyle/>
            <a:p/>
          </p:txBody>
        </p:sp>
        <p:sp>
          <p:nvSpPr>
            <p:cNvPr id="87" name="tx87"/>
            <p:cNvSpPr/>
            <p:nvPr/>
          </p:nvSpPr>
          <p:spPr>
            <a:xfrm>
              <a:off x="5572504" y="4896676"/>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AFRO-Central</a:t>
              </a:r>
            </a:p>
          </p:txBody>
        </p:sp>
        <p:sp>
          <p:nvSpPr>
            <p:cNvPr id="88" name="tx88"/>
            <p:cNvSpPr/>
            <p:nvPr/>
          </p:nvSpPr>
          <p:spPr>
            <a:xfrm>
              <a:off x="6735810" y="4896676"/>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AFRO-East &amp; South</a:t>
              </a:r>
            </a:p>
          </p:txBody>
        </p:sp>
        <p:sp>
          <p:nvSpPr>
            <p:cNvPr id="89" name="tx89"/>
            <p:cNvSpPr/>
            <p:nvPr/>
          </p:nvSpPr>
          <p:spPr>
            <a:xfrm>
              <a:off x="8230952" y="4896676"/>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AFRO-West</a:t>
              </a:r>
            </a:p>
          </p:txBody>
        </p:sp>
        <p:sp>
          <p:nvSpPr>
            <p:cNvPr id="90" name="tx90"/>
            <p:cNvSpPr/>
            <p:nvPr/>
          </p:nvSpPr>
          <p:spPr>
            <a:xfrm>
              <a:off x="556181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91" name="pl91"/>
            <p:cNvSpPr/>
            <p:nvPr/>
          </p:nvSpPr>
          <p:spPr>
            <a:xfrm>
              <a:off x="2030011"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2" name="pl92"/>
            <p:cNvSpPr/>
            <p:nvPr/>
          </p:nvSpPr>
          <p:spPr>
            <a:xfrm>
              <a:off x="3531584"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3" name="pl93"/>
            <p:cNvSpPr/>
            <p:nvPr/>
          </p:nvSpPr>
          <p:spPr>
            <a:xfrm>
              <a:off x="5033158"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4" name="pl94"/>
            <p:cNvSpPr/>
            <p:nvPr/>
          </p:nvSpPr>
          <p:spPr>
            <a:xfrm>
              <a:off x="6534732"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5" name="pl95"/>
            <p:cNvSpPr/>
            <p:nvPr/>
          </p:nvSpPr>
          <p:spPr>
            <a:xfrm>
              <a:off x="8036306"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6" name="pl96"/>
            <p:cNvSpPr/>
            <p:nvPr/>
          </p:nvSpPr>
          <p:spPr>
            <a:xfrm>
              <a:off x="911338" y="583742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7" name="pl97"/>
            <p:cNvSpPr/>
            <p:nvPr/>
          </p:nvSpPr>
          <p:spPr>
            <a:xfrm>
              <a:off x="911338" y="569665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8" name="pl98"/>
            <p:cNvSpPr/>
            <p:nvPr/>
          </p:nvSpPr>
          <p:spPr>
            <a:xfrm>
              <a:off x="911338" y="555589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9" name="pl99"/>
            <p:cNvSpPr/>
            <p:nvPr/>
          </p:nvSpPr>
          <p:spPr>
            <a:xfrm>
              <a:off x="127922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2780798"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4282371"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5783945"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7285519"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8787093"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5" name="rc105"/>
            <p:cNvSpPr/>
            <p:nvPr/>
          </p:nvSpPr>
          <p:spPr>
            <a:xfrm>
              <a:off x="1279224" y="5781114"/>
              <a:ext cx="6907240" cy="112610"/>
            </a:xfrm>
            <a:prstGeom prst="rect">
              <a:avLst/>
            </a:prstGeom>
            <a:solidFill>
              <a:srgbClr val="C44E52">
                <a:alpha val="80000"/>
              </a:srgbClr>
            </a:solidFill>
          </p:spPr>
          <p:txBody>
            <a:bodyPr/>
            <a:lstStyle/>
            <a:p/>
          </p:txBody>
        </p:sp>
        <p:sp>
          <p:nvSpPr>
            <p:cNvPr id="106" name="rc106"/>
            <p:cNvSpPr/>
            <p:nvPr/>
          </p:nvSpPr>
          <p:spPr>
            <a:xfrm>
              <a:off x="1279224" y="5640351"/>
              <a:ext cx="7057397" cy="112610"/>
            </a:xfrm>
            <a:prstGeom prst="rect">
              <a:avLst/>
            </a:prstGeom>
            <a:solidFill>
              <a:srgbClr val="C44E52">
                <a:alpha val="80000"/>
              </a:srgbClr>
            </a:solidFill>
          </p:spPr>
          <p:txBody>
            <a:bodyPr/>
            <a:lstStyle/>
            <a:p/>
          </p:txBody>
        </p:sp>
        <p:sp>
          <p:nvSpPr>
            <p:cNvPr id="107" name="rc107"/>
            <p:cNvSpPr/>
            <p:nvPr/>
          </p:nvSpPr>
          <p:spPr>
            <a:xfrm>
              <a:off x="1279224" y="5499588"/>
              <a:ext cx="7357712" cy="112610"/>
            </a:xfrm>
            <a:prstGeom prst="rect">
              <a:avLst/>
            </a:prstGeom>
            <a:solidFill>
              <a:srgbClr val="C44E52">
                <a:alpha val="80000"/>
              </a:srgbClr>
            </a:solidFill>
          </p:spPr>
          <p:txBody>
            <a:bodyPr/>
            <a:lstStyle/>
            <a:p/>
          </p:txBody>
        </p:sp>
        <p:sp>
          <p:nvSpPr>
            <p:cNvPr id="108" name="tx108"/>
            <p:cNvSpPr/>
            <p:nvPr/>
          </p:nvSpPr>
          <p:spPr>
            <a:xfrm>
              <a:off x="8261764" y="57986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109" name="tx109"/>
            <p:cNvSpPr/>
            <p:nvPr/>
          </p:nvSpPr>
          <p:spPr>
            <a:xfrm>
              <a:off x="8411922" y="56578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4.7</a:t>
              </a:r>
            </a:p>
          </p:txBody>
        </p:sp>
        <p:sp>
          <p:nvSpPr>
            <p:cNvPr id="110" name="tx110"/>
            <p:cNvSpPr/>
            <p:nvPr/>
          </p:nvSpPr>
          <p:spPr>
            <a:xfrm>
              <a:off x="8712237" y="55170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111" name="tx111"/>
            <p:cNvSpPr/>
            <p:nvPr/>
          </p:nvSpPr>
          <p:spPr>
            <a:xfrm>
              <a:off x="565975" y="579192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2" name="tx112"/>
            <p:cNvSpPr/>
            <p:nvPr/>
          </p:nvSpPr>
          <p:spPr>
            <a:xfrm>
              <a:off x="565975" y="565116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3" name="tx113"/>
            <p:cNvSpPr/>
            <p:nvPr/>
          </p:nvSpPr>
          <p:spPr>
            <a:xfrm>
              <a:off x="565975" y="551040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4" name="tx114"/>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15" name="tx115"/>
            <p:cNvSpPr/>
            <p:nvPr/>
          </p:nvSpPr>
          <p:spPr>
            <a:xfrm>
              <a:off x="2710114"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16" name="tx116"/>
            <p:cNvSpPr/>
            <p:nvPr/>
          </p:nvSpPr>
          <p:spPr>
            <a:xfrm>
              <a:off x="4211688"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17" name="tx117"/>
            <p:cNvSpPr/>
            <p:nvPr/>
          </p:nvSpPr>
          <p:spPr>
            <a:xfrm>
              <a:off x="5713262"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a:t>
              </a:r>
            </a:p>
          </p:txBody>
        </p:sp>
        <p:sp>
          <p:nvSpPr>
            <p:cNvPr id="118" name="tx118"/>
            <p:cNvSpPr/>
            <p:nvPr/>
          </p:nvSpPr>
          <p:spPr>
            <a:xfrm>
              <a:off x="7214836"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119" name="tx119"/>
            <p:cNvSpPr/>
            <p:nvPr/>
          </p:nvSpPr>
          <p:spPr>
            <a:xfrm>
              <a:off x="871641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a:t>
              </a:r>
            </a:p>
          </p:txBody>
        </p:sp>
        <p:sp>
          <p:nvSpPr>
            <p:cNvPr id="120" name="tx120"/>
            <p:cNvSpPr/>
            <p:nvPr/>
          </p:nvSpPr>
          <p:spPr>
            <a:xfrm>
              <a:off x="4240779" y="6136985"/>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21" name="tx121"/>
            <p:cNvSpPr/>
            <p:nvPr/>
          </p:nvSpPr>
          <p:spPr>
            <a:xfrm>
              <a:off x="911338" y="5260663"/>
              <a:ext cx="408910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AFRO-West</a:t>
              </a:r>
            </a:p>
          </p:txBody>
        </p:sp>
        <p:sp>
          <p:nvSpPr>
            <p:cNvPr id="122" name="tx122"/>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3" name="tx123"/>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24" name="tx124"/>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AFRO-West ranked number 2 out of 3 WHO_SUBREGION subregions, with MCV1 coverage of 68%.
MCV1 coverage (68%) was the same as in 2019 (68%).
This equates to 4.9 million unvaccinated children in 2025 compared to 4.6 million unvaccinated children in 2019.</a:t>
            </a:r>
          </a:p>
        </p:txBody>
      </p:sp>
      <p:sp>
        <p:nvSpPr>
          <p:cNvPr id="12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improved between 2024 and 2025 in some subregions and exceeded pre-pandemic levels in some subregions, but progress is uneven and gaps in unvaccinated children persist.</a:t>
            </a:r>
          </a:p>
        </p:txBody>
      </p:sp>
      <p:grpSp xmlns:pic="http://schemas.openxmlformats.org/drawingml/2006/picture">
        <p:nvGrpSpPr>
          <p:cNvPr id="127" name=""/>
          <p:cNvGrpSpPr/>
          <p:nvPr/>
        </p:nvGrpSpPr>
        <p:grpSpPr>
          <a:xfrm>
            <a:off x="292608" y="1005840"/>
            <a:ext cx="8595360" cy="28575"/>
            <a:chOff x="292608" y="1005840"/>
            <a:chExt cx="8595360" cy="28575"/>
          </a:xfrm>
        </p:grpSpPr>
        <p:sp>
          <p:nvSpPr>
            <p:cNvPr id="12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7535" y="4658326"/>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5" name="pl5"/>
            <p:cNvSpPr/>
            <p:nvPr/>
          </p:nvSpPr>
          <p:spPr>
            <a:xfrm>
              <a:off x="867535" y="3826211"/>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6" name="pl6"/>
            <p:cNvSpPr/>
            <p:nvPr/>
          </p:nvSpPr>
          <p:spPr>
            <a:xfrm>
              <a:off x="867535" y="2994096"/>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7" name="pl7"/>
            <p:cNvSpPr/>
            <p:nvPr/>
          </p:nvSpPr>
          <p:spPr>
            <a:xfrm>
              <a:off x="867535" y="2161982"/>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8" name="pl8"/>
            <p:cNvSpPr/>
            <p:nvPr/>
          </p:nvSpPr>
          <p:spPr>
            <a:xfrm>
              <a:off x="867535" y="1329867"/>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9" name="pl9"/>
            <p:cNvSpPr/>
            <p:nvPr/>
          </p:nvSpPr>
          <p:spPr>
            <a:xfrm>
              <a:off x="867535" y="5074383"/>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0" name="pl10"/>
            <p:cNvSpPr/>
            <p:nvPr/>
          </p:nvSpPr>
          <p:spPr>
            <a:xfrm>
              <a:off x="867535" y="4242268"/>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1" name="pl11"/>
            <p:cNvSpPr/>
            <p:nvPr/>
          </p:nvSpPr>
          <p:spPr>
            <a:xfrm>
              <a:off x="867535" y="3410154"/>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2" name="pl12"/>
            <p:cNvSpPr/>
            <p:nvPr/>
          </p:nvSpPr>
          <p:spPr>
            <a:xfrm>
              <a:off x="867535" y="2578039"/>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3" name="pl13"/>
            <p:cNvSpPr/>
            <p:nvPr/>
          </p:nvSpPr>
          <p:spPr>
            <a:xfrm>
              <a:off x="867535" y="1745924"/>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4" name="pl14"/>
            <p:cNvSpPr/>
            <p:nvPr/>
          </p:nvSpPr>
          <p:spPr>
            <a:xfrm>
              <a:off x="867535" y="913810"/>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5" name="pl15"/>
            <p:cNvSpPr/>
            <p:nvPr/>
          </p:nvSpPr>
          <p:spPr>
            <a:xfrm>
              <a:off x="119575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74279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28983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686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8390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3094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7797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02501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57205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1908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6612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13162"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760199"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830723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949591" y="4846616"/>
              <a:ext cx="492333" cy="227766"/>
            </a:xfrm>
            <a:prstGeom prst="rect">
              <a:avLst/>
            </a:prstGeom>
            <a:solidFill>
              <a:srgbClr val="1CABE2">
                <a:alpha val="100000"/>
              </a:srgbClr>
            </a:solidFill>
          </p:spPr>
          <p:txBody>
            <a:bodyPr/>
            <a:lstStyle/>
            <a:p/>
          </p:txBody>
        </p:sp>
        <p:sp>
          <p:nvSpPr>
            <p:cNvPr id="30" name="rc30"/>
            <p:cNvSpPr/>
            <p:nvPr/>
          </p:nvSpPr>
          <p:spPr>
            <a:xfrm>
              <a:off x="1496627" y="3126436"/>
              <a:ext cx="492333" cy="1947947"/>
            </a:xfrm>
            <a:prstGeom prst="rect">
              <a:avLst/>
            </a:prstGeom>
            <a:solidFill>
              <a:srgbClr val="1CABE2">
                <a:alpha val="100000"/>
              </a:srgbClr>
            </a:solidFill>
          </p:spPr>
          <p:txBody>
            <a:bodyPr/>
            <a:lstStyle/>
            <a:p/>
          </p:txBody>
        </p:sp>
        <p:sp>
          <p:nvSpPr>
            <p:cNvPr id="31" name="rc31"/>
            <p:cNvSpPr/>
            <p:nvPr/>
          </p:nvSpPr>
          <p:spPr>
            <a:xfrm>
              <a:off x="2043664" y="4761940"/>
              <a:ext cx="492333" cy="312442"/>
            </a:xfrm>
            <a:prstGeom prst="rect">
              <a:avLst/>
            </a:prstGeom>
            <a:solidFill>
              <a:srgbClr val="1CABE2">
                <a:alpha val="100000"/>
              </a:srgbClr>
            </a:solidFill>
          </p:spPr>
          <p:txBody>
            <a:bodyPr/>
            <a:lstStyle/>
            <a:p/>
          </p:txBody>
        </p:sp>
        <p:sp>
          <p:nvSpPr>
            <p:cNvPr id="32" name="rc32"/>
            <p:cNvSpPr/>
            <p:nvPr/>
          </p:nvSpPr>
          <p:spPr>
            <a:xfrm>
              <a:off x="2590701" y="4595318"/>
              <a:ext cx="492333" cy="479065"/>
            </a:xfrm>
            <a:prstGeom prst="rect">
              <a:avLst/>
            </a:prstGeom>
            <a:solidFill>
              <a:srgbClr val="1CABE2">
                <a:alpha val="100000"/>
              </a:srgbClr>
            </a:solidFill>
          </p:spPr>
          <p:txBody>
            <a:bodyPr/>
            <a:lstStyle/>
            <a:p/>
          </p:txBody>
        </p:sp>
        <p:sp>
          <p:nvSpPr>
            <p:cNvPr id="33" name="rc33"/>
            <p:cNvSpPr/>
            <p:nvPr/>
          </p:nvSpPr>
          <p:spPr>
            <a:xfrm>
              <a:off x="3137738" y="4384160"/>
              <a:ext cx="492333" cy="690222"/>
            </a:xfrm>
            <a:prstGeom prst="rect">
              <a:avLst/>
            </a:prstGeom>
            <a:solidFill>
              <a:srgbClr val="1CABE2">
                <a:alpha val="100000"/>
              </a:srgbClr>
            </a:solidFill>
          </p:spPr>
          <p:txBody>
            <a:bodyPr/>
            <a:lstStyle/>
            <a:p/>
          </p:txBody>
        </p:sp>
        <p:sp>
          <p:nvSpPr>
            <p:cNvPr id="34" name="rc34"/>
            <p:cNvSpPr/>
            <p:nvPr/>
          </p:nvSpPr>
          <p:spPr>
            <a:xfrm>
              <a:off x="3684774" y="4597781"/>
              <a:ext cx="492333" cy="476601"/>
            </a:xfrm>
            <a:prstGeom prst="rect">
              <a:avLst/>
            </a:prstGeom>
            <a:solidFill>
              <a:srgbClr val="1CABE2">
                <a:alpha val="100000"/>
              </a:srgbClr>
            </a:solidFill>
          </p:spPr>
          <p:txBody>
            <a:bodyPr/>
            <a:lstStyle/>
            <a:p/>
          </p:txBody>
        </p:sp>
        <p:sp>
          <p:nvSpPr>
            <p:cNvPr id="35" name="rc35"/>
            <p:cNvSpPr/>
            <p:nvPr/>
          </p:nvSpPr>
          <p:spPr>
            <a:xfrm>
              <a:off x="4231811" y="4518830"/>
              <a:ext cx="492333" cy="555552"/>
            </a:xfrm>
            <a:prstGeom prst="rect">
              <a:avLst/>
            </a:prstGeom>
            <a:solidFill>
              <a:srgbClr val="1CABE2">
                <a:alpha val="100000"/>
              </a:srgbClr>
            </a:solidFill>
          </p:spPr>
          <p:txBody>
            <a:bodyPr/>
            <a:lstStyle/>
            <a:p/>
          </p:txBody>
        </p:sp>
        <p:sp>
          <p:nvSpPr>
            <p:cNvPr id="36" name="rc36"/>
            <p:cNvSpPr/>
            <p:nvPr/>
          </p:nvSpPr>
          <p:spPr>
            <a:xfrm>
              <a:off x="4778848" y="3737408"/>
              <a:ext cx="492333" cy="1336975"/>
            </a:xfrm>
            <a:prstGeom prst="rect">
              <a:avLst/>
            </a:prstGeom>
            <a:solidFill>
              <a:srgbClr val="1CABE2">
                <a:alpha val="100000"/>
              </a:srgbClr>
            </a:solidFill>
          </p:spPr>
          <p:txBody>
            <a:bodyPr/>
            <a:lstStyle/>
            <a:p/>
          </p:txBody>
        </p:sp>
        <p:sp>
          <p:nvSpPr>
            <p:cNvPr id="37" name="rc37"/>
            <p:cNvSpPr/>
            <p:nvPr/>
          </p:nvSpPr>
          <p:spPr>
            <a:xfrm>
              <a:off x="5325885" y="4554211"/>
              <a:ext cx="492333" cy="520171"/>
            </a:xfrm>
            <a:prstGeom prst="rect">
              <a:avLst/>
            </a:prstGeom>
            <a:solidFill>
              <a:srgbClr val="1CABE2">
                <a:alpha val="100000"/>
              </a:srgbClr>
            </a:solidFill>
          </p:spPr>
          <p:txBody>
            <a:bodyPr/>
            <a:lstStyle/>
            <a:p/>
          </p:txBody>
        </p:sp>
        <p:sp>
          <p:nvSpPr>
            <p:cNvPr id="38" name="rc38"/>
            <p:cNvSpPr/>
            <p:nvPr/>
          </p:nvSpPr>
          <p:spPr>
            <a:xfrm>
              <a:off x="5872922" y="4546190"/>
              <a:ext cx="492333" cy="528193"/>
            </a:xfrm>
            <a:prstGeom prst="rect">
              <a:avLst/>
            </a:prstGeom>
            <a:solidFill>
              <a:srgbClr val="1CABE2">
                <a:alpha val="100000"/>
              </a:srgbClr>
            </a:solidFill>
          </p:spPr>
          <p:txBody>
            <a:bodyPr/>
            <a:lstStyle/>
            <a:p/>
          </p:txBody>
        </p:sp>
        <p:sp>
          <p:nvSpPr>
            <p:cNvPr id="39" name="rc39"/>
            <p:cNvSpPr/>
            <p:nvPr/>
          </p:nvSpPr>
          <p:spPr>
            <a:xfrm>
              <a:off x="6419958" y="3940677"/>
              <a:ext cx="492333" cy="1133706"/>
            </a:xfrm>
            <a:prstGeom prst="rect">
              <a:avLst/>
            </a:prstGeom>
            <a:solidFill>
              <a:srgbClr val="1CABE2">
                <a:alpha val="100000"/>
              </a:srgbClr>
            </a:solidFill>
          </p:spPr>
          <p:txBody>
            <a:bodyPr/>
            <a:lstStyle/>
            <a:p/>
          </p:txBody>
        </p:sp>
        <p:sp>
          <p:nvSpPr>
            <p:cNvPr id="40" name="rc40"/>
            <p:cNvSpPr/>
            <p:nvPr/>
          </p:nvSpPr>
          <p:spPr>
            <a:xfrm>
              <a:off x="6966995" y="4231018"/>
              <a:ext cx="492333" cy="843364"/>
            </a:xfrm>
            <a:prstGeom prst="rect">
              <a:avLst/>
            </a:prstGeom>
            <a:solidFill>
              <a:srgbClr val="1CABE2">
                <a:alpha val="100000"/>
              </a:srgbClr>
            </a:solidFill>
          </p:spPr>
          <p:txBody>
            <a:bodyPr/>
            <a:lstStyle/>
            <a:p/>
          </p:txBody>
        </p:sp>
        <p:sp>
          <p:nvSpPr>
            <p:cNvPr id="41" name="rc41"/>
            <p:cNvSpPr/>
            <p:nvPr/>
          </p:nvSpPr>
          <p:spPr>
            <a:xfrm>
              <a:off x="7514032" y="3867584"/>
              <a:ext cx="492333" cy="1206799"/>
            </a:xfrm>
            <a:prstGeom prst="rect">
              <a:avLst/>
            </a:prstGeom>
            <a:solidFill>
              <a:srgbClr val="1CABE2">
                <a:alpha val="100000"/>
              </a:srgbClr>
            </a:solidFill>
          </p:spPr>
          <p:txBody>
            <a:bodyPr/>
            <a:lstStyle/>
            <a:p/>
          </p:txBody>
        </p:sp>
        <p:sp>
          <p:nvSpPr>
            <p:cNvPr id="42" name="rc42"/>
            <p:cNvSpPr/>
            <p:nvPr/>
          </p:nvSpPr>
          <p:spPr>
            <a:xfrm>
              <a:off x="8061069" y="4177530"/>
              <a:ext cx="492333" cy="896853"/>
            </a:xfrm>
            <a:prstGeom prst="rect">
              <a:avLst/>
            </a:prstGeom>
            <a:solidFill>
              <a:srgbClr val="1CABE2">
                <a:alpha val="100000"/>
              </a:srgbClr>
            </a:solidFill>
          </p:spPr>
          <p:txBody>
            <a:bodyPr/>
            <a:lstStyle/>
            <a:p/>
          </p:txBody>
        </p:sp>
        <p:sp>
          <p:nvSpPr>
            <p:cNvPr id="43" name="pl43"/>
            <p:cNvSpPr/>
            <p:nvPr/>
          </p:nvSpPr>
          <p:spPr>
            <a:xfrm>
              <a:off x="1195757" y="2386216"/>
              <a:ext cx="7111478" cy="311671"/>
            </a:xfrm>
            <a:custGeom>
              <a:avLst/>
              <a:pathLst>
                <a:path w="7111478" h="311671">
                  <a:moveTo>
                    <a:pt x="0" y="311671"/>
                  </a:moveTo>
                  <a:lnTo>
                    <a:pt x="547036" y="311671"/>
                  </a:lnTo>
                  <a:lnTo>
                    <a:pt x="1094073" y="311671"/>
                  </a:lnTo>
                  <a:lnTo>
                    <a:pt x="1641110" y="311671"/>
                  </a:lnTo>
                  <a:lnTo>
                    <a:pt x="2188147" y="194794"/>
                  </a:lnTo>
                  <a:lnTo>
                    <a:pt x="2735183" y="77917"/>
                  </a:lnTo>
                  <a:lnTo>
                    <a:pt x="3282220" y="77917"/>
                  </a:lnTo>
                  <a:lnTo>
                    <a:pt x="3829257" y="38958"/>
                  </a:lnTo>
                  <a:lnTo>
                    <a:pt x="4376294" y="77917"/>
                  </a:lnTo>
                  <a:lnTo>
                    <a:pt x="4923331" y="233753"/>
                  </a:lnTo>
                  <a:lnTo>
                    <a:pt x="5470367" y="233753"/>
                  </a:lnTo>
                  <a:lnTo>
                    <a:pt x="6017404" y="77917"/>
                  </a:lnTo>
                  <a:lnTo>
                    <a:pt x="6564441" y="0"/>
                  </a:lnTo>
                  <a:lnTo>
                    <a:pt x="7111478" y="38958"/>
                  </a:lnTo>
                </a:path>
              </a:pathLst>
            </a:custGeom>
            <a:ln w="27101" cap="flat">
              <a:solidFill>
                <a:srgbClr val="00833D">
                  <a:alpha val="100000"/>
                </a:srgbClr>
              </a:solidFill>
              <a:prstDash val="solid"/>
              <a:round/>
            </a:ln>
          </p:spPr>
          <p:txBody>
            <a:bodyPr/>
            <a:lstStyle/>
            <a:p/>
          </p:txBody>
        </p:sp>
        <p:sp>
          <p:nvSpPr>
            <p:cNvPr id="44" name="pl44"/>
            <p:cNvSpPr/>
            <p:nvPr/>
          </p:nvSpPr>
          <p:spPr>
            <a:xfrm>
              <a:off x="1195757" y="3048518"/>
              <a:ext cx="7111478" cy="1675234"/>
            </a:xfrm>
            <a:custGeom>
              <a:avLst/>
              <a:pathLst>
                <a:path w="7111478" h="1675234">
                  <a:moveTo>
                    <a:pt x="0" y="1675234"/>
                  </a:moveTo>
                  <a:lnTo>
                    <a:pt x="547036" y="1675234"/>
                  </a:lnTo>
                  <a:lnTo>
                    <a:pt x="1094073" y="1558357"/>
                  </a:lnTo>
                  <a:lnTo>
                    <a:pt x="1641110" y="1363562"/>
                  </a:lnTo>
                  <a:lnTo>
                    <a:pt x="2188147" y="1285645"/>
                  </a:lnTo>
                  <a:lnTo>
                    <a:pt x="2735183" y="1207727"/>
                  </a:lnTo>
                  <a:lnTo>
                    <a:pt x="3282220" y="1207727"/>
                  </a:lnTo>
                  <a:lnTo>
                    <a:pt x="3829257" y="973973"/>
                  </a:lnTo>
                  <a:lnTo>
                    <a:pt x="4376294" y="818137"/>
                  </a:lnTo>
                  <a:lnTo>
                    <a:pt x="4923331" y="623343"/>
                  </a:lnTo>
                  <a:lnTo>
                    <a:pt x="5470367" y="506466"/>
                  </a:lnTo>
                  <a:lnTo>
                    <a:pt x="6017404" y="233753"/>
                  </a:lnTo>
                  <a:lnTo>
                    <a:pt x="6564441" y="77917"/>
                  </a:lnTo>
                  <a:lnTo>
                    <a:pt x="7111478" y="0"/>
                  </a:lnTo>
                </a:path>
              </a:pathLst>
            </a:custGeom>
            <a:ln w="27101" cap="flat">
              <a:solidFill>
                <a:srgbClr val="002759">
                  <a:alpha val="100000"/>
                </a:srgbClr>
              </a:solidFill>
              <a:prstDash val="solid"/>
              <a:round/>
            </a:ln>
          </p:spPr>
          <p:txBody>
            <a:bodyPr/>
            <a:lstStyle/>
            <a:p/>
          </p:txBody>
        </p:sp>
        <p:sp>
          <p:nvSpPr>
            <p:cNvPr id="45" name="pt45"/>
            <p:cNvSpPr/>
            <p:nvPr/>
          </p:nvSpPr>
          <p:spPr>
            <a:xfrm>
              <a:off x="1164156" y="26662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1164156" y="46921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1711193" y="26662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1711193" y="46921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2258229" y="26662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2258229" y="45752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2805266" y="26662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2805266" y="438048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3352303" y="25494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3352303" y="43025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3899340" y="24325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3899340" y="42246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446377" y="24325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8" name="pt58"/>
            <p:cNvSpPr/>
            <p:nvPr/>
          </p:nvSpPr>
          <p:spPr>
            <a:xfrm>
              <a:off x="4446377" y="42246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993413" y="23935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0" name="pt60"/>
            <p:cNvSpPr/>
            <p:nvPr/>
          </p:nvSpPr>
          <p:spPr>
            <a:xfrm>
              <a:off x="4993413" y="399089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540450" y="24325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2" name="pt62"/>
            <p:cNvSpPr/>
            <p:nvPr/>
          </p:nvSpPr>
          <p:spPr>
            <a:xfrm>
              <a:off x="5540450" y="38350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087487" y="25883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4" name="pt64"/>
            <p:cNvSpPr/>
            <p:nvPr/>
          </p:nvSpPr>
          <p:spPr>
            <a:xfrm>
              <a:off x="6087487" y="364026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634524" y="25883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6" name="pt66"/>
            <p:cNvSpPr/>
            <p:nvPr/>
          </p:nvSpPr>
          <p:spPr>
            <a:xfrm>
              <a:off x="6634524" y="352338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181561" y="24325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8" name="pt68"/>
            <p:cNvSpPr/>
            <p:nvPr/>
          </p:nvSpPr>
          <p:spPr>
            <a:xfrm>
              <a:off x="7181561" y="325067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7728597" y="23546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70" name="pt70"/>
            <p:cNvSpPr/>
            <p:nvPr/>
          </p:nvSpPr>
          <p:spPr>
            <a:xfrm>
              <a:off x="7728597" y="309483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pt71"/>
            <p:cNvSpPr/>
            <p:nvPr/>
          </p:nvSpPr>
          <p:spPr>
            <a:xfrm>
              <a:off x="8275634" y="23935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72" name="pt72"/>
            <p:cNvSpPr/>
            <p:nvPr/>
          </p:nvSpPr>
          <p:spPr>
            <a:xfrm>
              <a:off x="8275634" y="30169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tx73"/>
            <p:cNvSpPr/>
            <p:nvPr/>
          </p:nvSpPr>
          <p:spPr>
            <a:xfrm>
              <a:off x="1162656" y="4718783"/>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7</a:t>
              </a:r>
            </a:p>
          </p:txBody>
        </p:sp>
        <p:sp>
          <p:nvSpPr>
            <p:cNvPr id="74" name="tx74"/>
            <p:cNvSpPr/>
            <p:nvPr/>
          </p:nvSpPr>
          <p:spPr>
            <a:xfrm>
              <a:off x="1676591" y="299860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58</a:t>
              </a:r>
            </a:p>
          </p:txBody>
        </p:sp>
        <p:sp>
          <p:nvSpPr>
            <p:cNvPr id="75" name="tx75"/>
            <p:cNvSpPr/>
            <p:nvPr/>
          </p:nvSpPr>
          <p:spPr>
            <a:xfrm>
              <a:off x="2256729" y="4634107"/>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9</a:t>
              </a:r>
            </a:p>
          </p:txBody>
        </p:sp>
        <p:sp>
          <p:nvSpPr>
            <p:cNvPr id="76" name="tx76"/>
            <p:cNvSpPr/>
            <p:nvPr/>
          </p:nvSpPr>
          <p:spPr>
            <a:xfrm>
              <a:off x="2770665" y="446748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14</a:t>
              </a:r>
            </a:p>
          </p:txBody>
        </p:sp>
        <p:sp>
          <p:nvSpPr>
            <p:cNvPr id="77" name="tx77"/>
            <p:cNvSpPr/>
            <p:nvPr/>
          </p:nvSpPr>
          <p:spPr>
            <a:xfrm>
              <a:off x="3317702" y="425632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21</a:t>
              </a:r>
            </a:p>
          </p:txBody>
        </p:sp>
        <p:sp>
          <p:nvSpPr>
            <p:cNvPr id="78" name="tx78"/>
            <p:cNvSpPr/>
            <p:nvPr/>
          </p:nvSpPr>
          <p:spPr>
            <a:xfrm>
              <a:off x="3864738" y="446994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14</a:t>
              </a:r>
            </a:p>
          </p:txBody>
        </p:sp>
        <p:sp>
          <p:nvSpPr>
            <p:cNvPr id="79" name="tx79"/>
            <p:cNvSpPr/>
            <p:nvPr/>
          </p:nvSpPr>
          <p:spPr>
            <a:xfrm>
              <a:off x="4411775" y="439099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17</a:t>
              </a:r>
            </a:p>
          </p:txBody>
        </p:sp>
        <p:sp>
          <p:nvSpPr>
            <p:cNvPr id="80" name="tx80"/>
            <p:cNvSpPr/>
            <p:nvPr/>
          </p:nvSpPr>
          <p:spPr>
            <a:xfrm>
              <a:off x="4958812" y="360957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40</a:t>
              </a:r>
            </a:p>
          </p:txBody>
        </p:sp>
        <p:sp>
          <p:nvSpPr>
            <p:cNvPr id="81" name="tx81"/>
            <p:cNvSpPr/>
            <p:nvPr/>
          </p:nvSpPr>
          <p:spPr>
            <a:xfrm>
              <a:off x="5505849" y="442637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16</a:t>
              </a:r>
            </a:p>
          </p:txBody>
        </p:sp>
        <p:sp>
          <p:nvSpPr>
            <p:cNvPr id="82" name="tx82"/>
            <p:cNvSpPr/>
            <p:nvPr/>
          </p:nvSpPr>
          <p:spPr>
            <a:xfrm>
              <a:off x="6052886" y="441835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16</a:t>
              </a:r>
            </a:p>
          </p:txBody>
        </p:sp>
        <p:sp>
          <p:nvSpPr>
            <p:cNvPr id="83" name="tx83"/>
            <p:cNvSpPr/>
            <p:nvPr/>
          </p:nvSpPr>
          <p:spPr>
            <a:xfrm>
              <a:off x="6599922" y="381284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34</a:t>
              </a:r>
            </a:p>
          </p:txBody>
        </p:sp>
        <p:sp>
          <p:nvSpPr>
            <p:cNvPr id="84" name="tx84"/>
            <p:cNvSpPr/>
            <p:nvPr/>
          </p:nvSpPr>
          <p:spPr>
            <a:xfrm>
              <a:off x="7146959" y="410318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25</a:t>
              </a:r>
            </a:p>
          </p:txBody>
        </p:sp>
        <p:sp>
          <p:nvSpPr>
            <p:cNvPr id="85" name="tx85"/>
            <p:cNvSpPr/>
            <p:nvPr/>
          </p:nvSpPr>
          <p:spPr>
            <a:xfrm>
              <a:off x="7693996" y="373975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36</a:t>
              </a:r>
            </a:p>
          </p:txBody>
        </p:sp>
        <p:sp>
          <p:nvSpPr>
            <p:cNvPr id="86" name="tx86"/>
            <p:cNvSpPr/>
            <p:nvPr/>
          </p:nvSpPr>
          <p:spPr>
            <a:xfrm>
              <a:off x="8241033" y="404969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27</a:t>
              </a:r>
            </a:p>
          </p:txBody>
        </p:sp>
        <p:sp>
          <p:nvSpPr>
            <p:cNvPr id="87" name="tx87"/>
            <p:cNvSpPr/>
            <p:nvPr/>
          </p:nvSpPr>
          <p:spPr>
            <a:xfrm>
              <a:off x="1129555" y="251039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61</a:t>
              </a:r>
            </a:p>
          </p:txBody>
        </p:sp>
        <p:sp>
          <p:nvSpPr>
            <p:cNvPr id="88" name="tx88"/>
            <p:cNvSpPr/>
            <p:nvPr/>
          </p:nvSpPr>
          <p:spPr>
            <a:xfrm>
              <a:off x="1676591" y="251039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61</a:t>
              </a:r>
            </a:p>
          </p:txBody>
        </p:sp>
        <p:sp>
          <p:nvSpPr>
            <p:cNvPr id="89" name="tx89"/>
            <p:cNvSpPr/>
            <p:nvPr/>
          </p:nvSpPr>
          <p:spPr>
            <a:xfrm>
              <a:off x="2223628" y="251039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61</a:t>
              </a:r>
            </a:p>
          </p:txBody>
        </p:sp>
        <p:sp>
          <p:nvSpPr>
            <p:cNvPr id="90" name="tx90"/>
            <p:cNvSpPr/>
            <p:nvPr/>
          </p:nvSpPr>
          <p:spPr>
            <a:xfrm>
              <a:off x="2770665" y="251039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61</a:t>
              </a:r>
            </a:p>
          </p:txBody>
        </p:sp>
        <p:sp>
          <p:nvSpPr>
            <p:cNvPr id="91" name="tx91"/>
            <p:cNvSpPr/>
            <p:nvPr/>
          </p:nvSpPr>
          <p:spPr>
            <a:xfrm>
              <a:off x="3317702" y="239352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64</a:t>
              </a:r>
            </a:p>
          </p:txBody>
        </p:sp>
        <p:sp>
          <p:nvSpPr>
            <p:cNvPr id="92" name="tx92"/>
            <p:cNvSpPr/>
            <p:nvPr/>
          </p:nvSpPr>
          <p:spPr>
            <a:xfrm>
              <a:off x="3864738" y="227664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67</a:t>
              </a:r>
            </a:p>
          </p:txBody>
        </p:sp>
        <p:sp>
          <p:nvSpPr>
            <p:cNvPr id="93" name="tx93"/>
            <p:cNvSpPr/>
            <p:nvPr/>
          </p:nvSpPr>
          <p:spPr>
            <a:xfrm>
              <a:off x="4411775" y="227664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67</a:t>
              </a:r>
            </a:p>
          </p:txBody>
        </p:sp>
        <p:sp>
          <p:nvSpPr>
            <p:cNvPr id="94" name="tx94"/>
            <p:cNvSpPr/>
            <p:nvPr/>
          </p:nvSpPr>
          <p:spPr>
            <a:xfrm>
              <a:off x="4958812" y="223768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68</a:t>
              </a:r>
            </a:p>
          </p:txBody>
        </p:sp>
        <p:sp>
          <p:nvSpPr>
            <p:cNvPr id="95" name="tx95"/>
            <p:cNvSpPr/>
            <p:nvPr/>
          </p:nvSpPr>
          <p:spPr>
            <a:xfrm>
              <a:off x="5505849" y="227664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67</a:t>
              </a:r>
            </a:p>
          </p:txBody>
        </p:sp>
        <p:sp>
          <p:nvSpPr>
            <p:cNvPr id="96" name="tx96"/>
            <p:cNvSpPr/>
            <p:nvPr/>
          </p:nvSpPr>
          <p:spPr>
            <a:xfrm>
              <a:off x="6052886" y="243248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63</a:t>
              </a:r>
            </a:p>
          </p:txBody>
        </p:sp>
        <p:sp>
          <p:nvSpPr>
            <p:cNvPr id="97" name="tx97"/>
            <p:cNvSpPr/>
            <p:nvPr/>
          </p:nvSpPr>
          <p:spPr>
            <a:xfrm>
              <a:off x="6599922" y="243248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63</a:t>
              </a:r>
            </a:p>
          </p:txBody>
        </p:sp>
        <p:sp>
          <p:nvSpPr>
            <p:cNvPr id="98" name="tx98"/>
            <p:cNvSpPr/>
            <p:nvPr/>
          </p:nvSpPr>
          <p:spPr>
            <a:xfrm>
              <a:off x="7146959" y="227664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67</a:t>
              </a:r>
            </a:p>
          </p:txBody>
        </p:sp>
        <p:sp>
          <p:nvSpPr>
            <p:cNvPr id="99" name="tx99"/>
            <p:cNvSpPr/>
            <p:nvPr/>
          </p:nvSpPr>
          <p:spPr>
            <a:xfrm>
              <a:off x="7693996" y="219872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69</a:t>
              </a:r>
            </a:p>
          </p:txBody>
        </p:sp>
        <p:sp>
          <p:nvSpPr>
            <p:cNvPr id="100" name="tx100"/>
            <p:cNvSpPr/>
            <p:nvPr/>
          </p:nvSpPr>
          <p:spPr>
            <a:xfrm>
              <a:off x="8241033" y="223768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68</a:t>
              </a:r>
            </a:p>
          </p:txBody>
        </p:sp>
        <p:sp>
          <p:nvSpPr>
            <p:cNvPr id="101" name="tx101"/>
            <p:cNvSpPr/>
            <p:nvPr/>
          </p:nvSpPr>
          <p:spPr>
            <a:xfrm>
              <a:off x="1162656" y="4817497"/>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9</a:t>
              </a:r>
            </a:p>
          </p:txBody>
        </p:sp>
        <p:sp>
          <p:nvSpPr>
            <p:cNvPr id="102" name="tx102"/>
            <p:cNvSpPr/>
            <p:nvPr/>
          </p:nvSpPr>
          <p:spPr>
            <a:xfrm>
              <a:off x="1709693" y="4817497"/>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9</a:t>
              </a:r>
            </a:p>
          </p:txBody>
        </p:sp>
        <p:sp>
          <p:nvSpPr>
            <p:cNvPr id="103" name="tx103"/>
            <p:cNvSpPr/>
            <p:nvPr/>
          </p:nvSpPr>
          <p:spPr>
            <a:xfrm>
              <a:off x="2223628" y="470062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12</a:t>
              </a:r>
            </a:p>
          </p:txBody>
        </p:sp>
        <p:sp>
          <p:nvSpPr>
            <p:cNvPr id="104" name="tx104"/>
            <p:cNvSpPr/>
            <p:nvPr/>
          </p:nvSpPr>
          <p:spPr>
            <a:xfrm>
              <a:off x="2770665" y="450582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17</a:t>
              </a:r>
            </a:p>
          </p:txBody>
        </p:sp>
        <p:sp>
          <p:nvSpPr>
            <p:cNvPr id="105" name="tx105"/>
            <p:cNvSpPr/>
            <p:nvPr/>
          </p:nvSpPr>
          <p:spPr>
            <a:xfrm>
              <a:off x="3317702" y="442790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19</a:t>
              </a:r>
            </a:p>
          </p:txBody>
        </p:sp>
        <p:sp>
          <p:nvSpPr>
            <p:cNvPr id="106" name="tx106"/>
            <p:cNvSpPr/>
            <p:nvPr/>
          </p:nvSpPr>
          <p:spPr>
            <a:xfrm>
              <a:off x="3864738" y="434998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21</a:t>
              </a:r>
            </a:p>
          </p:txBody>
        </p:sp>
        <p:sp>
          <p:nvSpPr>
            <p:cNvPr id="107" name="tx107"/>
            <p:cNvSpPr/>
            <p:nvPr/>
          </p:nvSpPr>
          <p:spPr>
            <a:xfrm>
              <a:off x="4411775" y="434998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21</a:t>
              </a:r>
            </a:p>
          </p:txBody>
        </p:sp>
        <p:sp>
          <p:nvSpPr>
            <p:cNvPr id="108" name="tx108"/>
            <p:cNvSpPr/>
            <p:nvPr/>
          </p:nvSpPr>
          <p:spPr>
            <a:xfrm>
              <a:off x="4958812" y="411623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27</a:t>
              </a:r>
            </a:p>
          </p:txBody>
        </p:sp>
        <p:sp>
          <p:nvSpPr>
            <p:cNvPr id="109" name="tx109"/>
            <p:cNvSpPr/>
            <p:nvPr/>
          </p:nvSpPr>
          <p:spPr>
            <a:xfrm>
              <a:off x="5505849" y="396040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31</a:t>
              </a:r>
            </a:p>
          </p:txBody>
        </p:sp>
        <p:sp>
          <p:nvSpPr>
            <p:cNvPr id="110" name="tx110"/>
            <p:cNvSpPr/>
            <p:nvPr/>
          </p:nvSpPr>
          <p:spPr>
            <a:xfrm>
              <a:off x="6052886" y="376560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36</a:t>
              </a:r>
            </a:p>
          </p:txBody>
        </p:sp>
        <p:sp>
          <p:nvSpPr>
            <p:cNvPr id="111" name="tx111"/>
            <p:cNvSpPr/>
            <p:nvPr/>
          </p:nvSpPr>
          <p:spPr>
            <a:xfrm>
              <a:off x="6599922" y="364872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39</a:t>
              </a:r>
            </a:p>
          </p:txBody>
        </p:sp>
        <p:sp>
          <p:nvSpPr>
            <p:cNvPr id="112" name="tx112"/>
            <p:cNvSpPr/>
            <p:nvPr/>
          </p:nvSpPr>
          <p:spPr>
            <a:xfrm>
              <a:off x="7146959" y="337601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46</a:t>
              </a:r>
            </a:p>
          </p:txBody>
        </p:sp>
        <p:sp>
          <p:nvSpPr>
            <p:cNvPr id="113" name="tx113"/>
            <p:cNvSpPr/>
            <p:nvPr/>
          </p:nvSpPr>
          <p:spPr>
            <a:xfrm>
              <a:off x="7693996" y="322018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50</a:t>
              </a:r>
            </a:p>
          </p:txBody>
        </p:sp>
        <p:sp>
          <p:nvSpPr>
            <p:cNvPr id="114" name="tx114"/>
            <p:cNvSpPr/>
            <p:nvPr/>
          </p:nvSpPr>
          <p:spPr>
            <a:xfrm>
              <a:off x="8241033" y="314226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52</a:t>
              </a:r>
            </a:p>
          </p:txBody>
        </p:sp>
        <p:sp>
          <p:nvSpPr>
            <p:cNvPr id="115" name="rc115"/>
            <p:cNvSpPr/>
            <p:nvPr/>
          </p:nvSpPr>
          <p:spPr>
            <a:xfrm>
              <a:off x="867535" y="860973"/>
              <a:ext cx="7767922" cy="4414047"/>
            </a:xfrm>
            <a:prstGeom prst="rect">
              <a:avLst/>
            </a:prstGeom>
            <a:noFill/>
            <a:ln w="13550" cap="rnd">
              <a:solidFill>
                <a:srgbClr val="BEBEBE">
                  <a:alpha val="100000"/>
                </a:srgbClr>
              </a:solidFill>
              <a:prstDash val="solid"/>
              <a:round/>
            </a:ln>
          </p:spPr>
          <p:txBody>
            <a:bodyPr/>
            <a:lstStyle/>
            <a:p/>
          </p:txBody>
        </p:sp>
        <p:sp>
          <p:nvSpPr>
            <p:cNvPr id="116" name="tx116"/>
            <p:cNvSpPr/>
            <p:nvPr/>
          </p:nvSpPr>
          <p:spPr>
            <a:xfrm>
              <a:off x="4451436" y="713542"/>
              <a:ext cx="6001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AFRO-West</a:t>
              </a:r>
            </a:p>
          </p:txBody>
        </p:sp>
        <p:sp>
          <p:nvSpPr>
            <p:cNvPr id="117" name="tx117"/>
            <p:cNvSpPr/>
            <p:nvPr/>
          </p:nvSpPr>
          <p:spPr>
            <a:xfrm rot="-5400000">
              <a:off x="105439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118" name="tx118"/>
            <p:cNvSpPr/>
            <p:nvPr/>
          </p:nvSpPr>
          <p:spPr>
            <a:xfrm rot="-5400000">
              <a:off x="160142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119" name="tx119"/>
            <p:cNvSpPr/>
            <p:nvPr/>
          </p:nvSpPr>
          <p:spPr>
            <a:xfrm rot="-5400000">
              <a:off x="214846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120" name="tx120"/>
            <p:cNvSpPr/>
            <p:nvPr/>
          </p:nvSpPr>
          <p:spPr>
            <a:xfrm rot="-5400000">
              <a:off x="269550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21" name="tx121"/>
            <p:cNvSpPr/>
            <p:nvPr/>
          </p:nvSpPr>
          <p:spPr>
            <a:xfrm rot="-5400000">
              <a:off x="324253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122" name="tx122"/>
            <p:cNvSpPr/>
            <p:nvPr/>
          </p:nvSpPr>
          <p:spPr>
            <a:xfrm rot="-5400000">
              <a:off x="378957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123" name="tx123"/>
            <p:cNvSpPr/>
            <p:nvPr/>
          </p:nvSpPr>
          <p:spPr>
            <a:xfrm rot="-5400000">
              <a:off x="433661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124" name="tx124"/>
            <p:cNvSpPr/>
            <p:nvPr/>
          </p:nvSpPr>
          <p:spPr>
            <a:xfrm rot="-5400000">
              <a:off x="488364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5" name="tx125"/>
            <p:cNvSpPr/>
            <p:nvPr/>
          </p:nvSpPr>
          <p:spPr>
            <a:xfrm rot="-5400000">
              <a:off x="543068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126" name="tx126"/>
            <p:cNvSpPr/>
            <p:nvPr/>
          </p:nvSpPr>
          <p:spPr>
            <a:xfrm rot="-5400000">
              <a:off x="597772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127" name="tx127"/>
            <p:cNvSpPr/>
            <p:nvPr/>
          </p:nvSpPr>
          <p:spPr>
            <a:xfrm rot="-5400000">
              <a:off x="652475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128" name="tx128"/>
            <p:cNvSpPr/>
            <p:nvPr/>
          </p:nvSpPr>
          <p:spPr>
            <a:xfrm rot="-5400000">
              <a:off x="707179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129" name="tx129"/>
            <p:cNvSpPr/>
            <p:nvPr/>
          </p:nvSpPr>
          <p:spPr>
            <a:xfrm rot="-5400000">
              <a:off x="761883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30" name="tx130"/>
            <p:cNvSpPr/>
            <p:nvPr/>
          </p:nvSpPr>
          <p:spPr>
            <a:xfrm rot="-5400000">
              <a:off x="816586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1" name="tx131"/>
            <p:cNvSpPr/>
            <p:nvPr/>
          </p:nvSpPr>
          <p:spPr>
            <a:xfrm>
              <a:off x="649548" y="5028891"/>
              <a:ext cx="1553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0K</a:t>
              </a:r>
            </a:p>
          </p:txBody>
        </p:sp>
        <p:sp>
          <p:nvSpPr>
            <p:cNvPr id="132" name="tx132"/>
            <p:cNvSpPr/>
            <p:nvPr/>
          </p:nvSpPr>
          <p:spPr>
            <a:xfrm>
              <a:off x="578865" y="4196777"/>
              <a:ext cx="2260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25K</a:t>
              </a:r>
            </a:p>
          </p:txBody>
        </p:sp>
        <p:sp>
          <p:nvSpPr>
            <p:cNvPr id="133" name="tx133"/>
            <p:cNvSpPr/>
            <p:nvPr/>
          </p:nvSpPr>
          <p:spPr>
            <a:xfrm>
              <a:off x="578865" y="3364662"/>
              <a:ext cx="2260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50K</a:t>
              </a:r>
            </a:p>
          </p:txBody>
        </p:sp>
        <p:sp>
          <p:nvSpPr>
            <p:cNvPr id="134" name="tx134"/>
            <p:cNvSpPr/>
            <p:nvPr/>
          </p:nvSpPr>
          <p:spPr>
            <a:xfrm>
              <a:off x="578865" y="2532548"/>
              <a:ext cx="2260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75K</a:t>
              </a:r>
            </a:p>
          </p:txBody>
        </p:sp>
        <p:sp>
          <p:nvSpPr>
            <p:cNvPr id="135" name="tx135"/>
            <p:cNvSpPr/>
            <p:nvPr/>
          </p:nvSpPr>
          <p:spPr>
            <a:xfrm>
              <a:off x="508182" y="1700433"/>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100K</a:t>
              </a:r>
            </a:p>
          </p:txBody>
        </p:sp>
        <p:sp>
          <p:nvSpPr>
            <p:cNvPr id="136" name="tx136"/>
            <p:cNvSpPr/>
            <p:nvPr/>
          </p:nvSpPr>
          <p:spPr>
            <a:xfrm>
              <a:off x="508182" y="868318"/>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125K</a:t>
              </a:r>
            </a:p>
          </p:txBody>
        </p:sp>
        <p:sp>
          <p:nvSpPr>
            <p:cNvPr id="137" name="tx137"/>
            <p:cNvSpPr/>
            <p:nvPr/>
          </p:nvSpPr>
          <p:spPr>
            <a:xfrm>
              <a:off x="8698088" y="502889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8" name="tx138"/>
            <p:cNvSpPr/>
            <p:nvPr/>
          </p:nvSpPr>
          <p:spPr>
            <a:xfrm>
              <a:off x="8698088" y="424971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39" name="tx139"/>
            <p:cNvSpPr/>
            <p:nvPr/>
          </p:nvSpPr>
          <p:spPr>
            <a:xfrm>
              <a:off x="8698088" y="347053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140" name="tx140"/>
            <p:cNvSpPr/>
            <p:nvPr/>
          </p:nvSpPr>
          <p:spPr>
            <a:xfrm>
              <a:off x="8698088" y="269135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141" name="tx141"/>
            <p:cNvSpPr/>
            <p:nvPr/>
          </p:nvSpPr>
          <p:spPr>
            <a:xfrm>
              <a:off x="8698088" y="191217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142" name="tx142"/>
            <p:cNvSpPr/>
            <p:nvPr/>
          </p:nvSpPr>
          <p:spPr>
            <a:xfrm>
              <a:off x="8698088" y="113299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143" name="tx143"/>
            <p:cNvSpPr/>
            <p:nvPr/>
          </p:nvSpPr>
          <p:spPr>
            <a:xfrm rot="-5400000">
              <a:off x="-802245" y="3017980"/>
              <a:ext cx="239234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measles cases (thousands)</a:t>
              </a:r>
            </a:p>
          </p:txBody>
        </p:sp>
        <p:sp>
          <p:nvSpPr>
            <p:cNvPr id="144" name="tx144"/>
            <p:cNvSpPr/>
            <p:nvPr/>
          </p:nvSpPr>
          <p:spPr>
            <a:xfrm rot="5400000">
              <a:off x="8233391" y="3017980"/>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sp>
          <p:nvSpPr>
            <p:cNvPr id="145" name="pl145"/>
            <p:cNvSpPr/>
            <p:nvPr/>
          </p:nvSpPr>
          <p:spPr>
            <a:xfrm>
              <a:off x="3315647" y="6103153"/>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46" name="pt146"/>
            <p:cNvSpPr/>
            <p:nvPr/>
          </p:nvSpPr>
          <p:spPr>
            <a:xfrm>
              <a:off x="3371828" y="60715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l147"/>
            <p:cNvSpPr/>
            <p:nvPr/>
          </p:nvSpPr>
          <p:spPr>
            <a:xfrm>
              <a:off x="4062444" y="6103153"/>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48" name="pt148"/>
            <p:cNvSpPr/>
            <p:nvPr/>
          </p:nvSpPr>
          <p:spPr>
            <a:xfrm>
              <a:off x="4118625" y="60715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49" name="tx149"/>
            <p:cNvSpPr/>
            <p:nvPr/>
          </p:nvSpPr>
          <p:spPr>
            <a:xfrm>
              <a:off x="358274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a:t>
              </a:r>
            </a:p>
          </p:txBody>
        </p:sp>
        <p:sp>
          <p:nvSpPr>
            <p:cNvPr id="150" name="tx150"/>
            <p:cNvSpPr/>
            <p:nvPr/>
          </p:nvSpPr>
          <p:spPr>
            <a:xfrm>
              <a:off x="4329543"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151" name="rc151"/>
            <p:cNvSpPr/>
            <p:nvPr/>
          </p:nvSpPr>
          <p:spPr>
            <a:xfrm>
              <a:off x="5005062" y="6002425"/>
              <a:ext cx="201456" cy="201456"/>
            </a:xfrm>
            <a:prstGeom prst="rect">
              <a:avLst/>
            </a:prstGeom>
            <a:solidFill>
              <a:srgbClr val="1CABE2">
                <a:alpha val="100000"/>
              </a:srgbClr>
            </a:solidFill>
          </p:spPr>
          <p:txBody>
            <a:bodyPr/>
            <a:lstStyle/>
            <a:p/>
          </p:txBody>
        </p:sp>
        <p:sp>
          <p:nvSpPr>
            <p:cNvPr id="152" name="tx152"/>
            <p:cNvSpPr/>
            <p:nvPr/>
          </p:nvSpPr>
          <p:spPr>
            <a:xfrm>
              <a:off x="5285107" y="6053135"/>
              <a:ext cx="92418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Measles cases</a:t>
              </a:r>
            </a:p>
          </p:txBody>
        </p:sp>
        <p:sp>
          <p:nvSpPr>
            <p:cNvPr id="153" name="tx153"/>
            <p:cNvSpPr/>
            <p:nvPr/>
          </p:nvSpPr>
          <p:spPr>
            <a:xfrm>
              <a:off x="2339583" y="435349"/>
              <a:ext cx="482382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Trends in the number of measles cases and MCV coverage, 2012-2025</a:t>
              </a:r>
            </a:p>
          </p:txBody>
        </p:sp>
        <p:sp>
          <p:nvSpPr>
            <p:cNvPr id="154" name="tx154"/>
            <p:cNvSpPr/>
            <p:nvPr/>
          </p:nvSpPr>
          <p:spPr>
            <a:xfrm>
              <a:off x="4442385" y="6352059"/>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5" name="tx155"/>
            <p:cNvSpPr/>
            <p:nvPr/>
          </p:nvSpPr>
          <p:spPr>
            <a:xfrm>
              <a:off x="3533837" y="6472760"/>
              <a:ext cx="51016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Reported measles and rubella cases and incidence rates by WHO Member States, as of 12 June 2026.</a:t>
              </a:r>
            </a:p>
          </p:txBody>
        </p:sp>
        <p:sp>
          <p:nvSpPr>
            <p:cNvPr id="156" name="tx156"/>
            <p:cNvSpPr/>
            <p:nvPr/>
          </p:nvSpPr>
          <p:spPr>
            <a:xfrm>
              <a:off x="4291509" y="6593460"/>
              <a:ext cx="43439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Provisional data based on monthly data reported to WHO (Geneva) as of 12 June 2026.</a:t>
              </a:r>
            </a:p>
          </p:txBody>
        </p:sp>
      </p:grpSp>
      <p:sp>
        <p:nvSpPr>
          <p:cNvPr id="15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This chart shows trends in the number of measles cases and MCV coverage (AFRO-West).
In 2025, there were 26,945 confirmed measles cases - a decrease from 36,257 in 2024.
Measles cases were reported in 15 countries (Algeria, Benin, Burkina Faso, Cote d'Ivoire, Gambia, Ghana, Guinea, Liberia, Mali, Mauritania, Niger, Nigeria, Senegal, Sierra Leone, and Togo). Nigeria reported the highest number of cases (n=19,225), accounting for 71% of total cases in the subregion.
Very high vaccination coverage is necessary to interrupt measles transmission due to the virus's high transmissibility. The WHO recommends a minimum of 95% coverage with two doses of MCV through routine immunization services.</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AFRO-West, 6 out of 17 (35%) countries had MCV1 coverage below 70% in 2025. These are BENIN, COTE D'IVOIRE, GUINEA, GUINEA-BISSAU, MALI, and NIGERIA.
These countries account for approximately 10.2 million (67%) of the total annual cohort of surviving infants in the subregion.
There were 6 (35%) countries that achieved MCV1 of 90% or higher, accounting for 2.7 million (18%)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6 countries achieved at least 90% MCV1 coverage, while 6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ALGERIA had the highest coverage (96%), while BENIN had the lowest coverage (49%).
MCV1 coverage increased in 4 out of 17 countries between 2024 and 2025. The largest increase was 5% points in SENEGAL from 87% to 92%.
7 countries saw a decrease in coverage (BENIN, COTE D'IVOIRE, GAMBIA, GHANA, GUINEA-BISSAU, MALI, and NIGERIA). The largest decline was 7% points in COTE D'IVOIRE from 65% to 58% and GUINEA-BISSAU from 76% to 69%. Coverage remained constant between 2024 and 2025 in the remaining 6 countries.
In 2025, 6 out of 17 countries had achieved MCV1 coverage of at least 90%.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difference in MCV1 coverage compared to 2019, by country.
Coverage was higher in 2025 compared to 2019 in 7 countries (ALGERIA, GHANA, GUINEA, LIBERIA, MAURITANIA, NIGER, and SENEGAL).
The largest increase in coverage was 18% points in MAURITANIA from 75% in 2019 to 93% in 2025.
Coverage was lower than in 2019 in 8 countries (BENIN, CABO VERDE, COTE D'IVOIRE, GAMBIA, GUINEA-BISSAU, MALI, NIGERIA, and SIERRA LEONE).
The largest decline in coverage was 14% points in COTE D'IVOIRE from 72% in 2019 to 58% in 2025 and GUINEA-BISSAU from 83% in 2019 to 69% in 2025.</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760054"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246065"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732075"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18085"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719847" y="5650963"/>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9" name="pl9"/>
            <p:cNvSpPr/>
            <p:nvPr/>
          </p:nvSpPr>
          <p:spPr>
            <a:xfrm>
              <a:off x="1719847" y="5350309"/>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10" name="pl10"/>
            <p:cNvSpPr/>
            <p:nvPr/>
          </p:nvSpPr>
          <p:spPr>
            <a:xfrm>
              <a:off x="1719847" y="5049656"/>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11" name="pl11"/>
            <p:cNvSpPr/>
            <p:nvPr/>
          </p:nvSpPr>
          <p:spPr>
            <a:xfrm>
              <a:off x="1719847" y="4749002"/>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12" name="pl12"/>
            <p:cNvSpPr/>
            <p:nvPr/>
          </p:nvSpPr>
          <p:spPr>
            <a:xfrm>
              <a:off x="1719847" y="4448348"/>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13" name="pl13"/>
            <p:cNvSpPr/>
            <p:nvPr/>
          </p:nvSpPr>
          <p:spPr>
            <a:xfrm>
              <a:off x="1719847" y="4147694"/>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14" name="pl14"/>
            <p:cNvSpPr/>
            <p:nvPr/>
          </p:nvSpPr>
          <p:spPr>
            <a:xfrm>
              <a:off x="1719847" y="3847041"/>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15" name="pl15"/>
            <p:cNvSpPr/>
            <p:nvPr/>
          </p:nvSpPr>
          <p:spPr>
            <a:xfrm>
              <a:off x="1719847" y="3546387"/>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16" name="pl16"/>
            <p:cNvSpPr/>
            <p:nvPr/>
          </p:nvSpPr>
          <p:spPr>
            <a:xfrm>
              <a:off x="1719847" y="3245733"/>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17" name="pl17"/>
            <p:cNvSpPr/>
            <p:nvPr/>
          </p:nvSpPr>
          <p:spPr>
            <a:xfrm>
              <a:off x="1719847" y="2945079"/>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18" name="pl18"/>
            <p:cNvSpPr/>
            <p:nvPr/>
          </p:nvSpPr>
          <p:spPr>
            <a:xfrm>
              <a:off x="1719847" y="2644426"/>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19" name="pl19"/>
            <p:cNvSpPr/>
            <p:nvPr/>
          </p:nvSpPr>
          <p:spPr>
            <a:xfrm>
              <a:off x="1719847" y="2343772"/>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20" name="pl20"/>
            <p:cNvSpPr/>
            <p:nvPr/>
          </p:nvSpPr>
          <p:spPr>
            <a:xfrm>
              <a:off x="1719847" y="2043118"/>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21" name="pl21"/>
            <p:cNvSpPr/>
            <p:nvPr/>
          </p:nvSpPr>
          <p:spPr>
            <a:xfrm>
              <a:off x="1719847" y="1742465"/>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22" name="pl22"/>
            <p:cNvSpPr/>
            <p:nvPr/>
          </p:nvSpPr>
          <p:spPr>
            <a:xfrm>
              <a:off x="1719847" y="1441811"/>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23" name="pl23"/>
            <p:cNvSpPr/>
            <p:nvPr/>
          </p:nvSpPr>
          <p:spPr>
            <a:xfrm>
              <a:off x="1719847" y="1141157"/>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24" name="pl24"/>
            <p:cNvSpPr/>
            <p:nvPr/>
          </p:nvSpPr>
          <p:spPr>
            <a:xfrm>
              <a:off x="1719847" y="840503"/>
              <a:ext cx="6538445" cy="0"/>
            </a:xfrm>
            <a:custGeom>
              <a:avLst/>
              <a:pathLst>
                <a:path w="6538445" h="0">
                  <a:moveTo>
                    <a:pt x="0" y="0"/>
                  </a:moveTo>
                  <a:lnTo>
                    <a:pt x="6538445" y="0"/>
                  </a:lnTo>
                  <a:lnTo>
                    <a:pt x="6538445" y="0"/>
                  </a:lnTo>
                </a:path>
              </a:pathLst>
            </a:custGeom>
            <a:ln w="13550" cap="flat">
              <a:solidFill>
                <a:srgbClr val="EBEBEB">
                  <a:alpha val="100000"/>
                </a:srgbClr>
              </a:solidFill>
              <a:prstDash val="solid"/>
              <a:round/>
            </a:ln>
          </p:spPr>
          <p:txBody>
            <a:bodyPr/>
            <a:lstStyle/>
            <a:p/>
          </p:txBody>
        </p:sp>
        <p:sp>
          <p:nvSpPr>
            <p:cNvPr id="25" name="pl25"/>
            <p:cNvSpPr/>
            <p:nvPr/>
          </p:nvSpPr>
          <p:spPr>
            <a:xfrm>
              <a:off x="201704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50306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8907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47508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96109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712842" y="840503"/>
              <a:ext cx="1188808" cy="0"/>
            </a:xfrm>
            <a:custGeom>
              <a:avLst/>
              <a:pathLst>
                <a:path w="1188808" h="0">
                  <a:moveTo>
                    <a:pt x="0" y="0"/>
                  </a:moveTo>
                  <a:lnTo>
                    <a:pt x="0" y="0"/>
                  </a:lnTo>
                  <a:lnTo>
                    <a:pt x="59440" y="0"/>
                  </a:lnTo>
                  <a:lnTo>
                    <a:pt x="59440" y="0"/>
                  </a:lnTo>
                  <a:lnTo>
                    <a:pt x="891606" y="0"/>
                  </a:lnTo>
                  <a:lnTo>
                    <a:pt x="1010486" y="0"/>
                  </a:lnTo>
                  <a:lnTo>
                    <a:pt x="1188808" y="0"/>
                  </a:lnTo>
                </a:path>
              </a:pathLst>
            </a:custGeom>
            <a:ln w="108405" cap="flat">
              <a:solidFill>
                <a:srgbClr val="E8E8E8">
                  <a:alpha val="100000"/>
                </a:srgbClr>
              </a:solidFill>
              <a:prstDash val="solid"/>
              <a:round/>
            </a:ln>
          </p:spPr>
          <p:txBody>
            <a:bodyPr/>
            <a:lstStyle/>
            <a:p/>
          </p:txBody>
        </p:sp>
        <p:sp>
          <p:nvSpPr>
            <p:cNvPr id="31" name="pl31"/>
            <p:cNvSpPr/>
            <p:nvPr/>
          </p:nvSpPr>
          <p:spPr>
            <a:xfrm>
              <a:off x="7663888" y="1141157"/>
              <a:ext cx="178321" cy="0"/>
            </a:xfrm>
            <a:custGeom>
              <a:avLst/>
              <a:pathLst>
                <a:path w="178321" h="0">
                  <a:moveTo>
                    <a:pt x="0" y="0"/>
                  </a:moveTo>
                  <a:lnTo>
                    <a:pt x="0" y="0"/>
                  </a:lnTo>
                  <a:lnTo>
                    <a:pt x="0" y="0"/>
                  </a:lnTo>
                  <a:lnTo>
                    <a:pt x="0" y="0"/>
                  </a:lnTo>
                  <a:lnTo>
                    <a:pt x="0" y="0"/>
                  </a:lnTo>
                  <a:lnTo>
                    <a:pt x="0" y="0"/>
                  </a:lnTo>
                  <a:lnTo>
                    <a:pt x="178321" y="0"/>
                  </a:lnTo>
                </a:path>
              </a:pathLst>
            </a:custGeom>
            <a:ln w="108405" cap="flat">
              <a:solidFill>
                <a:srgbClr val="E8E8E8">
                  <a:alpha val="100000"/>
                </a:srgbClr>
              </a:solidFill>
              <a:prstDash val="solid"/>
              <a:round/>
            </a:ln>
          </p:spPr>
          <p:txBody>
            <a:bodyPr/>
            <a:lstStyle/>
            <a:p/>
          </p:txBody>
        </p:sp>
        <p:sp>
          <p:nvSpPr>
            <p:cNvPr id="32" name="pl32"/>
            <p:cNvSpPr/>
            <p:nvPr/>
          </p:nvSpPr>
          <p:spPr>
            <a:xfrm>
              <a:off x="7247805" y="1441811"/>
              <a:ext cx="416082" cy="0"/>
            </a:xfrm>
            <a:custGeom>
              <a:avLst/>
              <a:pathLst>
                <a:path w="416082" h="0">
                  <a:moveTo>
                    <a:pt x="0" y="0"/>
                  </a:moveTo>
                  <a:lnTo>
                    <a:pt x="0" y="0"/>
                  </a:lnTo>
                  <a:lnTo>
                    <a:pt x="237761" y="0"/>
                  </a:lnTo>
                  <a:lnTo>
                    <a:pt x="297202" y="0"/>
                  </a:lnTo>
                  <a:lnTo>
                    <a:pt x="356642" y="0"/>
                  </a:lnTo>
                  <a:lnTo>
                    <a:pt x="416082" y="0"/>
                  </a:lnTo>
                  <a:lnTo>
                    <a:pt x="416082" y="0"/>
                  </a:lnTo>
                </a:path>
              </a:pathLst>
            </a:custGeom>
            <a:ln w="108405" cap="flat">
              <a:solidFill>
                <a:srgbClr val="E8E8E8">
                  <a:alpha val="100000"/>
                </a:srgbClr>
              </a:solidFill>
              <a:prstDash val="solid"/>
              <a:round/>
            </a:ln>
          </p:spPr>
          <p:txBody>
            <a:bodyPr/>
            <a:lstStyle/>
            <a:p/>
          </p:txBody>
        </p:sp>
        <p:sp>
          <p:nvSpPr>
            <p:cNvPr id="33" name="pl33"/>
            <p:cNvSpPr/>
            <p:nvPr/>
          </p:nvSpPr>
          <p:spPr>
            <a:xfrm>
              <a:off x="6475080" y="1742465"/>
              <a:ext cx="1069927" cy="0"/>
            </a:xfrm>
            <a:custGeom>
              <a:avLst/>
              <a:pathLst>
                <a:path w="1069927" h="0">
                  <a:moveTo>
                    <a:pt x="0" y="0"/>
                  </a:moveTo>
                  <a:lnTo>
                    <a:pt x="0" y="0"/>
                  </a:lnTo>
                  <a:lnTo>
                    <a:pt x="416082" y="0"/>
                  </a:lnTo>
                  <a:lnTo>
                    <a:pt x="534963" y="0"/>
                  </a:lnTo>
                  <a:lnTo>
                    <a:pt x="1010486" y="0"/>
                  </a:lnTo>
                  <a:lnTo>
                    <a:pt x="1069927" y="0"/>
                  </a:lnTo>
                  <a:lnTo>
                    <a:pt x="1069927" y="0"/>
                  </a:lnTo>
                </a:path>
              </a:pathLst>
            </a:custGeom>
            <a:ln w="108405" cap="flat">
              <a:solidFill>
                <a:srgbClr val="E8E8E8">
                  <a:alpha val="100000"/>
                </a:srgbClr>
              </a:solidFill>
              <a:prstDash val="solid"/>
              <a:round/>
            </a:ln>
          </p:spPr>
          <p:txBody>
            <a:bodyPr/>
            <a:lstStyle/>
            <a:p/>
          </p:txBody>
        </p:sp>
        <p:sp>
          <p:nvSpPr>
            <p:cNvPr id="34" name="pl34"/>
            <p:cNvSpPr/>
            <p:nvPr/>
          </p:nvSpPr>
          <p:spPr>
            <a:xfrm>
              <a:off x="6891163" y="2043118"/>
              <a:ext cx="594404" cy="0"/>
            </a:xfrm>
            <a:custGeom>
              <a:avLst/>
              <a:pathLst>
                <a:path w="594404" h="0">
                  <a:moveTo>
                    <a:pt x="0" y="0"/>
                  </a:moveTo>
                  <a:lnTo>
                    <a:pt x="237761" y="0"/>
                  </a:lnTo>
                  <a:lnTo>
                    <a:pt x="297202" y="0"/>
                  </a:lnTo>
                  <a:lnTo>
                    <a:pt x="297202" y="0"/>
                  </a:lnTo>
                  <a:lnTo>
                    <a:pt x="297202" y="0"/>
                  </a:lnTo>
                  <a:lnTo>
                    <a:pt x="356642" y="0"/>
                  </a:lnTo>
                  <a:lnTo>
                    <a:pt x="594404" y="0"/>
                  </a:lnTo>
                </a:path>
              </a:pathLst>
            </a:custGeom>
            <a:ln w="108405" cap="flat">
              <a:solidFill>
                <a:srgbClr val="E8E8E8">
                  <a:alpha val="100000"/>
                </a:srgbClr>
              </a:solidFill>
              <a:prstDash val="solid"/>
              <a:round/>
            </a:ln>
          </p:spPr>
          <p:txBody>
            <a:bodyPr/>
            <a:lstStyle/>
            <a:p/>
          </p:txBody>
        </p:sp>
        <p:sp>
          <p:nvSpPr>
            <p:cNvPr id="35" name="pl35"/>
            <p:cNvSpPr/>
            <p:nvPr/>
          </p:nvSpPr>
          <p:spPr>
            <a:xfrm>
              <a:off x="7188365" y="2343772"/>
              <a:ext cx="356642" cy="0"/>
            </a:xfrm>
            <a:custGeom>
              <a:avLst/>
              <a:pathLst>
                <a:path w="356642" h="0">
                  <a:moveTo>
                    <a:pt x="0" y="0"/>
                  </a:moveTo>
                  <a:lnTo>
                    <a:pt x="0" y="0"/>
                  </a:lnTo>
                  <a:lnTo>
                    <a:pt x="178321" y="0"/>
                  </a:lnTo>
                  <a:lnTo>
                    <a:pt x="178321" y="0"/>
                  </a:lnTo>
                  <a:lnTo>
                    <a:pt x="178321" y="0"/>
                  </a:lnTo>
                  <a:lnTo>
                    <a:pt x="178321" y="0"/>
                  </a:lnTo>
                  <a:lnTo>
                    <a:pt x="356642" y="0"/>
                  </a:lnTo>
                </a:path>
              </a:pathLst>
            </a:custGeom>
            <a:ln w="108405" cap="flat">
              <a:solidFill>
                <a:srgbClr val="E8E8E8">
                  <a:alpha val="100000"/>
                </a:srgbClr>
              </a:solidFill>
              <a:prstDash val="solid"/>
              <a:round/>
            </a:ln>
          </p:spPr>
          <p:txBody>
            <a:bodyPr/>
            <a:lstStyle/>
            <a:p/>
          </p:txBody>
        </p:sp>
        <p:sp>
          <p:nvSpPr>
            <p:cNvPr id="36" name="pl36"/>
            <p:cNvSpPr/>
            <p:nvPr/>
          </p:nvSpPr>
          <p:spPr>
            <a:xfrm>
              <a:off x="7247805" y="2644426"/>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7" name="pl37"/>
            <p:cNvSpPr/>
            <p:nvPr/>
          </p:nvSpPr>
          <p:spPr>
            <a:xfrm>
              <a:off x="5464593" y="2945079"/>
              <a:ext cx="1426569" cy="0"/>
            </a:xfrm>
            <a:custGeom>
              <a:avLst/>
              <a:pathLst>
                <a:path w="1426569" h="0">
                  <a:moveTo>
                    <a:pt x="0" y="0"/>
                  </a:moveTo>
                  <a:lnTo>
                    <a:pt x="178321" y="0"/>
                  </a:lnTo>
                  <a:lnTo>
                    <a:pt x="594404" y="0"/>
                  </a:lnTo>
                  <a:lnTo>
                    <a:pt x="1248248" y="0"/>
                  </a:lnTo>
                  <a:lnTo>
                    <a:pt x="1426569" y="0"/>
                  </a:lnTo>
                  <a:lnTo>
                    <a:pt x="1426569" y="0"/>
                  </a:lnTo>
                  <a:lnTo>
                    <a:pt x="1426569" y="0"/>
                  </a:lnTo>
                </a:path>
              </a:pathLst>
            </a:custGeom>
            <a:ln w="108405" cap="flat">
              <a:solidFill>
                <a:srgbClr val="E8E8E8">
                  <a:alpha val="100000"/>
                </a:srgbClr>
              </a:solidFill>
              <a:prstDash val="solid"/>
              <a:round/>
            </a:ln>
          </p:spPr>
          <p:txBody>
            <a:bodyPr/>
            <a:lstStyle/>
            <a:p/>
          </p:txBody>
        </p:sp>
        <p:sp>
          <p:nvSpPr>
            <p:cNvPr id="38" name="pl38"/>
            <p:cNvSpPr/>
            <p:nvPr/>
          </p:nvSpPr>
          <p:spPr>
            <a:xfrm>
              <a:off x="5880676" y="3245733"/>
              <a:ext cx="1010486" cy="0"/>
            </a:xfrm>
            <a:custGeom>
              <a:avLst/>
              <a:pathLst>
                <a:path w="1010486" h="0">
                  <a:moveTo>
                    <a:pt x="0" y="0"/>
                  </a:moveTo>
                  <a:lnTo>
                    <a:pt x="832165" y="0"/>
                  </a:lnTo>
                  <a:lnTo>
                    <a:pt x="832165" y="0"/>
                  </a:lnTo>
                  <a:lnTo>
                    <a:pt x="891606" y="0"/>
                  </a:lnTo>
                  <a:lnTo>
                    <a:pt x="891606" y="0"/>
                  </a:lnTo>
                  <a:lnTo>
                    <a:pt x="951046" y="0"/>
                  </a:lnTo>
                  <a:lnTo>
                    <a:pt x="1010486" y="0"/>
                  </a:lnTo>
                </a:path>
              </a:pathLst>
            </a:custGeom>
            <a:ln w="108405" cap="flat">
              <a:solidFill>
                <a:srgbClr val="E8E8E8">
                  <a:alpha val="100000"/>
                </a:srgbClr>
              </a:solidFill>
              <a:prstDash val="solid"/>
              <a:round/>
            </a:ln>
          </p:spPr>
          <p:txBody>
            <a:bodyPr/>
            <a:lstStyle/>
            <a:p/>
          </p:txBody>
        </p:sp>
        <p:sp>
          <p:nvSpPr>
            <p:cNvPr id="39" name="pl39"/>
            <p:cNvSpPr/>
            <p:nvPr/>
          </p:nvSpPr>
          <p:spPr>
            <a:xfrm>
              <a:off x="6534521" y="3546387"/>
              <a:ext cx="356642" cy="0"/>
            </a:xfrm>
            <a:custGeom>
              <a:avLst/>
              <a:pathLst>
                <a:path w="356642" h="0">
                  <a:moveTo>
                    <a:pt x="0" y="0"/>
                  </a:moveTo>
                  <a:lnTo>
                    <a:pt x="178321" y="0"/>
                  </a:lnTo>
                  <a:lnTo>
                    <a:pt x="237761" y="0"/>
                  </a:lnTo>
                  <a:lnTo>
                    <a:pt x="297202" y="0"/>
                  </a:lnTo>
                  <a:lnTo>
                    <a:pt x="297202" y="0"/>
                  </a:lnTo>
                  <a:lnTo>
                    <a:pt x="297202" y="0"/>
                  </a:lnTo>
                  <a:lnTo>
                    <a:pt x="356642" y="0"/>
                  </a:lnTo>
                </a:path>
              </a:pathLst>
            </a:custGeom>
            <a:ln w="108405" cap="flat">
              <a:solidFill>
                <a:srgbClr val="E8E8E8">
                  <a:alpha val="100000"/>
                </a:srgbClr>
              </a:solidFill>
              <a:prstDash val="solid"/>
              <a:round/>
            </a:ln>
          </p:spPr>
          <p:txBody>
            <a:bodyPr/>
            <a:lstStyle/>
            <a:p/>
          </p:txBody>
        </p:sp>
        <p:sp>
          <p:nvSpPr>
            <p:cNvPr id="40" name="pl40"/>
            <p:cNvSpPr/>
            <p:nvPr/>
          </p:nvSpPr>
          <p:spPr>
            <a:xfrm>
              <a:off x="6415640" y="3847041"/>
              <a:ext cx="653844" cy="0"/>
            </a:xfrm>
            <a:custGeom>
              <a:avLst/>
              <a:pathLst>
                <a:path w="653844" h="0">
                  <a:moveTo>
                    <a:pt x="0" y="0"/>
                  </a:moveTo>
                  <a:lnTo>
                    <a:pt x="237761" y="0"/>
                  </a:lnTo>
                  <a:lnTo>
                    <a:pt x="297202" y="0"/>
                  </a:lnTo>
                  <a:lnTo>
                    <a:pt x="356642" y="0"/>
                  </a:lnTo>
                  <a:lnTo>
                    <a:pt x="475523" y="0"/>
                  </a:lnTo>
                  <a:lnTo>
                    <a:pt x="534963" y="0"/>
                  </a:lnTo>
                  <a:lnTo>
                    <a:pt x="653844" y="0"/>
                  </a:lnTo>
                </a:path>
              </a:pathLst>
            </a:custGeom>
            <a:ln w="108405" cap="flat">
              <a:solidFill>
                <a:srgbClr val="E8E8E8">
                  <a:alpha val="100000"/>
                </a:srgbClr>
              </a:solidFill>
              <a:prstDash val="solid"/>
              <a:round/>
            </a:ln>
          </p:spPr>
          <p:txBody>
            <a:bodyPr/>
            <a:lstStyle/>
            <a:p/>
          </p:txBody>
        </p:sp>
        <p:sp>
          <p:nvSpPr>
            <p:cNvPr id="41" name="pl41"/>
            <p:cNvSpPr/>
            <p:nvPr/>
          </p:nvSpPr>
          <p:spPr>
            <a:xfrm>
              <a:off x="6118438" y="4147694"/>
              <a:ext cx="891606" cy="0"/>
            </a:xfrm>
            <a:custGeom>
              <a:avLst/>
              <a:pathLst>
                <a:path w="891606" h="0">
                  <a:moveTo>
                    <a:pt x="0" y="0"/>
                  </a:moveTo>
                  <a:lnTo>
                    <a:pt x="59440" y="0"/>
                  </a:lnTo>
                  <a:lnTo>
                    <a:pt x="416082" y="0"/>
                  </a:lnTo>
                  <a:lnTo>
                    <a:pt x="534963" y="0"/>
                  </a:lnTo>
                  <a:lnTo>
                    <a:pt x="832165" y="0"/>
                  </a:lnTo>
                  <a:lnTo>
                    <a:pt x="832165" y="0"/>
                  </a:lnTo>
                  <a:lnTo>
                    <a:pt x="891606" y="0"/>
                  </a:lnTo>
                </a:path>
              </a:pathLst>
            </a:custGeom>
            <a:ln w="108405" cap="flat">
              <a:solidFill>
                <a:srgbClr val="E8E8E8">
                  <a:alpha val="100000"/>
                </a:srgbClr>
              </a:solidFill>
              <a:prstDash val="solid"/>
              <a:round/>
            </a:ln>
          </p:spPr>
          <p:txBody>
            <a:bodyPr/>
            <a:lstStyle/>
            <a:p/>
          </p:txBody>
        </p:sp>
        <p:sp>
          <p:nvSpPr>
            <p:cNvPr id="42" name="pl42"/>
            <p:cNvSpPr/>
            <p:nvPr/>
          </p:nvSpPr>
          <p:spPr>
            <a:xfrm>
              <a:off x="5702355" y="4448348"/>
              <a:ext cx="594404" cy="0"/>
            </a:xfrm>
            <a:custGeom>
              <a:avLst/>
              <a:pathLst>
                <a:path w="594404" h="0">
                  <a:moveTo>
                    <a:pt x="0" y="0"/>
                  </a:moveTo>
                  <a:lnTo>
                    <a:pt x="356642" y="0"/>
                  </a:lnTo>
                  <a:lnTo>
                    <a:pt x="356642" y="0"/>
                  </a:lnTo>
                  <a:lnTo>
                    <a:pt x="416082" y="0"/>
                  </a:lnTo>
                  <a:lnTo>
                    <a:pt x="534963" y="0"/>
                  </a:lnTo>
                  <a:lnTo>
                    <a:pt x="534963" y="0"/>
                  </a:lnTo>
                  <a:lnTo>
                    <a:pt x="594404" y="0"/>
                  </a:lnTo>
                </a:path>
              </a:pathLst>
            </a:custGeom>
            <a:ln w="108405" cap="flat">
              <a:solidFill>
                <a:srgbClr val="E8E8E8">
                  <a:alpha val="100000"/>
                </a:srgbClr>
              </a:solidFill>
              <a:prstDash val="solid"/>
              <a:round/>
            </a:ln>
          </p:spPr>
          <p:txBody>
            <a:bodyPr/>
            <a:lstStyle/>
            <a:p/>
          </p:txBody>
        </p:sp>
        <p:sp>
          <p:nvSpPr>
            <p:cNvPr id="43" name="pl43"/>
            <p:cNvSpPr/>
            <p:nvPr/>
          </p:nvSpPr>
          <p:spPr>
            <a:xfrm>
              <a:off x="4989070" y="4749002"/>
              <a:ext cx="713284" cy="0"/>
            </a:xfrm>
            <a:custGeom>
              <a:avLst/>
              <a:pathLst>
                <a:path w="713284" h="0">
                  <a:moveTo>
                    <a:pt x="0" y="0"/>
                  </a:moveTo>
                  <a:lnTo>
                    <a:pt x="0" y="0"/>
                  </a:lnTo>
                  <a:lnTo>
                    <a:pt x="59440" y="0"/>
                  </a:lnTo>
                  <a:lnTo>
                    <a:pt x="59440" y="0"/>
                  </a:lnTo>
                  <a:lnTo>
                    <a:pt x="118880" y="0"/>
                  </a:lnTo>
                  <a:lnTo>
                    <a:pt x="594404" y="0"/>
                  </a:lnTo>
                  <a:lnTo>
                    <a:pt x="713284" y="0"/>
                  </a:lnTo>
                </a:path>
              </a:pathLst>
            </a:custGeom>
            <a:ln w="108405" cap="flat">
              <a:solidFill>
                <a:srgbClr val="E8E8E8">
                  <a:alpha val="100000"/>
                </a:srgbClr>
              </a:solidFill>
              <a:prstDash val="solid"/>
              <a:round/>
            </a:ln>
          </p:spPr>
          <p:txBody>
            <a:bodyPr/>
            <a:lstStyle/>
            <a:p/>
          </p:txBody>
        </p:sp>
        <p:sp>
          <p:nvSpPr>
            <p:cNvPr id="44" name="pl44"/>
            <p:cNvSpPr/>
            <p:nvPr/>
          </p:nvSpPr>
          <p:spPr>
            <a:xfrm>
              <a:off x="5345712" y="5049656"/>
              <a:ext cx="951046" cy="0"/>
            </a:xfrm>
            <a:custGeom>
              <a:avLst/>
              <a:pathLst>
                <a:path w="951046" h="0">
                  <a:moveTo>
                    <a:pt x="0" y="0"/>
                  </a:moveTo>
                  <a:lnTo>
                    <a:pt x="118880" y="0"/>
                  </a:lnTo>
                  <a:lnTo>
                    <a:pt x="356642" y="0"/>
                  </a:lnTo>
                  <a:lnTo>
                    <a:pt x="416082" y="0"/>
                  </a:lnTo>
                  <a:lnTo>
                    <a:pt x="416082" y="0"/>
                  </a:lnTo>
                  <a:lnTo>
                    <a:pt x="534963" y="0"/>
                  </a:lnTo>
                  <a:lnTo>
                    <a:pt x="951046" y="0"/>
                  </a:lnTo>
                </a:path>
              </a:pathLst>
            </a:custGeom>
            <a:ln w="108405" cap="flat">
              <a:solidFill>
                <a:srgbClr val="E8E8E8">
                  <a:alpha val="100000"/>
                </a:srgbClr>
              </a:solidFill>
              <a:prstDash val="solid"/>
              <a:round/>
            </a:ln>
          </p:spPr>
          <p:txBody>
            <a:bodyPr/>
            <a:lstStyle/>
            <a:p/>
          </p:txBody>
        </p:sp>
        <p:sp>
          <p:nvSpPr>
            <p:cNvPr id="45" name="pl45"/>
            <p:cNvSpPr/>
            <p:nvPr/>
          </p:nvSpPr>
          <p:spPr>
            <a:xfrm>
              <a:off x="4870189" y="5350309"/>
              <a:ext cx="713284" cy="0"/>
            </a:xfrm>
            <a:custGeom>
              <a:avLst/>
              <a:pathLst>
                <a:path w="713284" h="0">
                  <a:moveTo>
                    <a:pt x="0" y="0"/>
                  </a:moveTo>
                  <a:lnTo>
                    <a:pt x="178321" y="0"/>
                  </a:lnTo>
                  <a:lnTo>
                    <a:pt x="356642" y="0"/>
                  </a:lnTo>
                  <a:lnTo>
                    <a:pt x="475523" y="0"/>
                  </a:lnTo>
                  <a:lnTo>
                    <a:pt x="534963" y="0"/>
                  </a:lnTo>
                  <a:lnTo>
                    <a:pt x="594404" y="0"/>
                  </a:lnTo>
                  <a:lnTo>
                    <a:pt x="713284" y="0"/>
                  </a:lnTo>
                </a:path>
              </a:pathLst>
            </a:custGeom>
            <a:ln w="108405" cap="flat">
              <a:solidFill>
                <a:srgbClr val="E8E8E8">
                  <a:alpha val="100000"/>
                </a:srgbClr>
              </a:solidFill>
              <a:prstDash val="solid"/>
              <a:round/>
            </a:ln>
          </p:spPr>
          <p:txBody>
            <a:bodyPr/>
            <a:lstStyle/>
            <a:p/>
          </p:txBody>
        </p:sp>
        <p:sp>
          <p:nvSpPr>
            <p:cNvPr id="46" name="pl46"/>
            <p:cNvSpPr/>
            <p:nvPr/>
          </p:nvSpPr>
          <p:spPr>
            <a:xfrm>
              <a:off x="4929629" y="5650963"/>
              <a:ext cx="534963" cy="0"/>
            </a:xfrm>
            <a:custGeom>
              <a:avLst/>
              <a:pathLst>
                <a:path w="534963" h="0">
                  <a:moveTo>
                    <a:pt x="0" y="0"/>
                  </a:moveTo>
                  <a:lnTo>
                    <a:pt x="118880" y="0"/>
                  </a:lnTo>
                  <a:lnTo>
                    <a:pt x="178321" y="0"/>
                  </a:lnTo>
                  <a:lnTo>
                    <a:pt x="178321" y="0"/>
                  </a:lnTo>
                  <a:lnTo>
                    <a:pt x="237761" y="0"/>
                  </a:lnTo>
                  <a:lnTo>
                    <a:pt x="297202" y="0"/>
                  </a:lnTo>
                  <a:lnTo>
                    <a:pt x="534963" y="0"/>
                  </a:lnTo>
                </a:path>
              </a:pathLst>
            </a:custGeom>
            <a:ln w="108405" cap="flat">
              <a:solidFill>
                <a:srgbClr val="E8E8E8">
                  <a:alpha val="100000"/>
                </a:srgbClr>
              </a:solidFill>
              <a:prstDash val="solid"/>
              <a:round/>
            </a:ln>
          </p:spPr>
          <p:txBody>
            <a:bodyPr/>
            <a:lstStyle/>
            <a:p/>
          </p:txBody>
        </p:sp>
        <p:sp>
          <p:nvSpPr>
            <p:cNvPr id="47" name="pt47"/>
            <p:cNvSpPr/>
            <p:nvPr/>
          </p:nvSpPr>
          <p:spPr>
            <a:xfrm>
              <a:off x="6767782" y="836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767782" y="836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708342" y="836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708342" y="836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897150" y="836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599948" y="836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718829" y="836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460093" y="5646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222332" y="5646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162891" y="5646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103451" y="5646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103451" y="5646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044010" y="5646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925129" y="56464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243305" y="263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243305" y="263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243305" y="263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43305" y="263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243305" y="263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43305" y="263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43305" y="26399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837710" y="1136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659388" y="1136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659388" y="1136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659388" y="1136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659388" y="1136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659388" y="1136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659388" y="11366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292259" y="50451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757295" y="50451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697855" y="50451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341212" y="50451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757295" y="50451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876176" y="50451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460093" y="50451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064984" y="3842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886663" y="3842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708342" y="3842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411140" y="3842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767782" y="3842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946103" y="3842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648901" y="3842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481067" y="1437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243305" y="1437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599948" y="1437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659388" y="1437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243305" y="1437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659388" y="1437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540508" y="1437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984570" y="47445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984570" y="47445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044010" y="47445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5044010" y="47445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103451" y="47445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578974" y="47445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697855" y="47445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946103" y="41431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648901" y="41431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173378" y="41431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005544" y="41431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946103" y="41431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530021" y="41431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6113938" y="41431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054497" y="2940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638414" y="2940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460093" y="2940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708342" y="2940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6886663" y="2940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6886663" y="2940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6886663" y="29405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6232818" y="44438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697855" y="44438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6232818" y="44438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6113938" y="44438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6054497" y="44438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6292259" y="44438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6054497" y="444384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6470580" y="17379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6886663" y="17379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6470580" y="17379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005544" y="17379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481067" y="17379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540508" y="17379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540508" y="17379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6708342"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6708342"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6767782"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876176"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6767782"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6827223"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6886663"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460093" y="5345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578974" y="5345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4865689" y="5345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5044010" y="5345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222332" y="5345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400653" y="5345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5341212" y="53458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124425" y="2038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6886663" y="2038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243305" y="2038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83865" y="2038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83865" y="2038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183865" y="2038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481067" y="2038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540508" y="2339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183865" y="2339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7183865" y="2339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7362186" y="2339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362186" y="2339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362186" y="2339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362186" y="2339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6827223" y="3541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6530021" y="3541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6767782" y="3541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6886663" y="3541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6708342" y="3541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6827223" y="3541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6827223" y="3541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6713580" y="78180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7" name="pt167"/>
            <p:cNvSpPr/>
            <p:nvPr/>
          </p:nvSpPr>
          <p:spPr>
            <a:xfrm>
              <a:off x="7545745" y="78180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8" name="pt168"/>
            <p:cNvSpPr/>
            <p:nvPr/>
          </p:nvSpPr>
          <p:spPr>
            <a:xfrm>
              <a:off x="7664626" y="78180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9" name="pt169"/>
            <p:cNvSpPr/>
            <p:nvPr/>
          </p:nvSpPr>
          <p:spPr>
            <a:xfrm>
              <a:off x="5405891" y="559226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0" name="pt170"/>
            <p:cNvSpPr/>
            <p:nvPr/>
          </p:nvSpPr>
          <p:spPr>
            <a:xfrm>
              <a:off x="4989808" y="559226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1" name="pt171"/>
            <p:cNvSpPr/>
            <p:nvPr/>
          </p:nvSpPr>
          <p:spPr>
            <a:xfrm>
              <a:off x="4870927" y="559226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2" name="pt172"/>
            <p:cNvSpPr/>
            <p:nvPr/>
          </p:nvSpPr>
          <p:spPr>
            <a:xfrm>
              <a:off x="7189103" y="25857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3" name="pt173"/>
            <p:cNvSpPr/>
            <p:nvPr/>
          </p:nvSpPr>
          <p:spPr>
            <a:xfrm>
              <a:off x="7189103" y="25857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4" name="pt174"/>
            <p:cNvSpPr/>
            <p:nvPr/>
          </p:nvSpPr>
          <p:spPr>
            <a:xfrm>
              <a:off x="7189103" y="25857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5" name="pt175"/>
            <p:cNvSpPr/>
            <p:nvPr/>
          </p:nvSpPr>
          <p:spPr>
            <a:xfrm>
              <a:off x="7783507" y="108245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6" name="pt176"/>
            <p:cNvSpPr/>
            <p:nvPr/>
          </p:nvSpPr>
          <p:spPr>
            <a:xfrm>
              <a:off x="7605186" y="108245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7" name="pt177"/>
            <p:cNvSpPr/>
            <p:nvPr/>
          </p:nvSpPr>
          <p:spPr>
            <a:xfrm>
              <a:off x="7605186" y="108245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8" name="pt178"/>
            <p:cNvSpPr/>
            <p:nvPr/>
          </p:nvSpPr>
          <p:spPr>
            <a:xfrm>
              <a:off x="6238056" y="499095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9" name="pt179"/>
            <p:cNvSpPr/>
            <p:nvPr/>
          </p:nvSpPr>
          <p:spPr>
            <a:xfrm>
              <a:off x="5821974" y="499095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0" name="pt180"/>
            <p:cNvSpPr/>
            <p:nvPr/>
          </p:nvSpPr>
          <p:spPr>
            <a:xfrm>
              <a:off x="5405891" y="499095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1" name="pt181"/>
            <p:cNvSpPr/>
            <p:nvPr/>
          </p:nvSpPr>
          <p:spPr>
            <a:xfrm>
              <a:off x="7010782" y="37883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2" name="pt182"/>
            <p:cNvSpPr/>
            <p:nvPr/>
          </p:nvSpPr>
          <p:spPr>
            <a:xfrm>
              <a:off x="6891901" y="37883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3" name="pt183"/>
            <p:cNvSpPr/>
            <p:nvPr/>
          </p:nvSpPr>
          <p:spPr>
            <a:xfrm>
              <a:off x="6594699" y="37883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4" name="pt184"/>
            <p:cNvSpPr/>
            <p:nvPr/>
          </p:nvSpPr>
          <p:spPr>
            <a:xfrm>
              <a:off x="7426865" y="138310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5" name="pt185"/>
            <p:cNvSpPr/>
            <p:nvPr/>
          </p:nvSpPr>
          <p:spPr>
            <a:xfrm>
              <a:off x="7605186" y="138310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6" name="pt186"/>
            <p:cNvSpPr/>
            <p:nvPr/>
          </p:nvSpPr>
          <p:spPr>
            <a:xfrm>
              <a:off x="7486305" y="138310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7" name="pt187"/>
            <p:cNvSpPr/>
            <p:nvPr/>
          </p:nvSpPr>
          <p:spPr>
            <a:xfrm>
              <a:off x="4930367" y="469029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8" name="pt188"/>
            <p:cNvSpPr/>
            <p:nvPr/>
          </p:nvSpPr>
          <p:spPr>
            <a:xfrm>
              <a:off x="5524771" y="469029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9" name="pt189"/>
            <p:cNvSpPr/>
            <p:nvPr/>
          </p:nvSpPr>
          <p:spPr>
            <a:xfrm>
              <a:off x="5643652" y="469029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0" name="pt190"/>
            <p:cNvSpPr/>
            <p:nvPr/>
          </p:nvSpPr>
          <p:spPr>
            <a:xfrm>
              <a:off x="6891901" y="408899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1" name="pt191"/>
            <p:cNvSpPr/>
            <p:nvPr/>
          </p:nvSpPr>
          <p:spPr>
            <a:xfrm>
              <a:off x="6475818" y="408899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2" name="pt192"/>
            <p:cNvSpPr/>
            <p:nvPr/>
          </p:nvSpPr>
          <p:spPr>
            <a:xfrm>
              <a:off x="6059735" y="408899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3" name="pt193"/>
            <p:cNvSpPr/>
            <p:nvPr/>
          </p:nvSpPr>
          <p:spPr>
            <a:xfrm>
              <a:off x="6000295" y="288637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4" name="pt194"/>
            <p:cNvSpPr/>
            <p:nvPr/>
          </p:nvSpPr>
          <p:spPr>
            <a:xfrm>
              <a:off x="6832461" y="288637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5" name="pt195"/>
            <p:cNvSpPr/>
            <p:nvPr/>
          </p:nvSpPr>
          <p:spPr>
            <a:xfrm>
              <a:off x="6832461" y="288637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6" name="pt196"/>
            <p:cNvSpPr/>
            <p:nvPr/>
          </p:nvSpPr>
          <p:spPr>
            <a:xfrm>
              <a:off x="6178616" y="438964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7" name="pt197"/>
            <p:cNvSpPr/>
            <p:nvPr/>
          </p:nvSpPr>
          <p:spPr>
            <a:xfrm>
              <a:off x="6238056" y="438964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8" name="pt198"/>
            <p:cNvSpPr/>
            <p:nvPr/>
          </p:nvSpPr>
          <p:spPr>
            <a:xfrm>
              <a:off x="6000295" y="438964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9" name="pt199"/>
            <p:cNvSpPr/>
            <p:nvPr/>
          </p:nvSpPr>
          <p:spPr>
            <a:xfrm>
              <a:off x="6416378" y="16837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0" name="pt200"/>
            <p:cNvSpPr/>
            <p:nvPr/>
          </p:nvSpPr>
          <p:spPr>
            <a:xfrm>
              <a:off x="7486305" y="16837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1" name="pt201"/>
            <p:cNvSpPr/>
            <p:nvPr/>
          </p:nvSpPr>
          <p:spPr>
            <a:xfrm>
              <a:off x="7486305" y="16837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2" name="pt202"/>
            <p:cNvSpPr/>
            <p:nvPr/>
          </p:nvSpPr>
          <p:spPr>
            <a:xfrm>
              <a:off x="6654139" y="31870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3" name="pt203"/>
            <p:cNvSpPr/>
            <p:nvPr/>
          </p:nvSpPr>
          <p:spPr>
            <a:xfrm>
              <a:off x="6773020" y="31870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4" name="pt204"/>
            <p:cNvSpPr/>
            <p:nvPr/>
          </p:nvSpPr>
          <p:spPr>
            <a:xfrm>
              <a:off x="6832461" y="31870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5" name="pt205"/>
            <p:cNvSpPr/>
            <p:nvPr/>
          </p:nvSpPr>
          <p:spPr>
            <a:xfrm>
              <a:off x="5405891" y="529160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6" name="pt206"/>
            <p:cNvSpPr/>
            <p:nvPr/>
          </p:nvSpPr>
          <p:spPr>
            <a:xfrm>
              <a:off x="5346450" y="529160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5287010" y="529160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7070222" y="198441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9" name="pt209"/>
            <p:cNvSpPr/>
            <p:nvPr/>
          </p:nvSpPr>
          <p:spPr>
            <a:xfrm>
              <a:off x="7129663" y="198441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0" name="pt210"/>
            <p:cNvSpPr/>
            <p:nvPr/>
          </p:nvSpPr>
          <p:spPr>
            <a:xfrm>
              <a:off x="7426865" y="198441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1" name="pt211"/>
            <p:cNvSpPr/>
            <p:nvPr/>
          </p:nvSpPr>
          <p:spPr>
            <a:xfrm>
              <a:off x="7486305" y="228507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2" name="pt212"/>
            <p:cNvSpPr/>
            <p:nvPr/>
          </p:nvSpPr>
          <p:spPr>
            <a:xfrm>
              <a:off x="7307984" y="228507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3" name="pt213"/>
            <p:cNvSpPr/>
            <p:nvPr/>
          </p:nvSpPr>
          <p:spPr>
            <a:xfrm>
              <a:off x="7307984" y="228507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4" name="pt214"/>
            <p:cNvSpPr/>
            <p:nvPr/>
          </p:nvSpPr>
          <p:spPr>
            <a:xfrm>
              <a:off x="6773020" y="34876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5" name="pt215"/>
            <p:cNvSpPr/>
            <p:nvPr/>
          </p:nvSpPr>
          <p:spPr>
            <a:xfrm>
              <a:off x="6773020" y="34876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6" name="pt216"/>
            <p:cNvSpPr/>
            <p:nvPr/>
          </p:nvSpPr>
          <p:spPr>
            <a:xfrm>
              <a:off x="6773020" y="34876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7" name="tx217"/>
            <p:cNvSpPr/>
            <p:nvPr/>
          </p:nvSpPr>
          <p:spPr>
            <a:xfrm>
              <a:off x="1175877" y="5586223"/>
              <a:ext cx="48134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BENIN*</a:t>
              </a:r>
            </a:p>
          </p:txBody>
        </p:sp>
        <p:sp>
          <p:nvSpPr>
            <p:cNvPr id="218" name="tx218"/>
            <p:cNvSpPr/>
            <p:nvPr/>
          </p:nvSpPr>
          <p:spPr>
            <a:xfrm>
              <a:off x="1028293" y="5285570"/>
              <a:ext cx="6289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NIGERIA*</a:t>
              </a:r>
            </a:p>
          </p:txBody>
        </p:sp>
        <p:sp>
          <p:nvSpPr>
            <p:cNvPr id="219" name="tx219"/>
            <p:cNvSpPr/>
            <p:nvPr/>
          </p:nvSpPr>
          <p:spPr>
            <a:xfrm>
              <a:off x="570361" y="4984916"/>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COTE</a:t>
              </a:r>
            </a:p>
          </p:txBody>
        </p:sp>
        <p:sp>
          <p:nvSpPr>
            <p:cNvPr id="220" name="tx220"/>
            <p:cNvSpPr/>
            <p:nvPr/>
          </p:nvSpPr>
          <p:spPr>
            <a:xfrm>
              <a:off x="997295" y="4984916"/>
              <a:ext cx="65992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D’IVOIRE*</a:t>
              </a:r>
            </a:p>
          </p:txBody>
        </p:sp>
        <p:sp>
          <p:nvSpPr>
            <p:cNvPr id="221" name="tx221"/>
            <p:cNvSpPr/>
            <p:nvPr/>
          </p:nvSpPr>
          <p:spPr>
            <a:xfrm>
              <a:off x="1067155" y="4684262"/>
              <a:ext cx="5900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GUINEA*</a:t>
              </a:r>
            </a:p>
          </p:txBody>
        </p:sp>
        <p:sp>
          <p:nvSpPr>
            <p:cNvPr id="222" name="tx222"/>
            <p:cNvSpPr/>
            <p:nvPr/>
          </p:nvSpPr>
          <p:spPr>
            <a:xfrm>
              <a:off x="1276644" y="4383609"/>
              <a:ext cx="3805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MALI*</a:t>
              </a:r>
            </a:p>
          </p:txBody>
        </p:sp>
        <p:sp>
          <p:nvSpPr>
            <p:cNvPr id="223" name="tx223"/>
            <p:cNvSpPr/>
            <p:nvPr/>
          </p:nvSpPr>
          <p:spPr>
            <a:xfrm>
              <a:off x="508182" y="4082955"/>
              <a:ext cx="11490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GUINEA-BISSAU*</a:t>
              </a:r>
            </a:p>
          </p:txBody>
        </p:sp>
        <p:sp>
          <p:nvSpPr>
            <p:cNvPr id="224" name="tx224"/>
            <p:cNvSpPr/>
            <p:nvPr/>
          </p:nvSpPr>
          <p:spPr>
            <a:xfrm>
              <a:off x="1059291" y="3782301"/>
              <a:ext cx="59792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GAMBIA*</a:t>
              </a:r>
            </a:p>
          </p:txBody>
        </p:sp>
        <p:sp>
          <p:nvSpPr>
            <p:cNvPr id="225" name="tx225"/>
            <p:cNvSpPr/>
            <p:nvPr/>
          </p:nvSpPr>
          <p:spPr>
            <a:xfrm>
              <a:off x="1193891" y="3481647"/>
              <a:ext cx="46332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TOGO*</a:t>
              </a:r>
            </a:p>
          </p:txBody>
        </p:sp>
        <p:sp>
          <p:nvSpPr>
            <p:cNvPr id="226" name="tx226"/>
            <p:cNvSpPr/>
            <p:nvPr/>
          </p:nvSpPr>
          <p:spPr>
            <a:xfrm>
              <a:off x="1160332" y="3180994"/>
              <a:ext cx="49688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NIGER*</a:t>
              </a:r>
            </a:p>
          </p:txBody>
        </p:sp>
        <p:sp>
          <p:nvSpPr>
            <p:cNvPr id="227" name="tx227"/>
            <p:cNvSpPr/>
            <p:nvPr/>
          </p:nvSpPr>
          <p:spPr>
            <a:xfrm>
              <a:off x="1121379" y="2880340"/>
              <a:ext cx="53583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LIBERIA</a:t>
              </a:r>
            </a:p>
          </p:txBody>
        </p:sp>
        <p:sp>
          <p:nvSpPr>
            <p:cNvPr id="228" name="tx228"/>
            <p:cNvSpPr/>
            <p:nvPr/>
          </p:nvSpPr>
          <p:spPr>
            <a:xfrm>
              <a:off x="570270" y="2579686"/>
              <a:ext cx="6209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BURKINA</a:t>
              </a:r>
            </a:p>
          </p:txBody>
        </p:sp>
        <p:sp>
          <p:nvSpPr>
            <p:cNvPr id="229" name="tx229"/>
            <p:cNvSpPr/>
            <p:nvPr/>
          </p:nvSpPr>
          <p:spPr>
            <a:xfrm>
              <a:off x="1230101" y="2579686"/>
              <a:ext cx="4271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FASO*</a:t>
              </a:r>
            </a:p>
          </p:txBody>
        </p:sp>
        <p:sp>
          <p:nvSpPr>
            <p:cNvPr id="230" name="tx230"/>
            <p:cNvSpPr/>
            <p:nvPr/>
          </p:nvSpPr>
          <p:spPr>
            <a:xfrm>
              <a:off x="624585" y="2279033"/>
              <a:ext cx="5201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SIERRA</a:t>
              </a:r>
            </a:p>
          </p:txBody>
        </p:sp>
        <p:sp>
          <p:nvSpPr>
            <p:cNvPr id="231" name="tx231"/>
            <p:cNvSpPr/>
            <p:nvPr/>
          </p:nvSpPr>
          <p:spPr>
            <a:xfrm>
              <a:off x="1183558" y="2279033"/>
              <a:ext cx="47365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LEONE</a:t>
              </a:r>
            </a:p>
          </p:txBody>
        </p:sp>
        <p:sp>
          <p:nvSpPr>
            <p:cNvPr id="232" name="tx232"/>
            <p:cNvSpPr/>
            <p:nvPr/>
          </p:nvSpPr>
          <p:spPr>
            <a:xfrm>
              <a:off x="997203" y="1978379"/>
              <a:ext cx="6600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SENEGAL</a:t>
              </a:r>
            </a:p>
          </p:txBody>
        </p:sp>
        <p:sp>
          <p:nvSpPr>
            <p:cNvPr id="233" name="tx233"/>
            <p:cNvSpPr/>
            <p:nvPr/>
          </p:nvSpPr>
          <p:spPr>
            <a:xfrm>
              <a:off x="751595" y="1677725"/>
              <a:ext cx="9056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MAURITANIA*</a:t>
              </a:r>
            </a:p>
          </p:txBody>
        </p:sp>
        <p:sp>
          <p:nvSpPr>
            <p:cNvPr id="234" name="tx234"/>
            <p:cNvSpPr/>
            <p:nvPr/>
          </p:nvSpPr>
          <p:spPr>
            <a:xfrm>
              <a:off x="1160424" y="1377071"/>
              <a:ext cx="4967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GHANA</a:t>
              </a:r>
            </a:p>
          </p:txBody>
        </p:sp>
        <p:sp>
          <p:nvSpPr>
            <p:cNvPr id="235" name="tx235"/>
            <p:cNvSpPr/>
            <p:nvPr/>
          </p:nvSpPr>
          <p:spPr>
            <a:xfrm>
              <a:off x="741171" y="1076418"/>
              <a:ext cx="3959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CABO</a:t>
              </a:r>
            </a:p>
          </p:txBody>
        </p:sp>
        <p:sp>
          <p:nvSpPr>
            <p:cNvPr id="236" name="tx236"/>
            <p:cNvSpPr/>
            <p:nvPr/>
          </p:nvSpPr>
          <p:spPr>
            <a:xfrm>
              <a:off x="1175968" y="1076418"/>
              <a:ext cx="4812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VERDE</a:t>
              </a:r>
            </a:p>
          </p:txBody>
        </p:sp>
        <p:sp>
          <p:nvSpPr>
            <p:cNvPr id="237" name="tx237"/>
            <p:cNvSpPr/>
            <p:nvPr/>
          </p:nvSpPr>
          <p:spPr>
            <a:xfrm>
              <a:off x="1051519" y="775764"/>
              <a:ext cx="60569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ALGERIA</a:t>
              </a:r>
            </a:p>
          </p:txBody>
        </p:sp>
        <p:sp>
          <p:nvSpPr>
            <p:cNvPr id="238" name="tx238"/>
            <p:cNvSpPr/>
            <p:nvPr/>
          </p:nvSpPr>
          <p:spPr>
            <a:xfrm>
              <a:off x="1985960"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39" name="tx239"/>
            <p:cNvSpPr/>
            <p:nvPr/>
          </p:nvSpPr>
          <p:spPr>
            <a:xfrm>
              <a:off x="3440880"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40" name="tx240"/>
            <p:cNvSpPr/>
            <p:nvPr/>
          </p:nvSpPr>
          <p:spPr>
            <a:xfrm>
              <a:off x="4926891"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41" name="tx241"/>
            <p:cNvSpPr/>
            <p:nvPr/>
          </p:nvSpPr>
          <p:spPr>
            <a:xfrm>
              <a:off x="6412901"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42" name="tx242"/>
            <p:cNvSpPr/>
            <p:nvPr/>
          </p:nvSpPr>
          <p:spPr>
            <a:xfrm>
              <a:off x="7867822"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43" name="tx243"/>
            <p:cNvSpPr/>
            <p:nvPr/>
          </p:nvSpPr>
          <p:spPr>
            <a:xfrm>
              <a:off x="4558022"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44" name="pt244"/>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46" name="pt246"/>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7" name="tx247"/>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48" name="tx248"/>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49" name="tx249"/>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50" name="tx250"/>
            <p:cNvSpPr/>
            <p:nvPr/>
          </p:nvSpPr>
          <p:spPr>
            <a:xfrm>
              <a:off x="1719847" y="435349"/>
              <a:ext cx="393246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AFRO-West, 2019-2025</a:t>
              </a:r>
            </a:p>
          </p:txBody>
        </p:sp>
        <p:sp>
          <p:nvSpPr>
            <p:cNvPr id="251" name="tx251"/>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52" name="tx252"/>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253" name="tx253"/>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254" name="tx254"/>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2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MCV1 coverage across years 2019 to 2025 (grey bars), and coverage in specific years (dots), by country. The chart can be used for assessing recovery to pre-pandemic levels and progress beyond 2019.
In 2024, 7 (out of 17) countries had lower coverage than in 2019.
In 2025, 7 countries had lower MCV1 coverage than in 2024.
In 2025, 8 countries had lower coverage than in 2019.</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MCV1 coverage in countries in AFRO-West from lowest to highest coverage, and the rank of the top 10 countries with the most unvaccinated children, based on absolute numbers.
In 2025, MCV1 coverage ranged from 49% in BENIN to 96% in ALGERIA.
6 out of 17 (35%) countries had coverage of at least 90%.
NIGERIA had MCV1 coverage of 56% and the highest absolute number of unvaccinated children in the subregion, followed by COTE D'IVOIRE.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BENIN and NIGERIA had the lowest MCV1 coverage and were also among the countries with the highest number of unvaccinated children.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1622536" y="2007924"/>
              <a:ext cx="3517382" cy="3877695"/>
            </a:xfrm>
            <a:custGeom>
              <a:avLst/>
              <a:pathLst>
                <a:path w="3517382" h="3877695">
                  <a:moveTo>
                    <a:pt x="1169282" y="2230725"/>
                  </a:moveTo>
                  <a:lnTo>
                    <a:pt x="1113602" y="2270435"/>
                  </a:lnTo>
                  <a:lnTo>
                    <a:pt x="1057922" y="2310146"/>
                  </a:lnTo>
                  <a:lnTo>
                    <a:pt x="1002241" y="2349856"/>
                  </a:lnTo>
                  <a:lnTo>
                    <a:pt x="946561" y="2389566"/>
                  </a:lnTo>
                  <a:lnTo>
                    <a:pt x="890881" y="2429276"/>
                  </a:lnTo>
                  <a:lnTo>
                    <a:pt x="835201" y="2468987"/>
                  </a:lnTo>
                  <a:lnTo>
                    <a:pt x="779521" y="2508697"/>
                  </a:lnTo>
                  <a:lnTo>
                    <a:pt x="723841" y="2548407"/>
                  </a:lnTo>
                  <a:lnTo>
                    <a:pt x="668161" y="2588118"/>
                  </a:lnTo>
                  <a:lnTo>
                    <a:pt x="612481" y="2627828"/>
                  </a:lnTo>
                  <a:lnTo>
                    <a:pt x="556801" y="2667538"/>
                  </a:lnTo>
                  <a:lnTo>
                    <a:pt x="501120" y="2707249"/>
                  </a:lnTo>
                  <a:lnTo>
                    <a:pt x="445440" y="2746959"/>
                  </a:lnTo>
                  <a:lnTo>
                    <a:pt x="389760" y="2786669"/>
                  </a:lnTo>
                  <a:lnTo>
                    <a:pt x="334080" y="2826380"/>
                  </a:lnTo>
                  <a:lnTo>
                    <a:pt x="278400" y="2866090"/>
                  </a:lnTo>
                  <a:lnTo>
                    <a:pt x="222720" y="2905800"/>
                  </a:lnTo>
                  <a:lnTo>
                    <a:pt x="167040" y="2945511"/>
                  </a:lnTo>
                  <a:lnTo>
                    <a:pt x="111360" y="2985221"/>
                  </a:lnTo>
                  <a:lnTo>
                    <a:pt x="55680" y="3024931"/>
                  </a:lnTo>
                  <a:lnTo>
                    <a:pt x="0" y="3064641"/>
                  </a:lnTo>
                  <a:lnTo>
                    <a:pt x="39308" y="3117816"/>
                  </a:lnTo>
                  <a:lnTo>
                    <a:pt x="80406" y="3169618"/>
                  </a:lnTo>
                  <a:lnTo>
                    <a:pt x="123247" y="3219990"/>
                  </a:lnTo>
                  <a:lnTo>
                    <a:pt x="167781" y="3268870"/>
                  </a:lnTo>
                  <a:lnTo>
                    <a:pt x="213956" y="3316204"/>
                  </a:lnTo>
                  <a:lnTo>
                    <a:pt x="261718" y="3361936"/>
                  </a:lnTo>
                  <a:lnTo>
                    <a:pt x="311012" y="3406013"/>
                  </a:lnTo>
                  <a:lnTo>
                    <a:pt x="361780" y="3448382"/>
                  </a:lnTo>
                  <a:lnTo>
                    <a:pt x="413964" y="3488996"/>
                  </a:lnTo>
                  <a:lnTo>
                    <a:pt x="467502" y="3527807"/>
                  </a:lnTo>
                  <a:lnTo>
                    <a:pt x="522332" y="3564770"/>
                  </a:lnTo>
                  <a:lnTo>
                    <a:pt x="578391" y="3599841"/>
                  </a:lnTo>
                  <a:lnTo>
                    <a:pt x="635614" y="3632981"/>
                  </a:lnTo>
                  <a:lnTo>
                    <a:pt x="693933" y="3664149"/>
                  </a:lnTo>
                  <a:lnTo>
                    <a:pt x="753281" y="3693311"/>
                  </a:lnTo>
                  <a:lnTo>
                    <a:pt x="813589" y="3720433"/>
                  </a:lnTo>
                  <a:lnTo>
                    <a:pt x="874787" y="3745481"/>
                  </a:lnTo>
                  <a:lnTo>
                    <a:pt x="936803" y="3768429"/>
                  </a:lnTo>
                  <a:lnTo>
                    <a:pt x="999566" y="3789248"/>
                  </a:lnTo>
                  <a:lnTo>
                    <a:pt x="1063002" y="3807915"/>
                  </a:lnTo>
                  <a:lnTo>
                    <a:pt x="1127038" y="3824408"/>
                  </a:lnTo>
                  <a:lnTo>
                    <a:pt x="1191599" y="3838707"/>
                  </a:lnTo>
                  <a:lnTo>
                    <a:pt x="1256611" y="3850797"/>
                  </a:lnTo>
                  <a:lnTo>
                    <a:pt x="1321996" y="3860662"/>
                  </a:lnTo>
                  <a:lnTo>
                    <a:pt x="1387680" y="3868293"/>
                  </a:lnTo>
                  <a:lnTo>
                    <a:pt x="1453586" y="3873679"/>
                  </a:lnTo>
                  <a:lnTo>
                    <a:pt x="1519638" y="3876814"/>
                  </a:lnTo>
                  <a:lnTo>
                    <a:pt x="1585758" y="3877695"/>
                  </a:lnTo>
                  <a:lnTo>
                    <a:pt x="1651869" y="3876321"/>
                  </a:lnTo>
                  <a:lnTo>
                    <a:pt x="1717895" y="3872693"/>
                  </a:lnTo>
                  <a:lnTo>
                    <a:pt x="1783759" y="3866816"/>
                  </a:lnTo>
                  <a:lnTo>
                    <a:pt x="1849385" y="3858697"/>
                  </a:lnTo>
                  <a:lnTo>
                    <a:pt x="1914695" y="3848344"/>
                  </a:lnTo>
                  <a:lnTo>
                    <a:pt x="1979614" y="3835770"/>
                  </a:lnTo>
                  <a:lnTo>
                    <a:pt x="2044067" y="3820989"/>
                  </a:lnTo>
                  <a:lnTo>
                    <a:pt x="2107978" y="3804020"/>
                  </a:lnTo>
                  <a:lnTo>
                    <a:pt x="2171273" y="3784880"/>
                  </a:lnTo>
                  <a:lnTo>
                    <a:pt x="2233879" y="3763594"/>
                  </a:lnTo>
                  <a:lnTo>
                    <a:pt x="2295723" y="3740185"/>
                  </a:lnTo>
                  <a:lnTo>
                    <a:pt x="2356732" y="3714680"/>
                  </a:lnTo>
                  <a:lnTo>
                    <a:pt x="2416837" y="3687110"/>
                  </a:lnTo>
                  <a:lnTo>
                    <a:pt x="2475966" y="3657507"/>
                  </a:lnTo>
                  <a:lnTo>
                    <a:pt x="2534051" y="3625904"/>
                  </a:lnTo>
                  <a:lnTo>
                    <a:pt x="2591025" y="3592339"/>
                  </a:lnTo>
                  <a:lnTo>
                    <a:pt x="2646821" y="3556851"/>
                  </a:lnTo>
                  <a:lnTo>
                    <a:pt x="2701374" y="3519481"/>
                  </a:lnTo>
                  <a:lnTo>
                    <a:pt x="2754621" y="3480272"/>
                  </a:lnTo>
                  <a:lnTo>
                    <a:pt x="2806500" y="3439270"/>
                  </a:lnTo>
                  <a:lnTo>
                    <a:pt x="2856951" y="3396523"/>
                  </a:lnTo>
                  <a:lnTo>
                    <a:pt x="2905915" y="3352080"/>
                  </a:lnTo>
                  <a:lnTo>
                    <a:pt x="2953335" y="3305993"/>
                  </a:lnTo>
                  <a:lnTo>
                    <a:pt x="2999156" y="3258316"/>
                  </a:lnTo>
                  <a:lnTo>
                    <a:pt x="3043324" y="3209105"/>
                  </a:lnTo>
                  <a:lnTo>
                    <a:pt x="3085789" y="3158416"/>
                  </a:lnTo>
                  <a:lnTo>
                    <a:pt x="3126500" y="3106308"/>
                  </a:lnTo>
                  <a:lnTo>
                    <a:pt x="3165410" y="3052842"/>
                  </a:lnTo>
                  <a:lnTo>
                    <a:pt x="3202475" y="2998081"/>
                  </a:lnTo>
                  <a:lnTo>
                    <a:pt x="3237651" y="2942087"/>
                  </a:lnTo>
                  <a:lnTo>
                    <a:pt x="3270897" y="2884927"/>
                  </a:lnTo>
                  <a:lnTo>
                    <a:pt x="3302174" y="2826666"/>
                  </a:lnTo>
                  <a:lnTo>
                    <a:pt x="3331447" y="2767372"/>
                  </a:lnTo>
                  <a:lnTo>
                    <a:pt x="3358680" y="2707115"/>
                  </a:lnTo>
                  <a:lnTo>
                    <a:pt x="3383843" y="2645964"/>
                  </a:lnTo>
                  <a:lnTo>
                    <a:pt x="3406906" y="2583990"/>
                  </a:lnTo>
                  <a:lnTo>
                    <a:pt x="3427842" y="2521266"/>
                  </a:lnTo>
                  <a:lnTo>
                    <a:pt x="3446627" y="2457865"/>
                  </a:lnTo>
                  <a:lnTo>
                    <a:pt x="3463239" y="2393860"/>
                  </a:lnTo>
                  <a:lnTo>
                    <a:pt x="3477659" y="2329325"/>
                  </a:lnTo>
                  <a:lnTo>
                    <a:pt x="3489870" y="2264337"/>
                  </a:lnTo>
                  <a:lnTo>
                    <a:pt x="3499857" y="2198970"/>
                  </a:lnTo>
                  <a:lnTo>
                    <a:pt x="3507610" y="2133300"/>
                  </a:lnTo>
                  <a:lnTo>
                    <a:pt x="3513119" y="2067404"/>
                  </a:lnTo>
                  <a:lnTo>
                    <a:pt x="3516377" y="2001359"/>
                  </a:lnTo>
                  <a:lnTo>
                    <a:pt x="3517382" y="1935241"/>
                  </a:lnTo>
                  <a:lnTo>
                    <a:pt x="3516131" y="1869127"/>
                  </a:lnTo>
                  <a:lnTo>
                    <a:pt x="3512626" y="1803094"/>
                  </a:lnTo>
                  <a:lnTo>
                    <a:pt x="3506872" y="1737219"/>
                  </a:lnTo>
                  <a:lnTo>
                    <a:pt x="3498874" y="1671579"/>
                  </a:lnTo>
                  <a:lnTo>
                    <a:pt x="3488643" y="1606249"/>
                  </a:lnTo>
                  <a:lnTo>
                    <a:pt x="3476190" y="1541307"/>
                  </a:lnTo>
                  <a:lnTo>
                    <a:pt x="3461530" y="1476826"/>
                  </a:lnTo>
                  <a:lnTo>
                    <a:pt x="3444680" y="1412884"/>
                  </a:lnTo>
                  <a:lnTo>
                    <a:pt x="3425658" y="1349553"/>
                  </a:lnTo>
                  <a:lnTo>
                    <a:pt x="3404488" y="1286907"/>
                  </a:lnTo>
                  <a:lnTo>
                    <a:pt x="3381195" y="1225020"/>
                  </a:lnTo>
                  <a:lnTo>
                    <a:pt x="3355804" y="1163963"/>
                  </a:lnTo>
                  <a:lnTo>
                    <a:pt x="3328346" y="1103808"/>
                  </a:lnTo>
                  <a:lnTo>
                    <a:pt x="3298853" y="1044624"/>
                  </a:lnTo>
                  <a:lnTo>
                    <a:pt x="3267359" y="986480"/>
                  </a:lnTo>
                  <a:lnTo>
                    <a:pt x="3233900" y="929444"/>
                  </a:lnTo>
                  <a:lnTo>
                    <a:pt x="3198516" y="873582"/>
                  </a:lnTo>
                  <a:lnTo>
                    <a:pt x="3161247" y="818959"/>
                  </a:lnTo>
                  <a:lnTo>
                    <a:pt x="3122137" y="765638"/>
                  </a:lnTo>
                  <a:lnTo>
                    <a:pt x="3081232" y="713683"/>
                  </a:lnTo>
                  <a:lnTo>
                    <a:pt x="3038579" y="663152"/>
                  </a:lnTo>
                  <a:lnTo>
                    <a:pt x="2994228" y="614106"/>
                  </a:lnTo>
                  <a:lnTo>
                    <a:pt x="2948230" y="566600"/>
                  </a:lnTo>
                  <a:lnTo>
                    <a:pt x="2900638" y="520690"/>
                  </a:lnTo>
                  <a:lnTo>
                    <a:pt x="2851509" y="476431"/>
                  </a:lnTo>
                  <a:lnTo>
                    <a:pt x="2800899" y="433872"/>
                  </a:lnTo>
                  <a:lnTo>
                    <a:pt x="2748867" y="393063"/>
                  </a:lnTo>
                  <a:lnTo>
                    <a:pt x="2695474" y="354053"/>
                  </a:lnTo>
                  <a:lnTo>
                    <a:pt x="2640782" y="316887"/>
                  </a:lnTo>
                  <a:lnTo>
                    <a:pt x="2584854" y="281606"/>
                  </a:lnTo>
                  <a:lnTo>
                    <a:pt x="2527756" y="248254"/>
                  </a:lnTo>
                  <a:lnTo>
                    <a:pt x="2469553" y="216868"/>
                  </a:lnTo>
                  <a:lnTo>
                    <a:pt x="2410314" y="187485"/>
                  </a:lnTo>
                  <a:lnTo>
                    <a:pt x="2350108" y="160139"/>
                  </a:lnTo>
                  <a:lnTo>
                    <a:pt x="2289004" y="134863"/>
                  </a:lnTo>
                  <a:lnTo>
                    <a:pt x="2227073" y="111684"/>
                  </a:lnTo>
                  <a:lnTo>
                    <a:pt x="2164388" y="90631"/>
                  </a:lnTo>
                  <a:lnTo>
                    <a:pt x="2101022" y="71728"/>
                  </a:lnTo>
                  <a:lnTo>
                    <a:pt x="2037048" y="54997"/>
                  </a:lnTo>
                  <a:lnTo>
                    <a:pt x="1972541" y="40457"/>
                  </a:lnTo>
                  <a:lnTo>
                    <a:pt x="1907575" y="28125"/>
                  </a:lnTo>
                  <a:lnTo>
                    <a:pt x="1842227" y="18015"/>
                  </a:lnTo>
                  <a:lnTo>
                    <a:pt x="1776571" y="10140"/>
                  </a:lnTo>
                  <a:lnTo>
                    <a:pt x="1710686" y="4509"/>
                  </a:lnTo>
                  <a:lnTo>
                    <a:pt x="1644647" y="1127"/>
                  </a:lnTo>
                  <a:lnTo>
                    <a:pt x="1578531" y="0"/>
                  </a:lnTo>
                  <a:lnTo>
                    <a:pt x="1578531" y="68389"/>
                  </a:lnTo>
                  <a:lnTo>
                    <a:pt x="1578531" y="136779"/>
                  </a:lnTo>
                  <a:lnTo>
                    <a:pt x="1578531" y="205169"/>
                  </a:lnTo>
                  <a:lnTo>
                    <a:pt x="1578531" y="273559"/>
                  </a:lnTo>
                  <a:lnTo>
                    <a:pt x="1578531" y="341949"/>
                  </a:lnTo>
                  <a:lnTo>
                    <a:pt x="1578531" y="410339"/>
                  </a:lnTo>
                  <a:lnTo>
                    <a:pt x="1578531" y="478729"/>
                  </a:lnTo>
                  <a:lnTo>
                    <a:pt x="1578531" y="547119"/>
                  </a:lnTo>
                  <a:lnTo>
                    <a:pt x="1578531" y="615509"/>
                  </a:lnTo>
                  <a:lnTo>
                    <a:pt x="1578531" y="683899"/>
                  </a:lnTo>
                  <a:lnTo>
                    <a:pt x="1578531" y="752289"/>
                  </a:lnTo>
                  <a:lnTo>
                    <a:pt x="1578531" y="820679"/>
                  </a:lnTo>
                  <a:lnTo>
                    <a:pt x="1578531" y="889069"/>
                  </a:lnTo>
                  <a:lnTo>
                    <a:pt x="1578531" y="957459"/>
                  </a:lnTo>
                  <a:lnTo>
                    <a:pt x="1578531" y="1025849"/>
                  </a:lnTo>
                  <a:lnTo>
                    <a:pt x="1578531" y="1094238"/>
                  </a:lnTo>
                  <a:lnTo>
                    <a:pt x="1578531" y="1162628"/>
                  </a:lnTo>
                  <a:lnTo>
                    <a:pt x="1578531" y="1231018"/>
                  </a:lnTo>
                  <a:lnTo>
                    <a:pt x="1578531" y="1299408"/>
                  </a:lnTo>
                  <a:lnTo>
                    <a:pt x="1578531" y="1367798"/>
                  </a:lnTo>
                  <a:lnTo>
                    <a:pt x="1578531" y="1436188"/>
                  </a:lnTo>
                  <a:lnTo>
                    <a:pt x="1644704" y="1440563"/>
                  </a:lnTo>
                  <a:lnTo>
                    <a:pt x="1709725" y="1453611"/>
                  </a:lnTo>
                  <a:lnTo>
                    <a:pt x="1772463" y="1475105"/>
                  </a:lnTo>
                  <a:lnTo>
                    <a:pt x="1831826" y="1504671"/>
                  </a:lnTo>
                  <a:lnTo>
                    <a:pt x="1886779" y="1541795"/>
                  </a:lnTo>
                  <a:lnTo>
                    <a:pt x="1936367" y="1585830"/>
                  </a:lnTo>
                  <a:lnTo>
                    <a:pt x="1979727" y="1636010"/>
                  </a:lnTo>
                  <a:lnTo>
                    <a:pt x="2016103" y="1691461"/>
                  </a:lnTo>
                  <a:lnTo>
                    <a:pt x="2044863" y="1751218"/>
                  </a:lnTo>
                  <a:lnTo>
                    <a:pt x="2065506" y="1814241"/>
                  </a:lnTo>
                  <a:lnTo>
                    <a:pt x="2077672" y="1879433"/>
                  </a:lnTo>
                  <a:lnTo>
                    <a:pt x="2081150" y="1945660"/>
                  </a:lnTo>
                  <a:lnTo>
                    <a:pt x="2075880" y="2011768"/>
                  </a:lnTo>
                  <a:lnTo>
                    <a:pt x="2061953" y="2076607"/>
                  </a:lnTo>
                  <a:lnTo>
                    <a:pt x="2039611" y="2139048"/>
                  </a:lnTo>
                  <a:lnTo>
                    <a:pt x="2009244" y="2198004"/>
                  </a:lnTo>
                  <a:lnTo>
                    <a:pt x="1971380" y="2252450"/>
                  </a:lnTo>
                  <a:lnTo>
                    <a:pt x="1926678" y="2301438"/>
                  </a:lnTo>
                  <a:lnTo>
                    <a:pt x="1875915" y="2344114"/>
                  </a:lnTo>
                  <a:lnTo>
                    <a:pt x="1819977" y="2379736"/>
                  </a:lnTo>
                  <a:lnTo>
                    <a:pt x="1759836" y="2407684"/>
                  </a:lnTo>
                  <a:lnTo>
                    <a:pt x="1696539" y="2427472"/>
                  </a:lnTo>
                  <a:lnTo>
                    <a:pt x="1631188" y="2438754"/>
                  </a:lnTo>
                  <a:lnTo>
                    <a:pt x="1564920" y="2441336"/>
                  </a:lnTo>
                  <a:lnTo>
                    <a:pt x="1498890" y="2435171"/>
                  </a:lnTo>
                  <a:lnTo>
                    <a:pt x="1434245" y="2420367"/>
                  </a:lnTo>
                  <a:lnTo>
                    <a:pt x="1372112" y="2397182"/>
                  </a:lnTo>
                  <a:lnTo>
                    <a:pt x="1313572" y="2366020"/>
                  </a:lnTo>
                  <a:lnTo>
                    <a:pt x="1259644" y="2327422"/>
                  </a:lnTo>
                  <a:lnTo>
                    <a:pt x="1211267" y="2282060"/>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5" name="pg5"/>
            <p:cNvSpPr/>
            <p:nvPr/>
          </p:nvSpPr>
          <p:spPr>
            <a:xfrm>
              <a:off x="1270573" y="3993410"/>
              <a:ext cx="1521245" cy="1079156"/>
            </a:xfrm>
            <a:custGeom>
              <a:avLst/>
              <a:pathLst>
                <a:path w="1521245" h="1079156">
                  <a:moveTo>
                    <a:pt x="1429995" y="0"/>
                  </a:moveTo>
                  <a:lnTo>
                    <a:pt x="1361900" y="6344"/>
                  </a:lnTo>
                  <a:lnTo>
                    <a:pt x="1293805" y="12688"/>
                  </a:lnTo>
                  <a:lnTo>
                    <a:pt x="1225710" y="19033"/>
                  </a:lnTo>
                  <a:lnTo>
                    <a:pt x="1157615" y="25377"/>
                  </a:lnTo>
                  <a:lnTo>
                    <a:pt x="1089520" y="31721"/>
                  </a:lnTo>
                  <a:lnTo>
                    <a:pt x="1021425" y="38066"/>
                  </a:lnTo>
                  <a:lnTo>
                    <a:pt x="953330" y="44410"/>
                  </a:lnTo>
                  <a:lnTo>
                    <a:pt x="885235" y="50754"/>
                  </a:lnTo>
                  <a:lnTo>
                    <a:pt x="817140" y="57099"/>
                  </a:lnTo>
                  <a:lnTo>
                    <a:pt x="749045" y="63443"/>
                  </a:lnTo>
                  <a:lnTo>
                    <a:pt x="680950" y="69787"/>
                  </a:lnTo>
                  <a:lnTo>
                    <a:pt x="612855" y="76132"/>
                  </a:lnTo>
                  <a:lnTo>
                    <a:pt x="544760" y="82476"/>
                  </a:lnTo>
                  <a:lnTo>
                    <a:pt x="476665" y="88821"/>
                  </a:lnTo>
                  <a:lnTo>
                    <a:pt x="408570" y="95165"/>
                  </a:lnTo>
                  <a:lnTo>
                    <a:pt x="340475" y="101509"/>
                  </a:lnTo>
                  <a:lnTo>
                    <a:pt x="272380" y="107854"/>
                  </a:lnTo>
                  <a:lnTo>
                    <a:pt x="204285" y="114198"/>
                  </a:lnTo>
                  <a:lnTo>
                    <a:pt x="136190" y="120542"/>
                  </a:lnTo>
                  <a:lnTo>
                    <a:pt x="68095" y="126887"/>
                  </a:lnTo>
                  <a:lnTo>
                    <a:pt x="0" y="133231"/>
                  </a:lnTo>
                  <a:lnTo>
                    <a:pt x="7502" y="200882"/>
                  </a:lnTo>
                  <a:lnTo>
                    <a:pt x="17375" y="268228"/>
                  </a:lnTo>
                  <a:lnTo>
                    <a:pt x="29606" y="335186"/>
                  </a:lnTo>
                  <a:lnTo>
                    <a:pt x="44180" y="401674"/>
                  </a:lnTo>
                  <a:lnTo>
                    <a:pt x="61078" y="467608"/>
                  </a:lnTo>
                  <a:lnTo>
                    <a:pt x="80280" y="532910"/>
                  </a:lnTo>
                  <a:lnTo>
                    <a:pt x="101763" y="597496"/>
                  </a:lnTo>
                  <a:lnTo>
                    <a:pt x="125499" y="661289"/>
                  </a:lnTo>
                  <a:lnTo>
                    <a:pt x="151460" y="724210"/>
                  </a:lnTo>
                  <a:lnTo>
                    <a:pt x="179613" y="786180"/>
                  </a:lnTo>
                  <a:lnTo>
                    <a:pt x="209925" y="847125"/>
                  </a:lnTo>
                  <a:lnTo>
                    <a:pt x="242356" y="906967"/>
                  </a:lnTo>
                  <a:lnTo>
                    <a:pt x="276869" y="965635"/>
                  </a:lnTo>
                  <a:lnTo>
                    <a:pt x="313419" y="1023054"/>
                  </a:lnTo>
                  <a:lnTo>
                    <a:pt x="351962" y="1079156"/>
                  </a:lnTo>
                  <a:lnTo>
                    <a:pt x="407642" y="1039445"/>
                  </a:lnTo>
                  <a:lnTo>
                    <a:pt x="463323" y="999735"/>
                  </a:lnTo>
                  <a:lnTo>
                    <a:pt x="519003" y="960025"/>
                  </a:lnTo>
                  <a:lnTo>
                    <a:pt x="574683" y="920315"/>
                  </a:lnTo>
                  <a:lnTo>
                    <a:pt x="630363" y="880604"/>
                  </a:lnTo>
                  <a:lnTo>
                    <a:pt x="686043" y="840894"/>
                  </a:lnTo>
                  <a:lnTo>
                    <a:pt x="741723" y="801184"/>
                  </a:lnTo>
                  <a:lnTo>
                    <a:pt x="797403" y="761473"/>
                  </a:lnTo>
                  <a:lnTo>
                    <a:pt x="853083" y="721763"/>
                  </a:lnTo>
                  <a:lnTo>
                    <a:pt x="908763" y="682053"/>
                  </a:lnTo>
                  <a:lnTo>
                    <a:pt x="964444" y="642342"/>
                  </a:lnTo>
                  <a:lnTo>
                    <a:pt x="1020124" y="602632"/>
                  </a:lnTo>
                  <a:lnTo>
                    <a:pt x="1075804" y="562922"/>
                  </a:lnTo>
                  <a:lnTo>
                    <a:pt x="1131484" y="523211"/>
                  </a:lnTo>
                  <a:lnTo>
                    <a:pt x="1187164" y="483501"/>
                  </a:lnTo>
                  <a:lnTo>
                    <a:pt x="1242844" y="443791"/>
                  </a:lnTo>
                  <a:lnTo>
                    <a:pt x="1298524" y="404080"/>
                  </a:lnTo>
                  <a:lnTo>
                    <a:pt x="1354204" y="364370"/>
                  </a:lnTo>
                  <a:lnTo>
                    <a:pt x="1409884" y="324660"/>
                  </a:lnTo>
                  <a:lnTo>
                    <a:pt x="1465565" y="284950"/>
                  </a:lnTo>
                  <a:lnTo>
                    <a:pt x="1521245" y="245239"/>
                  </a:lnTo>
                  <a:lnTo>
                    <a:pt x="1486471" y="188989"/>
                  </a:lnTo>
                  <a:lnTo>
                    <a:pt x="1459382" y="128661"/>
                  </a:lnTo>
                  <a:lnTo>
                    <a:pt x="1440448" y="65299"/>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6" name="pg6"/>
            <p:cNvSpPr/>
            <p:nvPr/>
          </p:nvSpPr>
          <p:spPr>
            <a:xfrm>
              <a:off x="1262365" y="3385381"/>
              <a:ext cx="1457568" cy="741260"/>
            </a:xfrm>
            <a:custGeom>
              <a:avLst/>
              <a:pathLst>
                <a:path w="1457568" h="741260">
                  <a:moveTo>
                    <a:pt x="1457568" y="415850"/>
                  </a:moveTo>
                  <a:lnTo>
                    <a:pt x="1392108" y="396047"/>
                  </a:lnTo>
                  <a:lnTo>
                    <a:pt x="1326648" y="376245"/>
                  </a:lnTo>
                  <a:lnTo>
                    <a:pt x="1261187" y="356442"/>
                  </a:lnTo>
                  <a:lnTo>
                    <a:pt x="1195727" y="336640"/>
                  </a:lnTo>
                  <a:lnTo>
                    <a:pt x="1130267" y="316838"/>
                  </a:lnTo>
                  <a:lnTo>
                    <a:pt x="1064807" y="297035"/>
                  </a:lnTo>
                  <a:lnTo>
                    <a:pt x="999346" y="277233"/>
                  </a:lnTo>
                  <a:lnTo>
                    <a:pt x="933886" y="257431"/>
                  </a:lnTo>
                  <a:lnTo>
                    <a:pt x="868426" y="237628"/>
                  </a:lnTo>
                  <a:lnTo>
                    <a:pt x="802966" y="217826"/>
                  </a:lnTo>
                  <a:lnTo>
                    <a:pt x="737505" y="198023"/>
                  </a:lnTo>
                  <a:lnTo>
                    <a:pt x="672045" y="178221"/>
                  </a:lnTo>
                  <a:lnTo>
                    <a:pt x="606585" y="158419"/>
                  </a:lnTo>
                  <a:lnTo>
                    <a:pt x="541124" y="138616"/>
                  </a:lnTo>
                  <a:lnTo>
                    <a:pt x="475664" y="118814"/>
                  </a:lnTo>
                  <a:lnTo>
                    <a:pt x="410204" y="99011"/>
                  </a:lnTo>
                  <a:lnTo>
                    <a:pt x="344744" y="79209"/>
                  </a:lnTo>
                  <a:lnTo>
                    <a:pt x="279283" y="59407"/>
                  </a:lnTo>
                  <a:lnTo>
                    <a:pt x="213823" y="39604"/>
                  </a:lnTo>
                  <a:lnTo>
                    <a:pt x="148363" y="19802"/>
                  </a:lnTo>
                  <a:lnTo>
                    <a:pt x="82902" y="0"/>
                  </a:lnTo>
                  <a:lnTo>
                    <a:pt x="64319" y="65566"/>
                  </a:lnTo>
                  <a:lnTo>
                    <a:pt x="48052" y="131744"/>
                  </a:lnTo>
                  <a:lnTo>
                    <a:pt x="34120" y="198454"/>
                  </a:lnTo>
                  <a:lnTo>
                    <a:pt x="22542" y="265612"/>
                  </a:lnTo>
                  <a:lnTo>
                    <a:pt x="13330" y="333135"/>
                  </a:lnTo>
                  <a:lnTo>
                    <a:pt x="6498" y="400941"/>
                  </a:lnTo>
                  <a:lnTo>
                    <a:pt x="2052" y="468945"/>
                  </a:lnTo>
                  <a:lnTo>
                    <a:pt x="0" y="537062"/>
                  </a:lnTo>
                  <a:lnTo>
                    <a:pt x="342" y="605210"/>
                  </a:lnTo>
                  <a:lnTo>
                    <a:pt x="3079" y="673304"/>
                  </a:lnTo>
                  <a:lnTo>
                    <a:pt x="8208" y="741260"/>
                  </a:lnTo>
                  <a:lnTo>
                    <a:pt x="76303" y="734915"/>
                  </a:lnTo>
                  <a:lnTo>
                    <a:pt x="144398" y="728571"/>
                  </a:lnTo>
                  <a:lnTo>
                    <a:pt x="212493" y="722227"/>
                  </a:lnTo>
                  <a:lnTo>
                    <a:pt x="280588" y="715882"/>
                  </a:lnTo>
                  <a:lnTo>
                    <a:pt x="348683" y="709538"/>
                  </a:lnTo>
                  <a:lnTo>
                    <a:pt x="416778" y="703194"/>
                  </a:lnTo>
                  <a:lnTo>
                    <a:pt x="484873" y="696849"/>
                  </a:lnTo>
                  <a:lnTo>
                    <a:pt x="552968" y="690505"/>
                  </a:lnTo>
                  <a:lnTo>
                    <a:pt x="621063" y="684161"/>
                  </a:lnTo>
                  <a:lnTo>
                    <a:pt x="689158" y="677816"/>
                  </a:lnTo>
                  <a:lnTo>
                    <a:pt x="757253" y="671472"/>
                  </a:lnTo>
                  <a:lnTo>
                    <a:pt x="825348" y="665127"/>
                  </a:lnTo>
                  <a:lnTo>
                    <a:pt x="893443" y="658783"/>
                  </a:lnTo>
                  <a:lnTo>
                    <a:pt x="961538" y="652439"/>
                  </a:lnTo>
                  <a:lnTo>
                    <a:pt x="1029633" y="646094"/>
                  </a:lnTo>
                  <a:lnTo>
                    <a:pt x="1097728" y="639750"/>
                  </a:lnTo>
                  <a:lnTo>
                    <a:pt x="1165823" y="633406"/>
                  </a:lnTo>
                  <a:lnTo>
                    <a:pt x="1233918" y="627061"/>
                  </a:lnTo>
                  <a:lnTo>
                    <a:pt x="1302013" y="620717"/>
                  </a:lnTo>
                  <a:lnTo>
                    <a:pt x="1370108" y="614373"/>
                  </a:lnTo>
                  <a:lnTo>
                    <a:pt x="1438203" y="608028"/>
                  </a:lnTo>
                  <a:lnTo>
                    <a:pt x="1438568" y="511000"/>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7" name="pg7"/>
            <p:cNvSpPr/>
            <p:nvPr/>
          </p:nvSpPr>
          <p:spPr>
            <a:xfrm>
              <a:off x="1345268" y="2850336"/>
              <a:ext cx="1441229" cy="950894"/>
            </a:xfrm>
            <a:custGeom>
              <a:avLst/>
              <a:pathLst>
                <a:path w="1441229" h="950894">
                  <a:moveTo>
                    <a:pt x="1441229" y="812179"/>
                  </a:moveTo>
                  <a:lnTo>
                    <a:pt x="1384825" y="773504"/>
                  </a:lnTo>
                  <a:lnTo>
                    <a:pt x="1328421" y="734829"/>
                  </a:lnTo>
                  <a:lnTo>
                    <a:pt x="1272017" y="696153"/>
                  </a:lnTo>
                  <a:lnTo>
                    <a:pt x="1215613" y="657478"/>
                  </a:lnTo>
                  <a:lnTo>
                    <a:pt x="1159209" y="618803"/>
                  </a:lnTo>
                  <a:lnTo>
                    <a:pt x="1102805" y="580128"/>
                  </a:lnTo>
                  <a:lnTo>
                    <a:pt x="1046401" y="541452"/>
                  </a:lnTo>
                  <a:lnTo>
                    <a:pt x="989997" y="502777"/>
                  </a:lnTo>
                  <a:lnTo>
                    <a:pt x="933593" y="464102"/>
                  </a:lnTo>
                  <a:lnTo>
                    <a:pt x="877189" y="425427"/>
                  </a:lnTo>
                  <a:lnTo>
                    <a:pt x="820785" y="386752"/>
                  </a:lnTo>
                  <a:lnTo>
                    <a:pt x="764381" y="348076"/>
                  </a:lnTo>
                  <a:lnTo>
                    <a:pt x="707977" y="309401"/>
                  </a:lnTo>
                  <a:lnTo>
                    <a:pt x="651573" y="270726"/>
                  </a:lnTo>
                  <a:lnTo>
                    <a:pt x="595169" y="232051"/>
                  </a:lnTo>
                  <a:lnTo>
                    <a:pt x="538765" y="193376"/>
                  </a:lnTo>
                  <a:lnTo>
                    <a:pt x="482361" y="154700"/>
                  </a:lnTo>
                  <a:lnTo>
                    <a:pt x="425957" y="116025"/>
                  </a:lnTo>
                  <a:lnTo>
                    <a:pt x="369553" y="77350"/>
                  </a:lnTo>
                  <a:lnTo>
                    <a:pt x="313149" y="38675"/>
                  </a:lnTo>
                  <a:lnTo>
                    <a:pt x="256745" y="0"/>
                  </a:lnTo>
                  <a:lnTo>
                    <a:pt x="220248" y="55226"/>
                  </a:lnTo>
                  <a:lnTo>
                    <a:pt x="185657" y="111666"/>
                  </a:lnTo>
                  <a:lnTo>
                    <a:pt x="153013" y="169253"/>
                  </a:lnTo>
                  <a:lnTo>
                    <a:pt x="122354" y="227922"/>
                  </a:lnTo>
                  <a:lnTo>
                    <a:pt x="93715" y="287603"/>
                  </a:lnTo>
                  <a:lnTo>
                    <a:pt x="67131" y="348227"/>
                  </a:lnTo>
                  <a:lnTo>
                    <a:pt x="42631" y="409723"/>
                  </a:lnTo>
                  <a:lnTo>
                    <a:pt x="20246" y="472020"/>
                  </a:lnTo>
                  <a:lnTo>
                    <a:pt x="0" y="535044"/>
                  </a:lnTo>
                  <a:lnTo>
                    <a:pt x="65460" y="554846"/>
                  </a:lnTo>
                  <a:lnTo>
                    <a:pt x="130920" y="574649"/>
                  </a:lnTo>
                  <a:lnTo>
                    <a:pt x="196380" y="594451"/>
                  </a:lnTo>
                  <a:lnTo>
                    <a:pt x="261841" y="614254"/>
                  </a:lnTo>
                  <a:lnTo>
                    <a:pt x="327301" y="634056"/>
                  </a:lnTo>
                  <a:lnTo>
                    <a:pt x="392761" y="653858"/>
                  </a:lnTo>
                  <a:lnTo>
                    <a:pt x="458221" y="673661"/>
                  </a:lnTo>
                  <a:lnTo>
                    <a:pt x="523682" y="693463"/>
                  </a:lnTo>
                  <a:lnTo>
                    <a:pt x="589142" y="713266"/>
                  </a:lnTo>
                  <a:lnTo>
                    <a:pt x="654602" y="733068"/>
                  </a:lnTo>
                  <a:lnTo>
                    <a:pt x="720063" y="752870"/>
                  </a:lnTo>
                  <a:lnTo>
                    <a:pt x="785523" y="772673"/>
                  </a:lnTo>
                  <a:lnTo>
                    <a:pt x="850983" y="792475"/>
                  </a:lnTo>
                  <a:lnTo>
                    <a:pt x="916443" y="812277"/>
                  </a:lnTo>
                  <a:lnTo>
                    <a:pt x="981904" y="832080"/>
                  </a:lnTo>
                  <a:lnTo>
                    <a:pt x="1047364" y="851882"/>
                  </a:lnTo>
                  <a:lnTo>
                    <a:pt x="1112824" y="871685"/>
                  </a:lnTo>
                  <a:lnTo>
                    <a:pt x="1178285" y="891487"/>
                  </a:lnTo>
                  <a:lnTo>
                    <a:pt x="1243745" y="911289"/>
                  </a:lnTo>
                  <a:lnTo>
                    <a:pt x="1309205" y="931092"/>
                  </a:lnTo>
                  <a:lnTo>
                    <a:pt x="1374665" y="950894"/>
                  </a:lnTo>
                  <a:lnTo>
                    <a:pt x="1402608" y="878975"/>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8" name="pg8"/>
            <p:cNvSpPr/>
            <p:nvPr/>
          </p:nvSpPr>
          <p:spPr>
            <a:xfrm>
              <a:off x="1602014" y="2488451"/>
              <a:ext cx="1267805" cy="1174064"/>
            </a:xfrm>
            <a:custGeom>
              <a:avLst/>
              <a:pathLst>
                <a:path w="1267805" h="1174064">
                  <a:moveTo>
                    <a:pt x="1267805" y="1080242"/>
                  </a:moveTo>
                  <a:lnTo>
                    <a:pt x="1222738" y="1028802"/>
                  </a:lnTo>
                  <a:lnTo>
                    <a:pt x="1177670" y="977362"/>
                  </a:lnTo>
                  <a:lnTo>
                    <a:pt x="1132602" y="925922"/>
                  </a:lnTo>
                  <a:lnTo>
                    <a:pt x="1087534" y="874481"/>
                  </a:lnTo>
                  <a:lnTo>
                    <a:pt x="1042467" y="823041"/>
                  </a:lnTo>
                  <a:lnTo>
                    <a:pt x="997399" y="771601"/>
                  </a:lnTo>
                  <a:lnTo>
                    <a:pt x="952331" y="720161"/>
                  </a:lnTo>
                  <a:lnTo>
                    <a:pt x="907264" y="668721"/>
                  </a:lnTo>
                  <a:lnTo>
                    <a:pt x="862196" y="617281"/>
                  </a:lnTo>
                  <a:lnTo>
                    <a:pt x="817128" y="565841"/>
                  </a:lnTo>
                  <a:lnTo>
                    <a:pt x="772061" y="514401"/>
                  </a:lnTo>
                  <a:lnTo>
                    <a:pt x="726993" y="462961"/>
                  </a:lnTo>
                  <a:lnTo>
                    <a:pt x="681925" y="411520"/>
                  </a:lnTo>
                  <a:lnTo>
                    <a:pt x="636857" y="360080"/>
                  </a:lnTo>
                  <a:lnTo>
                    <a:pt x="591790" y="308640"/>
                  </a:lnTo>
                  <a:lnTo>
                    <a:pt x="546722" y="257200"/>
                  </a:lnTo>
                  <a:lnTo>
                    <a:pt x="501654" y="205760"/>
                  </a:lnTo>
                  <a:lnTo>
                    <a:pt x="456587" y="154320"/>
                  </a:lnTo>
                  <a:lnTo>
                    <a:pt x="411519" y="102880"/>
                  </a:lnTo>
                  <a:lnTo>
                    <a:pt x="366451" y="51440"/>
                  </a:lnTo>
                  <a:lnTo>
                    <a:pt x="321383" y="0"/>
                  </a:lnTo>
                  <a:lnTo>
                    <a:pt x="270070" y="46604"/>
                  </a:lnTo>
                  <a:lnTo>
                    <a:pt x="220454" y="95013"/>
                  </a:lnTo>
                  <a:lnTo>
                    <a:pt x="172602" y="145165"/>
                  </a:lnTo>
                  <a:lnTo>
                    <a:pt x="126572" y="196995"/>
                  </a:lnTo>
                  <a:lnTo>
                    <a:pt x="82425" y="250438"/>
                  </a:lnTo>
                  <a:lnTo>
                    <a:pt x="40216" y="305424"/>
                  </a:lnTo>
                  <a:lnTo>
                    <a:pt x="0" y="361884"/>
                  </a:lnTo>
                  <a:lnTo>
                    <a:pt x="56403" y="400560"/>
                  </a:lnTo>
                  <a:lnTo>
                    <a:pt x="112807" y="439235"/>
                  </a:lnTo>
                  <a:lnTo>
                    <a:pt x="169211" y="477910"/>
                  </a:lnTo>
                  <a:lnTo>
                    <a:pt x="225615" y="516585"/>
                  </a:lnTo>
                  <a:lnTo>
                    <a:pt x="282019" y="555260"/>
                  </a:lnTo>
                  <a:lnTo>
                    <a:pt x="338423" y="593936"/>
                  </a:lnTo>
                  <a:lnTo>
                    <a:pt x="394827" y="632611"/>
                  </a:lnTo>
                  <a:lnTo>
                    <a:pt x="451231" y="671286"/>
                  </a:lnTo>
                  <a:lnTo>
                    <a:pt x="507635" y="709961"/>
                  </a:lnTo>
                  <a:lnTo>
                    <a:pt x="564039" y="748637"/>
                  </a:lnTo>
                  <a:lnTo>
                    <a:pt x="620443" y="787312"/>
                  </a:lnTo>
                  <a:lnTo>
                    <a:pt x="676847" y="825987"/>
                  </a:lnTo>
                  <a:lnTo>
                    <a:pt x="733251" y="864662"/>
                  </a:lnTo>
                  <a:lnTo>
                    <a:pt x="789655" y="903337"/>
                  </a:lnTo>
                  <a:lnTo>
                    <a:pt x="846059" y="942013"/>
                  </a:lnTo>
                  <a:lnTo>
                    <a:pt x="902463" y="980688"/>
                  </a:lnTo>
                  <a:lnTo>
                    <a:pt x="958867" y="1019363"/>
                  </a:lnTo>
                  <a:lnTo>
                    <a:pt x="1015271" y="1058038"/>
                  </a:lnTo>
                  <a:lnTo>
                    <a:pt x="1071675" y="1096713"/>
                  </a:lnTo>
                  <a:lnTo>
                    <a:pt x="1128079" y="1135389"/>
                  </a:lnTo>
                  <a:lnTo>
                    <a:pt x="1184483" y="1174064"/>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9" name="pg9"/>
            <p:cNvSpPr/>
            <p:nvPr/>
          </p:nvSpPr>
          <p:spPr>
            <a:xfrm>
              <a:off x="1923398" y="2236182"/>
              <a:ext cx="1041043" cy="1332511"/>
            </a:xfrm>
            <a:custGeom>
              <a:avLst/>
              <a:pathLst>
                <a:path w="1041043" h="1332511">
                  <a:moveTo>
                    <a:pt x="1041043" y="1267108"/>
                  </a:moveTo>
                  <a:lnTo>
                    <a:pt x="1008849" y="1206769"/>
                  </a:lnTo>
                  <a:lnTo>
                    <a:pt x="976655" y="1146431"/>
                  </a:lnTo>
                  <a:lnTo>
                    <a:pt x="944462" y="1086092"/>
                  </a:lnTo>
                  <a:lnTo>
                    <a:pt x="912268" y="1025754"/>
                  </a:lnTo>
                  <a:lnTo>
                    <a:pt x="880074" y="965415"/>
                  </a:lnTo>
                  <a:lnTo>
                    <a:pt x="847880" y="905077"/>
                  </a:lnTo>
                  <a:lnTo>
                    <a:pt x="815686" y="844738"/>
                  </a:lnTo>
                  <a:lnTo>
                    <a:pt x="783492" y="784400"/>
                  </a:lnTo>
                  <a:lnTo>
                    <a:pt x="751298" y="724061"/>
                  </a:lnTo>
                  <a:lnTo>
                    <a:pt x="719104" y="663723"/>
                  </a:lnTo>
                  <a:lnTo>
                    <a:pt x="686910" y="603384"/>
                  </a:lnTo>
                  <a:lnTo>
                    <a:pt x="654716" y="543046"/>
                  </a:lnTo>
                  <a:lnTo>
                    <a:pt x="622522" y="482707"/>
                  </a:lnTo>
                  <a:lnTo>
                    <a:pt x="590328" y="422369"/>
                  </a:lnTo>
                  <a:lnTo>
                    <a:pt x="558134" y="362030"/>
                  </a:lnTo>
                  <a:lnTo>
                    <a:pt x="525940" y="301692"/>
                  </a:lnTo>
                  <a:lnTo>
                    <a:pt x="493746" y="241353"/>
                  </a:lnTo>
                  <a:lnTo>
                    <a:pt x="461552" y="181015"/>
                  </a:lnTo>
                  <a:lnTo>
                    <a:pt x="429358" y="120676"/>
                  </a:lnTo>
                  <a:lnTo>
                    <a:pt x="397164" y="60338"/>
                  </a:lnTo>
                  <a:lnTo>
                    <a:pt x="364970" y="0"/>
                  </a:lnTo>
                  <a:lnTo>
                    <a:pt x="300270" y="36126"/>
                  </a:lnTo>
                  <a:lnTo>
                    <a:pt x="236998" y="74698"/>
                  </a:lnTo>
                  <a:lnTo>
                    <a:pt x="175245" y="115660"/>
                  </a:lnTo>
                  <a:lnTo>
                    <a:pt x="115103" y="158952"/>
                  </a:lnTo>
                  <a:lnTo>
                    <a:pt x="56660" y="204510"/>
                  </a:lnTo>
                  <a:lnTo>
                    <a:pt x="0" y="252268"/>
                  </a:lnTo>
                  <a:lnTo>
                    <a:pt x="45067" y="303708"/>
                  </a:lnTo>
                  <a:lnTo>
                    <a:pt x="90135" y="355149"/>
                  </a:lnTo>
                  <a:lnTo>
                    <a:pt x="135203" y="406589"/>
                  </a:lnTo>
                  <a:lnTo>
                    <a:pt x="180270" y="458029"/>
                  </a:lnTo>
                  <a:lnTo>
                    <a:pt x="225338" y="509469"/>
                  </a:lnTo>
                  <a:lnTo>
                    <a:pt x="270406" y="560909"/>
                  </a:lnTo>
                  <a:lnTo>
                    <a:pt x="315473" y="612349"/>
                  </a:lnTo>
                  <a:lnTo>
                    <a:pt x="360541" y="663789"/>
                  </a:lnTo>
                  <a:lnTo>
                    <a:pt x="405609" y="715229"/>
                  </a:lnTo>
                  <a:lnTo>
                    <a:pt x="450677" y="766669"/>
                  </a:lnTo>
                  <a:lnTo>
                    <a:pt x="495744" y="818110"/>
                  </a:lnTo>
                  <a:lnTo>
                    <a:pt x="540812" y="869550"/>
                  </a:lnTo>
                  <a:lnTo>
                    <a:pt x="585880" y="920990"/>
                  </a:lnTo>
                  <a:lnTo>
                    <a:pt x="630947" y="972430"/>
                  </a:lnTo>
                  <a:lnTo>
                    <a:pt x="676015" y="1023870"/>
                  </a:lnTo>
                  <a:lnTo>
                    <a:pt x="721083" y="1075310"/>
                  </a:lnTo>
                  <a:lnTo>
                    <a:pt x="766150" y="1126750"/>
                  </a:lnTo>
                  <a:lnTo>
                    <a:pt x="811218" y="1178190"/>
                  </a:lnTo>
                  <a:lnTo>
                    <a:pt x="856286" y="1229630"/>
                  </a:lnTo>
                  <a:lnTo>
                    <a:pt x="901354" y="1281071"/>
                  </a:lnTo>
                  <a:lnTo>
                    <a:pt x="946421" y="1332511"/>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0" name="pg10"/>
            <p:cNvSpPr/>
            <p:nvPr/>
          </p:nvSpPr>
          <p:spPr>
            <a:xfrm>
              <a:off x="2288368" y="2146792"/>
              <a:ext cx="725886" cy="1356498"/>
            </a:xfrm>
            <a:custGeom>
              <a:avLst/>
              <a:pathLst>
                <a:path w="725886" h="1356498">
                  <a:moveTo>
                    <a:pt x="725886" y="1333323"/>
                  </a:moveTo>
                  <a:lnTo>
                    <a:pt x="700470" y="1269831"/>
                  </a:lnTo>
                  <a:lnTo>
                    <a:pt x="675053" y="1206340"/>
                  </a:lnTo>
                  <a:lnTo>
                    <a:pt x="649637" y="1142848"/>
                  </a:lnTo>
                  <a:lnTo>
                    <a:pt x="624220" y="1079357"/>
                  </a:lnTo>
                  <a:lnTo>
                    <a:pt x="598804" y="1015865"/>
                  </a:lnTo>
                  <a:lnTo>
                    <a:pt x="573387" y="952373"/>
                  </a:lnTo>
                  <a:lnTo>
                    <a:pt x="547971" y="888882"/>
                  </a:lnTo>
                  <a:lnTo>
                    <a:pt x="522554" y="825390"/>
                  </a:lnTo>
                  <a:lnTo>
                    <a:pt x="497137" y="761899"/>
                  </a:lnTo>
                  <a:lnTo>
                    <a:pt x="471721" y="698407"/>
                  </a:lnTo>
                  <a:lnTo>
                    <a:pt x="446304" y="634915"/>
                  </a:lnTo>
                  <a:lnTo>
                    <a:pt x="420888" y="571424"/>
                  </a:lnTo>
                  <a:lnTo>
                    <a:pt x="395471" y="507932"/>
                  </a:lnTo>
                  <a:lnTo>
                    <a:pt x="370055" y="444441"/>
                  </a:lnTo>
                  <a:lnTo>
                    <a:pt x="344638" y="380949"/>
                  </a:lnTo>
                  <a:lnTo>
                    <a:pt x="319222" y="317457"/>
                  </a:lnTo>
                  <a:lnTo>
                    <a:pt x="293805" y="253966"/>
                  </a:lnTo>
                  <a:lnTo>
                    <a:pt x="268388" y="190474"/>
                  </a:lnTo>
                  <a:lnTo>
                    <a:pt x="242972" y="126983"/>
                  </a:lnTo>
                  <a:lnTo>
                    <a:pt x="217555" y="63491"/>
                  </a:lnTo>
                  <a:lnTo>
                    <a:pt x="192139" y="0"/>
                  </a:lnTo>
                  <a:lnTo>
                    <a:pt x="127020" y="27455"/>
                  </a:lnTo>
                  <a:lnTo>
                    <a:pt x="62945" y="57265"/>
                  </a:lnTo>
                  <a:lnTo>
                    <a:pt x="0" y="89390"/>
                  </a:lnTo>
                  <a:lnTo>
                    <a:pt x="32193" y="149729"/>
                  </a:lnTo>
                  <a:lnTo>
                    <a:pt x="64387" y="210067"/>
                  </a:lnTo>
                  <a:lnTo>
                    <a:pt x="96581" y="270406"/>
                  </a:lnTo>
                  <a:lnTo>
                    <a:pt x="128775" y="330744"/>
                  </a:lnTo>
                  <a:lnTo>
                    <a:pt x="160969" y="391082"/>
                  </a:lnTo>
                  <a:lnTo>
                    <a:pt x="193163" y="451421"/>
                  </a:lnTo>
                  <a:lnTo>
                    <a:pt x="225357" y="511759"/>
                  </a:lnTo>
                  <a:lnTo>
                    <a:pt x="257551" y="572098"/>
                  </a:lnTo>
                  <a:lnTo>
                    <a:pt x="289745" y="632436"/>
                  </a:lnTo>
                  <a:lnTo>
                    <a:pt x="321939" y="692775"/>
                  </a:lnTo>
                  <a:lnTo>
                    <a:pt x="354133" y="753113"/>
                  </a:lnTo>
                  <a:lnTo>
                    <a:pt x="386327" y="813452"/>
                  </a:lnTo>
                  <a:lnTo>
                    <a:pt x="418521" y="873790"/>
                  </a:lnTo>
                  <a:lnTo>
                    <a:pt x="450715" y="934129"/>
                  </a:lnTo>
                  <a:lnTo>
                    <a:pt x="482909" y="994467"/>
                  </a:lnTo>
                  <a:lnTo>
                    <a:pt x="515103" y="1054806"/>
                  </a:lnTo>
                  <a:lnTo>
                    <a:pt x="547297" y="1115144"/>
                  </a:lnTo>
                  <a:lnTo>
                    <a:pt x="579491" y="1175483"/>
                  </a:lnTo>
                  <a:lnTo>
                    <a:pt x="611685" y="1235821"/>
                  </a:lnTo>
                  <a:lnTo>
                    <a:pt x="643879" y="1296160"/>
                  </a:lnTo>
                  <a:lnTo>
                    <a:pt x="676072" y="1356498"/>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1" name="pg11"/>
            <p:cNvSpPr/>
            <p:nvPr/>
          </p:nvSpPr>
          <p:spPr>
            <a:xfrm>
              <a:off x="2480508" y="2095766"/>
              <a:ext cx="570970" cy="1384348"/>
            </a:xfrm>
            <a:custGeom>
              <a:avLst/>
              <a:pathLst>
                <a:path w="570970" h="1384348">
                  <a:moveTo>
                    <a:pt x="570970" y="1371120"/>
                  </a:moveTo>
                  <a:lnTo>
                    <a:pt x="550618" y="1305828"/>
                  </a:lnTo>
                  <a:lnTo>
                    <a:pt x="530266" y="1240537"/>
                  </a:lnTo>
                  <a:lnTo>
                    <a:pt x="509913" y="1175245"/>
                  </a:lnTo>
                  <a:lnTo>
                    <a:pt x="489561" y="1109954"/>
                  </a:lnTo>
                  <a:lnTo>
                    <a:pt x="469209" y="1044662"/>
                  </a:lnTo>
                  <a:lnTo>
                    <a:pt x="448857" y="979371"/>
                  </a:lnTo>
                  <a:lnTo>
                    <a:pt x="428505" y="914080"/>
                  </a:lnTo>
                  <a:lnTo>
                    <a:pt x="408152" y="848788"/>
                  </a:lnTo>
                  <a:lnTo>
                    <a:pt x="387800" y="783497"/>
                  </a:lnTo>
                  <a:lnTo>
                    <a:pt x="367448" y="718205"/>
                  </a:lnTo>
                  <a:lnTo>
                    <a:pt x="347096" y="652914"/>
                  </a:lnTo>
                  <a:lnTo>
                    <a:pt x="326744" y="587622"/>
                  </a:lnTo>
                  <a:lnTo>
                    <a:pt x="306391" y="522331"/>
                  </a:lnTo>
                  <a:lnTo>
                    <a:pt x="286039" y="457040"/>
                  </a:lnTo>
                  <a:lnTo>
                    <a:pt x="265687" y="391748"/>
                  </a:lnTo>
                  <a:lnTo>
                    <a:pt x="245335" y="326457"/>
                  </a:lnTo>
                  <a:lnTo>
                    <a:pt x="224983" y="261165"/>
                  </a:lnTo>
                  <a:lnTo>
                    <a:pt x="204630" y="195874"/>
                  </a:lnTo>
                  <a:lnTo>
                    <a:pt x="184278" y="130582"/>
                  </a:lnTo>
                  <a:lnTo>
                    <a:pt x="163926" y="65291"/>
                  </a:lnTo>
                  <a:lnTo>
                    <a:pt x="143574" y="0"/>
                  </a:lnTo>
                  <a:lnTo>
                    <a:pt x="71285" y="24101"/>
                  </a:lnTo>
                  <a:lnTo>
                    <a:pt x="0" y="51025"/>
                  </a:lnTo>
                  <a:lnTo>
                    <a:pt x="25416" y="114517"/>
                  </a:lnTo>
                  <a:lnTo>
                    <a:pt x="50833" y="178008"/>
                  </a:lnTo>
                  <a:lnTo>
                    <a:pt x="76249" y="241500"/>
                  </a:lnTo>
                  <a:lnTo>
                    <a:pt x="101666" y="304991"/>
                  </a:lnTo>
                  <a:lnTo>
                    <a:pt x="127082" y="368483"/>
                  </a:lnTo>
                  <a:lnTo>
                    <a:pt x="152499" y="431975"/>
                  </a:lnTo>
                  <a:lnTo>
                    <a:pt x="177915" y="495466"/>
                  </a:lnTo>
                  <a:lnTo>
                    <a:pt x="203332" y="558958"/>
                  </a:lnTo>
                  <a:lnTo>
                    <a:pt x="228748" y="622449"/>
                  </a:lnTo>
                  <a:lnTo>
                    <a:pt x="254165" y="685941"/>
                  </a:lnTo>
                  <a:lnTo>
                    <a:pt x="279582" y="749433"/>
                  </a:lnTo>
                  <a:lnTo>
                    <a:pt x="304998" y="812924"/>
                  </a:lnTo>
                  <a:lnTo>
                    <a:pt x="330415" y="876416"/>
                  </a:lnTo>
                  <a:lnTo>
                    <a:pt x="355831" y="939907"/>
                  </a:lnTo>
                  <a:lnTo>
                    <a:pt x="381248" y="1003399"/>
                  </a:lnTo>
                  <a:lnTo>
                    <a:pt x="406664" y="1066890"/>
                  </a:lnTo>
                  <a:lnTo>
                    <a:pt x="432081" y="1130382"/>
                  </a:lnTo>
                  <a:lnTo>
                    <a:pt x="457497" y="1193874"/>
                  </a:lnTo>
                  <a:lnTo>
                    <a:pt x="482914" y="1257365"/>
                  </a:lnTo>
                  <a:lnTo>
                    <a:pt x="508331" y="1320857"/>
                  </a:lnTo>
                  <a:lnTo>
                    <a:pt x="533747" y="1384348"/>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2" name="pg12"/>
            <p:cNvSpPr/>
            <p:nvPr/>
          </p:nvSpPr>
          <p:spPr>
            <a:xfrm>
              <a:off x="2624082" y="2060039"/>
              <a:ext cx="461223" cy="1406847"/>
            </a:xfrm>
            <a:custGeom>
              <a:avLst/>
              <a:pathLst>
                <a:path w="461223" h="1406847">
                  <a:moveTo>
                    <a:pt x="461223" y="1397585"/>
                  </a:moveTo>
                  <a:lnTo>
                    <a:pt x="445473" y="1331033"/>
                  </a:lnTo>
                  <a:lnTo>
                    <a:pt x="429723" y="1264481"/>
                  </a:lnTo>
                  <a:lnTo>
                    <a:pt x="413973" y="1197930"/>
                  </a:lnTo>
                  <a:lnTo>
                    <a:pt x="398223" y="1131378"/>
                  </a:lnTo>
                  <a:lnTo>
                    <a:pt x="382473" y="1064826"/>
                  </a:lnTo>
                  <a:lnTo>
                    <a:pt x="366723" y="998275"/>
                  </a:lnTo>
                  <a:lnTo>
                    <a:pt x="350974" y="931723"/>
                  </a:lnTo>
                  <a:lnTo>
                    <a:pt x="335224" y="865171"/>
                  </a:lnTo>
                  <a:lnTo>
                    <a:pt x="319474" y="798620"/>
                  </a:lnTo>
                  <a:lnTo>
                    <a:pt x="303724" y="732068"/>
                  </a:lnTo>
                  <a:lnTo>
                    <a:pt x="287974" y="665516"/>
                  </a:lnTo>
                  <a:lnTo>
                    <a:pt x="272224" y="598965"/>
                  </a:lnTo>
                  <a:lnTo>
                    <a:pt x="256474" y="532413"/>
                  </a:lnTo>
                  <a:lnTo>
                    <a:pt x="240725" y="465861"/>
                  </a:lnTo>
                  <a:lnTo>
                    <a:pt x="224975" y="399310"/>
                  </a:lnTo>
                  <a:lnTo>
                    <a:pt x="209225" y="332758"/>
                  </a:lnTo>
                  <a:lnTo>
                    <a:pt x="193475" y="266206"/>
                  </a:lnTo>
                  <a:lnTo>
                    <a:pt x="177725" y="199655"/>
                  </a:lnTo>
                  <a:lnTo>
                    <a:pt x="161975" y="133103"/>
                  </a:lnTo>
                  <a:lnTo>
                    <a:pt x="146225" y="66551"/>
                  </a:lnTo>
                  <a:lnTo>
                    <a:pt x="130475" y="0"/>
                  </a:lnTo>
                  <a:lnTo>
                    <a:pt x="64926" y="16725"/>
                  </a:lnTo>
                  <a:lnTo>
                    <a:pt x="0" y="35727"/>
                  </a:lnTo>
                  <a:lnTo>
                    <a:pt x="20352" y="101019"/>
                  </a:lnTo>
                  <a:lnTo>
                    <a:pt x="40704" y="166310"/>
                  </a:lnTo>
                  <a:lnTo>
                    <a:pt x="61056" y="231601"/>
                  </a:lnTo>
                  <a:lnTo>
                    <a:pt x="81408" y="296893"/>
                  </a:lnTo>
                  <a:lnTo>
                    <a:pt x="101760" y="362184"/>
                  </a:lnTo>
                  <a:lnTo>
                    <a:pt x="122113" y="427476"/>
                  </a:lnTo>
                  <a:lnTo>
                    <a:pt x="142465" y="492767"/>
                  </a:lnTo>
                  <a:lnTo>
                    <a:pt x="162817" y="558059"/>
                  </a:lnTo>
                  <a:lnTo>
                    <a:pt x="183169" y="623350"/>
                  </a:lnTo>
                  <a:lnTo>
                    <a:pt x="203521" y="688642"/>
                  </a:lnTo>
                  <a:lnTo>
                    <a:pt x="223874" y="753933"/>
                  </a:lnTo>
                  <a:lnTo>
                    <a:pt x="244226" y="819224"/>
                  </a:lnTo>
                  <a:lnTo>
                    <a:pt x="264578" y="884516"/>
                  </a:lnTo>
                  <a:lnTo>
                    <a:pt x="284930" y="949807"/>
                  </a:lnTo>
                  <a:lnTo>
                    <a:pt x="305282" y="1015099"/>
                  </a:lnTo>
                  <a:lnTo>
                    <a:pt x="325635" y="1080390"/>
                  </a:lnTo>
                  <a:lnTo>
                    <a:pt x="345987" y="1145682"/>
                  </a:lnTo>
                  <a:lnTo>
                    <a:pt x="366339" y="1210973"/>
                  </a:lnTo>
                  <a:lnTo>
                    <a:pt x="386691" y="1276264"/>
                  </a:lnTo>
                  <a:lnTo>
                    <a:pt x="407043" y="1341556"/>
                  </a:lnTo>
                  <a:lnTo>
                    <a:pt x="427396" y="1406847"/>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13" name="pg13"/>
            <p:cNvSpPr/>
            <p:nvPr/>
          </p:nvSpPr>
          <p:spPr>
            <a:xfrm>
              <a:off x="2754558" y="2038301"/>
              <a:ext cx="357877" cy="1419323"/>
            </a:xfrm>
            <a:custGeom>
              <a:avLst/>
              <a:pathLst>
                <a:path w="357877" h="1419323">
                  <a:moveTo>
                    <a:pt x="357877" y="1413687"/>
                  </a:moveTo>
                  <a:lnTo>
                    <a:pt x="345819" y="1346368"/>
                  </a:lnTo>
                  <a:lnTo>
                    <a:pt x="333760" y="1279050"/>
                  </a:lnTo>
                  <a:lnTo>
                    <a:pt x="321702" y="1211731"/>
                  </a:lnTo>
                  <a:lnTo>
                    <a:pt x="309643" y="1144413"/>
                  </a:lnTo>
                  <a:lnTo>
                    <a:pt x="297584" y="1077095"/>
                  </a:lnTo>
                  <a:lnTo>
                    <a:pt x="285526" y="1009776"/>
                  </a:lnTo>
                  <a:lnTo>
                    <a:pt x="273467" y="942458"/>
                  </a:lnTo>
                  <a:lnTo>
                    <a:pt x="261408" y="875139"/>
                  </a:lnTo>
                  <a:lnTo>
                    <a:pt x="249350" y="807821"/>
                  </a:lnTo>
                  <a:lnTo>
                    <a:pt x="237291" y="740502"/>
                  </a:lnTo>
                  <a:lnTo>
                    <a:pt x="225233" y="673184"/>
                  </a:lnTo>
                  <a:lnTo>
                    <a:pt x="213174" y="605865"/>
                  </a:lnTo>
                  <a:lnTo>
                    <a:pt x="201115" y="538547"/>
                  </a:lnTo>
                  <a:lnTo>
                    <a:pt x="189057" y="471229"/>
                  </a:lnTo>
                  <a:lnTo>
                    <a:pt x="176998" y="403910"/>
                  </a:lnTo>
                  <a:lnTo>
                    <a:pt x="164939" y="336592"/>
                  </a:lnTo>
                  <a:lnTo>
                    <a:pt x="152881" y="269273"/>
                  </a:lnTo>
                  <a:lnTo>
                    <a:pt x="140822" y="201955"/>
                  </a:lnTo>
                  <a:lnTo>
                    <a:pt x="128763" y="134636"/>
                  </a:lnTo>
                  <a:lnTo>
                    <a:pt x="116705" y="67318"/>
                  </a:lnTo>
                  <a:lnTo>
                    <a:pt x="104646" y="0"/>
                  </a:lnTo>
                  <a:lnTo>
                    <a:pt x="0" y="21737"/>
                  </a:lnTo>
                  <a:lnTo>
                    <a:pt x="15749" y="88289"/>
                  </a:lnTo>
                  <a:lnTo>
                    <a:pt x="31499" y="154841"/>
                  </a:lnTo>
                  <a:lnTo>
                    <a:pt x="47249" y="221393"/>
                  </a:lnTo>
                  <a:lnTo>
                    <a:pt x="62999" y="287944"/>
                  </a:lnTo>
                  <a:lnTo>
                    <a:pt x="78749" y="354496"/>
                  </a:lnTo>
                  <a:lnTo>
                    <a:pt x="94499" y="421048"/>
                  </a:lnTo>
                  <a:lnTo>
                    <a:pt x="110249" y="487599"/>
                  </a:lnTo>
                  <a:lnTo>
                    <a:pt x="125998" y="554151"/>
                  </a:lnTo>
                  <a:lnTo>
                    <a:pt x="141748" y="620703"/>
                  </a:lnTo>
                  <a:lnTo>
                    <a:pt x="157498" y="687254"/>
                  </a:lnTo>
                  <a:lnTo>
                    <a:pt x="173248" y="753806"/>
                  </a:lnTo>
                  <a:lnTo>
                    <a:pt x="188998" y="820358"/>
                  </a:lnTo>
                  <a:lnTo>
                    <a:pt x="204748" y="886909"/>
                  </a:lnTo>
                  <a:lnTo>
                    <a:pt x="220498" y="953461"/>
                  </a:lnTo>
                  <a:lnTo>
                    <a:pt x="236248" y="1020013"/>
                  </a:lnTo>
                  <a:lnTo>
                    <a:pt x="251997" y="1086564"/>
                  </a:lnTo>
                  <a:lnTo>
                    <a:pt x="267747" y="1153116"/>
                  </a:lnTo>
                  <a:lnTo>
                    <a:pt x="283497" y="1219668"/>
                  </a:lnTo>
                  <a:lnTo>
                    <a:pt x="299247" y="1286219"/>
                  </a:lnTo>
                  <a:lnTo>
                    <a:pt x="314997" y="1352771"/>
                  </a:lnTo>
                  <a:lnTo>
                    <a:pt x="330747" y="1419323"/>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14" name="pg14"/>
            <p:cNvSpPr/>
            <p:nvPr/>
          </p:nvSpPr>
          <p:spPr>
            <a:xfrm>
              <a:off x="2859205" y="2025294"/>
              <a:ext cx="274727" cy="1426693"/>
            </a:xfrm>
            <a:custGeom>
              <a:avLst/>
              <a:pathLst>
                <a:path w="274727" h="1426693">
                  <a:moveTo>
                    <a:pt x="274727" y="1423321"/>
                  </a:moveTo>
                  <a:lnTo>
                    <a:pt x="265593" y="1355544"/>
                  </a:lnTo>
                  <a:lnTo>
                    <a:pt x="256458" y="1287767"/>
                  </a:lnTo>
                  <a:lnTo>
                    <a:pt x="247324" y="1219990"/>
                  </a:lnTo>
                  <a:lnTo>
                    <a:pt x="238190" y="1152212"/>
                  </a:lnTo>
                  <a:lnTo>
                    <a:pt x="229056" y="1084435"/>
                  </a:lnTo>
                  <a:lnTo>
                    <a:pt x="219922" y="1016658"/>
                  </a:lnTo>
                  <a:lnTo>
                    <a:pt x="210788" y="948881"/>
                  </a:lnTo>
                  <a:lnTo>
                    <a:pt x="201654" y="881103"/>
                  </a:lnTo>
                  <a:lnTo>
                    <a:pt x="192520" y="813326"/>
                  </a:lnTo>
                  <a:lnTo>
                    <a:pt x="183386" y="745549"/>
                  </a:lnTo>
                  <a:lnTo>
                    <a:pt x="174252" y="677772"/>
                  </a:lnTo>
                  <a:lnTo>
                    <a:pt x="165118" y="609995"/>
                  </a:lnTo>
                  <a:lnTo>
                    <a:pt x="155984" y="542217"/>
                  </a:lnTo>
                  <a:lnTo>
                    <a:pt x="146850" y="474440"/>
                  </a:lnTo>
                  <a:lnTo>
                    <a:pt x="137716" y="406663"/>
                  </a:lnTo>
                  <a:lnTo>
                    <a:pt x="128582" y="338886"/>
                  </a:lnTo>
                  <a:lnTo>
                    <a:pt x="119448" y="271108"/>
                  </a:lnTo>
                  <a:lnTo>
                    <a:pt x="110314" y="203331"/>
                  </a:lnTo>
                  <a:lnTo>
                    <a:pt x="101180" y="135554"/>
                  </a:lnTo>
                  <a:lnTo>
                    <a:pt x="92046" y="67777"/>
                  </a:lnTo>
                  <a:lnTo>
                    <a:pt x="82912" y="0"/>
                  </a:lnTo>
                  <a:lnTo>
                    <a:pt x="0" y="13006"/>
                  </a:lnTo>
                  <a:lnTo>
                    <a:pt x="12058" y="80325"/>
                  </a:lnTo>
                  <a:lnTo>
                    <a:pt x="24117" y="147643"/>
                  </a:lnTo>
                  <a:lnTo>
                    <a:pt x="36175" y="214961"/>
                  </a:lnTo>
                  <a:lnTo>
                    <a:pt x="48234" y="282280"/>
                  </a:lnTo>
                  <a:lnTo>
                    <a:pt x="60293" y="349598"/>
                  </a:lnTo>
                  <a:lnTo>
                    <a:pt x="72351" y="416917"/>
                  </a:lnTo>
                  <a:lnTo>
                    <a:pt x="84410" y="484235"/>
                  </a:lnTo>
                  <a:lnTo>
                    <a:pt x="96469" y="551554"/>
                  </a:lnTo>
                  <a:lnTo>
                    <a:pt x="108527" y="618872"/>
                  </a:lnTo>
                  <a:lnTo>
                    <a:pt x="120586" y="686190"/>
                  </a:lnTo>
                  <a:lnTo>
                    <a:pt x="132644" y="753509"/>
                  </a:lnTo>
                  <a:lnTo>
                    <a:pt x="144703" y="820827"/>
                  </a:lnTo>
                  <a:lnTo>
                    <a:pt x="156762" y="888146"/>
                  </a:lnTo>
                  <a:lnTo>
                    <a:pt x="168820" y="955464"/>
                  </a:lnTo>
                  <a:lnTo>
                    <a:pt x="180879" y="1022783"/>
                  </a:lnTo>
                  <a:lnTo>
                    <a:pt x="192938" y="1090101"/>
                  </a:lnTo>
                  <a:lnTo>
                    <a:pt x="204996" y="1157420"/>
                  </a:lnTo>
                  <a:lnTo>
                    <a:pt x="217055" y="1224738"/>
                  </a:lnTo>
                  <a:lnTo>
                    <a:pt x="229114" y="1292056"/>
                  </a:lnTo>
                  <a:lnTo>
                    <a:pt x="241172" y="1359375"/>
                  </a:lnTo>
                  <a:lnTo>
                    <a:pt x="253231" y="1426693"/>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15" name="pg15"/>
            <p:cNvSpPr/>
            <p:nvPr/>
          </p:nvSpPr>
          <p:spPr>
            <a:xfrm>
              <a:off x="2942117" y="2016774"/>
              <a:ext cx="210975" cy="1431841"/>
            </a:xfrm>
            <a:custGeom>
              <a:avLst/>
              <a:pathLst>
                <a:path w="210975" h="1431841">
                  <a:moveTo>
                    <a:pt x="210975" y="1429632"/>
                  </a:moveTo>
                  <a:lnTo>
                    <a:pt x="204448" y="1361554"/>
                  </a:lnTo>
                  <a:lnTo>
                    <a:pt x="197921" y="1293477"/>
                  </a:lnTo>
                  <a:lnTo>
                    <a:pt x="191394" y="1225399"/>
                  </a:lnTo>
                  <a:lnTo>
                    <a:pt x="184866" y="1157321"/>
                  </a:lnTo>
                  <a:lnTo>
                    <a:pt x="178339" y="1089243"/>
                  </a:lnTo>
                  <a:lnTo>
                    <a:pt x="171812" y="1021166"/>
                  </a:lnTo>
                  <a:lnTo>
                    <a:pt x="165285" y="953088"/>
                  </a:lnTo>
                  <a:lnTo>
                    <a:pt x="158758" y="885010"/>
                  </a:lnTo>
                  <a:lnTo>
                    <a:pt x="152231" y="816932"/>
                  </a:lnTo>
                  <a:lnTo>
                    <a:pt x="145704" y="748855"/>
                  </a:lnTo>
                  <a:lnTo>
                    <a:pt x="139177" y="680777"/>
                  </a:lnTo>
                  <a:lnTo>
                    <a:pt x="132649" y="612699"/>
                  </a:lnTo>
                  <a:lnTo>
                    <a:pt x="126122" y="544621"/>
                  </a:lnTo>
                  <a:lnTo>
                    <a:pt x="119595" y="476544"/>
                  </a:lnTo>
                  <a:lnTo>
                    <a:pt x="113068" y="408466"/>
                  </a:lnTo>
                  <a:lnTo>
                    <a:pt x="106541" y="340388"/>
                  </a:lnTo>
                  <a:lnTo>
                    <a:pt x="100014" y="272310"/>
                  </a:lnTo>
                  <a:lnTo>
                    <a:pt x="93487" y="204233"/>
                  </a:lnTo>
                  <a:lnTo>
                    <a:pt x="86960" y="136155"/>
                  </a:lnTo>
                  <a:lnTo>
                    <a:pt x="80432" y="68077"/>
                  </a:lnTo>
                  <a:lnTo>
                    <a:pt x="73905" y="0"/>
                  </a:lnTo>
                  <a:lnTo>
                    <a:pt x="0" y="8519"/>
                  </a:lnTo>
                  <a:lnTo>
                    <a:pt x="9134" y="76296"/>
                  </a:lnTo>
                  <a:lnTo>
                    <a:pt x="18268" y="144074"/>
                  </a:lnTo>
                  <a:lnTo>
                    <a:pt x="27402" y="211851"/>
                  </a:lnTo>
                  <a:lnTo>
                    <a:pt x="36536" y="279628"/>
                  </a:lnTo>
                  <a:lnTo>
                    <a:pt x="45670" y="347405"/>
                  </a:lnTo>
                  <a:lnTo>
                    <a:pt x="54804" y="415183"/>
                  </a:lnTo>
                  <a:lnTo>
                    <a:pt x="63938" y="482960"/>
                  </a:lnTo>
                  <a:lnTo>
                    <a:pt x="73072" y="550737"/>
                  </a:lnTo>
                  <a:lnTo>
                    <a:pt x="82206" y="618514"/>
                  </a:lnTo>
                  <a:lnTo>
                    <a:pt x="91340" y="686292"/>
                  </a:lnTo>
                  <a:lnTo>
                    <a:pt x="100474" y="754069"/>
                  </a:lnTo>
                  <a:lnTo>
                    <a:pt x="109608" y="821846"/>
                  </a:lnTo>
                  <a:lnTo>
                    <a:pt x="118742" y="889623"/>
                  </a:lnTo>
                  <a:lnTo>
                    <a:pt x="127876" y="957400"/>
                  </a:lnTo>
                  <a:lnTo>
                    <a:pt x="137010" y="1025178"/>
                  </a:lnTo>
                  <a:lnTo>
                    <a:pt x="146144" y="1092955"/>
                  </a:lnTo>
                  <a:lnTo>
                    <a:pt x="155278" y="1160732"/>
                  </a:lnTo>
                  <a:lnTo>
                    <a:pt x="164412" y="1228509"/>
                  </a:lnTo>
                  <a:lnTo>
                    <a:pt x="173546" y="1296287"/>
                  </a:lnTo>
                  <a:lnTo>
                    <a:pt x="182680" y="1364064"/>
                  </a:lnTo>
                  <a:lnTo>
                    <a:pt x="191814" y="1431841"/>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16" name="pg16"/>
            <p:cNvSpPr/>
            <p:nvPr/>
          </p:nvSpPr>
          <p:spPr>
            <a:xfrm>
              <a:off x="3016023" y="2011877"/>
              <a:ext cx="152960" cy="1434529"/>
            </a:xfrm>
            <a:custGeom>
              <a:avLst/>
              <a:pathLst>
                <a:path w="152960" h="1434529">
                  <a:moveTo>
                    <a:pt x="152960" y="1433260"/>
                  </a:moveTo>
                  <a:lnTo>
                    <a:pt x="148595" y="1365009"/>
                  </a:lnTo>
                  <a:lnTo>
                    <a:pt x="144230" y="1296759"/>
                  </a:lnTo>
                  <a:lnTo>
                    <a:pt x="139865" y="1228508"/>
                  </a:lnTo>
                  <a:lnTo>
                    <a:pt x="135500" y="1160258"/>
                  </a:lnTo>
                  <a:lnTo>
                    <a:pt x="131135" y="1092007"/>
                  </a:lnTo>
                  <a:lnTo>
                    <a:pt x="126770" y="1023757"/>
                  </a:lnTo>
                  <a:lnTo>
                    <a:pt x="122405" y="955506"/>
                  </a:lnTo>
                  <a:lnTo>
                    <a:pt x="118039" y="887256"/>
                  </a:lnTo>
                  <a:lnTo>
                    <a:pt x="113674" y="819005"/>
                  </a:lnTo>
                  <a:lnTo>
                    <a:pt x="109309" y="750755"/>
                  </a:lnTo>
                  <a:lnTo>
                    <a:pt x="104944" y="682504"/>
                  </a:lnTo>
                  <a:lnTo>
                    <a:pt x="100579" y="614254"/>
                  </a:lnTo>
                  <a:lnTo>
                    <a:pt x="96214" y="546003"/>
                  </a:lnTo>
                  <a:lnTo>
                    <a:pt x="91849" y="477753"/>
                  </a:lnTo>
                  <a:lnTo>
                    <a:pt x="87484" y="409502"/>
                  </a:lnTo>
                  <a:lnTo>
                    <a:pt x="83119" y="341252"/>
                  </a:lnTo>
                  <a:lnTo>
                    <a:pt x="78754" y="273001"/>
                  </a:lnTo>
                  <a:lnTo>
                    <a:pt x="74389" y="204751"/>
                  </a:lnTo>
                  <a:lnTo>
                    <a:pt x="70023" y="136500"/>
                  </a:lnTo>
                  <a:lnTo>
                    <a:pt x="65658" y="68250"/>
                  </a:lnTo>
                  <a:lnTo>
                    <a:pt x="61293" y="0"/>
                  </a:lnTo>
                  <a:lnTo>
                    <a:pt x="0" y="4897"/>
                  </a:lnTo>
                  <a:lnTo>
                    <a:pt x="6527" y="72974"/>
                  </a:lnTo>
                  <a:lnTo>
                    <a:pt x="13054" y="141052"/>
                  </a:lnTo>
                  <a:lnTo>
                    <a:pt x="19581" y="209130"/>
                  </a:lnTo>
                  <a:lnTo>
                    <a:pt x="26108" y="277208"/>
                  </a:lnTo>
                  <a:lnTo>
                    <a:pt x="32635" y="345285"/>
                  </a:lnTo>
                  <a:lnTo>
                    <a:pt x="39162" y="413363"/>
                  </a:lnTo>
                  <a:lnTo>
                    <a:pt x="45689" y="481441"/>
                  </a:lnTo>
                  <a:lnTo>
                    <a:pt x="52217" y="549519"/>
                  </a:lnTo>
                  <a:lnTo>
                    <a:pt x="58744" y="617596"/>
                  </a:lnTo>
                  <a:lnTo>
                    <a:pt x="65271" y="685674"/>
                  </a:lnTo>
                  <a:lnTo>
                    <a:pt x="71798" y="753752"/>
                  </a:lnTo>
                  <a:lnTo>
                    <a:pt x="78325" y="821830"/>
                  </a:lnTo>
                  <a:lnTo>
                    <a:pt x="84852" y="889907"/>
                  </a:lnTo>
                  <a:lnTo>
                    <a:pt x="91379" y="957985"/>
                  </a:lnTo>
                  <a:lnTo>
                    <a:pt x="97906" y="1026063"/>
                  </a:lnTo>
                  <a:lnTo>
                    <a:pt x="104434" y="1094141"/>
                  </a:lnTo>
                  <a:lnTo>
                    <a:pt x="110961" y="1162218"/>
                  </a:lnTo>
                  <a:lnTo>
                    <a:pt x="117488" y="1230296"/>
                  </a:lnTo>
                  <a:lnTo>
                    <a:pt x="124015" y="1298374"/>
                  </a:lnTo>
                  <a:lnTo>
                    <a:pt x="130542" y="1366452"/>
                  </a:lnTo>
                  <a:lnTo>
                    <a:pt x="137069" y="1434529"/>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17" name="pg17"/>
            <p:cNvSpPr/>
            <p:nvPr/>
          </p:nvSpPr>
          <p:spPr>
            <a:xfrm>
              <a:off x="3077317" y="2009384"/>
              <a:ext cx="104243" cy="1435753"/>
            </a:xfrm>
            <a:custGeom>
              <a:avLst/>
              <a:pathLst>
                <a:path w="104243" h="1435753">
                  <a:moveTo>
                    <a:pt x="104243" y="1435106"/>
                  </a:moveTo>
                  <a:lnTo>
                    <a:pt x="101589" y="1366768"/>
                  </a:lnTo>
                  <a:lnTo>
                    <a:pt x="98935" y="1298429"/>
                  </a:lnTo>
                  <a:lnTo>
                    <a:pt x="96281" y="1230091"/>
                  </a:lnTo>
                  <a:lnTo>
                    <a:pt x="93627" y="1161753"/>
                  </a:lnTo>
                  <a:lnTo>
                    <a:pt x="90972" y="1093414"/>
                  </a:lnTo>
                  <a:lnTo>
                    <a:pt x="88318" y="1025076"/>
                  </a:lnTo>
                  <a:lnTo>
                    <a:pt x="85664" y="956737"/>
                  </a:lnTo>
                  <a:lnTo>
                    <a:pt x="83010" y="888399"/>
                  </a:lnTo>
                  <a:lnTo>
                    <a:pt x="80356" y="820060"/>
                  </a:lnTo>
                  <a:lnTo>
                    <a:pt x="77702" y="751722"/>
                  </a:lnTo>
                  <a:lnTo>
                    <a:pt x="75048" y="683384"/>
                  </a:lnTo>
                  <a:lnTo>
                    <a:pt x="72394" y="615045"/>
                  </a:lnTo>
                  <a:lnTo>
                    <a:pt x="69740" y="546707"/>
                  </a:lnTo>
                  <a:lnTo>
                    <a:pt x="67086" y="478368"/>
                  </a:lnTo>
                  <a:lnTo>
                    <a:pt x="64432" y="410030"/>
                  </a:lnTo>
                  <a:lnTo>
                    <a:pt x="61778" y="341692"/>
                  </a:lnTo>
                  <a:lnTo>
                    <a:pt x="59124" y="273353"/>
                  </a:lnTo>
                  <a:lnTo>
                    <a:pt x="56470" y="205015"/>
                  </a:lnTo>
                  <a:lnTo>
                    <a:pt x="53816" y="136676"/>
                  </a:lnTo>
                  <a:lnTo>
                    <a:pt x="51162" y="68338"/>
                  </a:lnTo>
                  <a:lnTo>
                    <a:pt x="48508" y="0"/>
                  </a:lnTo>
                  <a:lnTo>
                    <a:pt x="0" y="2492"/>
                  </a:lnTo>
                  <a:lnTo>
                    <a:pt x="4365" y="70743"/>
                  </a:lnTo>
                  <a:lnTo>
                    <a:pt x="8730" y="138993"/>
                  </a:lnTo>
                  <a:lnTo>
                    <a:pt x="13095" y="207244"/>
                  </a:lnTo>
                  <a:lnTo>
                    <a:pt x="17460" y="275494"/>
                  </a:lnTo>
                  <a:lnTo>
                    <a:pt x="21825" y="343745"/>
                  </a:lnTo>
                  <a:lnTo>
                    <a:pt x="26190" y="411995"/>
                  </a:lnTo>
                  <a:lnTo>
                    <a:pt x="30555" y="480246"/>
                  </a:lnTo>
                  <a:lnTo>
                    <a:pt x="34920" y="548496"/>
                  </a:lnTo>
                  <a:lnTo>
                    <a:pt x="39285" y="616747"/>
                  </a:lnTo>
                  <a:lnTo>
                    <a:pt x="43650" y="684997"/>
                  </a:lnTo>
                  <a:lnTo>
                    <a:pt x="48016" y="753248"/>
                  </a:lnTo>
                  <a:lnTo>
                    <a:pt x="52381" y="821498"/>
                  </a:lnTo>
                  <a:lnTo>
                    <a:pt x="56746" y="889749"/>
                  </a:lnTo>
                  <a:lnTo>
                    <a:pt x="61111" y="957999"/>
                  </a:lnTo>
                  <a:lnTo>
                    <a:pt x="65476" y="1026250"/>
                  </a:lnTo>
                  <a:lnTo>
                    <a:pt x="69841" y="1094500"/>
                  </a:lnTo>
                  <a:lnTo>
                    <a:pt x="74206" y="1162751"/>
                  </a:lnTo>
                  <a:lnTo>
                    <a:pt x="78571" y="1231001"/>
                  </a:lnTo>
                  <a:lnTo>
                    <a:pt x="82936" y="1299252"/>
                  </a:lnTo>
                  <a:lnTo>
                    <a:pt x="87301" y="1367502"/>
                  </a:lnTo>
                  <a:lnTo>
                    <a:pt x="91666" y="1435753"/>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18" name="pg18"/>
            <p:cNvSpPr/>
            <p:nvPr/>
          </p:nvSpPr>
          <p:spPr>
            <a:xfrm>
              <a:off x="3125825" y="2008175"/>
              <a:ext cx="67159" cy="1436316"/>
            </a:xfrm>
            <a:custGeom>
              <a:avLst/>
              <a:pathLst>
                <a:path w="67159" h="1436316">
                  <a:moveTo>
                    <a:pt x="67159" y="1436002"/>
                  </a:moveTo>
                  <a:lnTo>
                    <a:pt x="66059" y="1367621"/>
                  </a:lnTo>
                  <a:lnTo>
                    <a:pt x="64959" y="1299240"/>
                  </a:lnTo>
                  <a:lnTo>
                    <a:pt x="63860" y="1230859"/>
                  </a:lnTo>
                  <a:lnTo>
                    <a:pt x="62760" y="1162478"/>
                  </a:lnTo>
                  <a:lnTo>
                    <a:pt x="61660" y="1094097"/>
                  </a:lnTo>
                  <a:lnTo>
                    <a:pt x="60561" y="1025716"/>
                  </a:lnTo>
                  <a:lnTo>
                    <a:pt x="59461" y="957335"/>
                  </a:lnTo>
                  <a:lnTo>
                    <a:pt x="58361" y="888954"/>
                  </a:lnTo>
                  <a:lnTo>
                    <a:pt x="57262" y="820573"/>
                  </a:lnTo>
                  <a:lnTo>
                    <a:pt x="56162" y="752192"/>
                  </a:lnTo>
                  <a:lnTo>
                    <a:pt x="55062" y="683810"/>
                  </a:lnTo>
                  <a:lnTo>
                    <a:pt x="53963" y="615429"/>
                  </a:lnTo>
                  <a:lnTo>
                    <a:pt x="52863" y="547048"/>
                  </a:lnTo>
                  <a:lnTo>
                    <a:pt x="51763" y="478667"/>
                  </a:lnTo>
                  <a:lnTo>
                    <a:pt x="50663" y="410286"/>
                  </a:lnTo>
                  <a:lnTo>
                    <a:pt x="49564" y="341905"/>
                  </a:lnTo>
                  <a:lnTo>
                    <a:pt x="48464" y="273524"/>
                  </a:lnTo>
                  <a:lnTo>
                    <a:pt x="47364" y="205143"/>
                  </a:lnTo>
                  <a:lnTo>
                    <a:pt x="46265" y="136762"/>
                  </a:lnTo>
                  <a:lnTo>
                    <a:pt x="45165" y="68381"/>
                  </a:lnTo>
                  <a:lnTo>
                    <a:pt x="44065" y="0"/>
                  </a:lnTo>
                  <a:lnTo>
                    <a:pt x="0" y="1209"/>
                  </a:lnTo>
                  <a:lnTo>
                    <a:pt x="2654" y="69548"/>
                  </a:lnTo>
                  <a:lnTo>
                    <a:pt x="5308" y="137886"/>
                  </a:lnTo>
                  <a:lnTo>
                    <a:pt x="7962" y="206225"/>
                  </a:lnTo>
                  <a:lnTo>
                    <a:pt x="10616" y="274563"/>
                  </a:lnTo>
                  <a:lnTo>
                    <a:pt x="13270" y="342901"/>
                  </a:lnTo>
                  <a:lnTo>
                    <a:pt x="15924" y="411240"/>
                  </a:lnTo>
                  <a:lnTo>
                    <a:pt x="18578" y="479578"/>
                  </a:lnTo>
                  <a:lnTo>
                    <a:pt x="21232" y="547917"/>
                  </a:lnTo>
                  <a:lnTo>
                    <a:pt x="23886" y="616255"/>
                  </a:lnTo>
                  <a:lnTo>
                    <a:pt x="26540" y="684594"/>
                  </a:lnTo>
                  <a:lnTo>
                    <a:pt x="29194" y="752932"/>
                  </a:lnTo>
                  <a:lnTo>
                    <a:pt x="31848" y="821270"/>
                  </a:lnTo>
                  <a:lnTo>
                    <a:pt x="34502" y="889609"/>
                  </a:lnTo>
                  <a:lnTo>
                    <a:pt x="37156" y="957947"/>
                  </a:lnTo>
                  <a:lnTo>
                    <a:pt x="39810" y="1026286"/>
                  </a:lnTo>
                  <a:lnTo>
                    <a:pt x="42464" y="1094624"/>
                  </a:lnTo>
                  <a:lnTo>
                    <a:pt x="45118" y="1162962"/>
                  </a:lnTo>
                  <a:lnTo>
                    <a:pt x="47772" y="1231301"/>
                  </a:lnTo>
                  <a:lnTo>
                    <a:pt x="50426" y="1299639"/>
                  </a:lnTo>
                  <a:lnTo>
                    <a:pt x="53080" y="1367978"/>
                  </a:lnTo>
                  <a:lnTo>
                    <a:pt x="55734" y="1436316"/>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19" name="pg19"/>
            <p:cNvSpPr/>
            <p:nvPr/>
          </p:nvSpPr>
          <p:spPr>
            <a:xfrm>
              <a:off x="3169891" y="2007924"/>
              <a:ext cx="30972" cy="1436253"/>
            </a:xfrm>
            <a:custGeom>
              <a:avLst/>
              <a:pathLst>
                <a:path w="30972" h="1436253">
                  <a:moveTo>
                    <a:pt x="30972" y="1436188"/>
                  </a:moveTo>
                  <a:lnTo>
                    <a:pt x="30944" y="1367798"/>
                  </a:lnTo>
                  <a:lnTo>
                    <a:pt x="30916" y="1299408"/>
                  </a:lnTo>
                  <a:lnTo>
                    <a:pt x="30889" y="1231018"/>
                  </a:lnTo>
                  <a:lnTo>
                    <a:pt x="30861" y="1162628"/>
                  </a:lnTo>
                  <a:lnTo>
                    <a:pt x="30833" y="1094238"/>
                  </a:lnTo>
                  <a:lnTo>
                    <a:pt x="30805" y="1025848"/>
                  </a:lnTo>
                  <a:lnTo>
                    <a:pt x="30778" y="957458"/>
                  </a:lnTo>
                  <a:lnTo>
                    <a:pt x="30750" y="889069"/>
                  </a:lnTo>
                  <a:lnTo>
                    <a:pt x="30722" y="820679"/>
                  </a:lnTo>
                  <a:lnTo>
                    <a:pt x="30694" y="752289"/>
                  </a:lnTo>
                  <a:lnTo>
                    <a:pt x="30667" y="683899"/>
                  </a:lnTo>
                  <a:lnTo>
                    <a:pt x="30639" y="615509"/>
                  </a:lnTo>
                  <a:lnTo>
                    <a:pt x="30611" y="547119"/>
                  </a:lnTo>
                  <a:lnTo>
                    <a:pt x="30584" y="478729"/>
                  </a:lnTo>
                  <a:lnTo>
                    <a:pt x="30556" y="410339"/>
                  </a:lnTo>
                  <a:lnTo>
                    <a:pt x="30528" y="341949"/>
                  </a:lnTo>
                  <a:lnTo>
                    <a:pt x="30500" y="273559"/>
                  </a:lnTo>
                  <a:lnTo>
                    <a:pt x="30473" y="205169"/>
                  </a:lnTo>
                  <a:lnTo>
                    <a:pt x="30445" y="136779"/>
                  </a:lnTo>
                  <a:lnTo>
                    <a:pt x="30417" y="68389"/>
                  </a:lnTo>
                  <a:lnTo>
                    <a:pt x="30389" y="0"/>
                  </a:lnTo>
                  <a:lnTo>
                    <a:pt x="0" y="250"/>
                  </a:lnTo>
                  <a:lnTo>
                    <a:pt x="1099" y="68631"/>
                  </a:lnTo>
                  <a:lnTo>
                    <a:pt x="2199" y="137012"/>
                  </a:lnTo>
                  <a:lnTo>
                    <a:pt x="3299" y="205393"/>
                  </a:lnTo>
                  <a:lnTo>
                    <a:pt x="4398" y="273774"/>
                  </a:lnTo>
                  <a:lnTo>
                    <a:pt x="5498" y="342155"/>
                  </a:lnTo>
                  <a:lnTo>
                    <a:pt x="6598" y="410537"/>
                  </a:lnTo>
                  <a:lnTo>
                    <a:pt x="7697" y="478918"/>
                  </a:lnTo>
                  <a:lnTo>
                    <a:pt x="8797" y="547299"/>
                  </a:lnTo>
                  <a:lnTo>
                    <a:pt x="9897" y="615680"/>
                  </a:lnTo>
                  <a:lnTo>
                    <a:pt x="10996" y="684061"/>
                  </a:lnTo>
                  <a:lnTo>
                    <a:pt x="12096" y="752442"/>
                  </a:lnTo>
                  <a:lnTo>
                    <a:pt x="13196" y="820823"/>
                  </a:lnTo>
                  <a:lnTo>
                    <a:pt x="14296" y="889204"/>
                  </a:lnTo>
                  <a:lnTo>
                    <a:pt x="15395" y="957585"/>
                  </a:lnTo>
                  <a:lnTo>
                    <a:pt x="16495" y="1025966"/>
                  </a:lnTo>
                  <a:lnTo>
                    <a:pt x="17595" y="1094347"/>
                  </a:lnTo>
                  <a:lnTo>
                    <a:pt x="18694" y="1162729"/>
                  </a:lnTo>
                  <a:lnTo>
                    <a:pt x="19794" y="1231110"/>
                  </a:lnTo>
                  <a:lnTo>
                    <a:pt x="20894" y="1299491"/>
                  </a:lnTo>
                  <a:lnTo>
                    <a:pt x="21993" y="1367872"/>
                  </a:lnTo>
                  <a:lnTo>
                    <a:pt x="23093" y="1436253"/>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0" name="pg20"/>
            <p:cNvSpPr/>
            <p:nvPr/>
          </p:nvSpPr>
          <p:spPr>
            <a:xfrm>
              <a:off x="3200280" y="2007924"/>
              <a:ext cx="786" cy="1436188"/>
            </a:xfrm>
            <a:custGeom>
              <a:avLst/>
              <a:pathLst>
                <a:path w="786" h="1436188">
                  <a:moveTo>
                    <a:pt x="786" y="1436188"/>
                  </a:moveTo>
                  <a:lnTo>
                    <a:pt x="786" y="1367798"/>
                  </a:lnTo>
                  <a:lnTo>
                    <a:pt x="786" y="1299408"/>
                  </a:lnTo>
                  <a:lnTo>
                    <a:pt x="786" y="1231018"/>
                  </a:lnTo>
                  <a:lnTo>
                    <a:pt x="786" y="1162628"/>
                  </a:lnTo>
                  <a:lnTo>
                    <a:pt x="786" y="1094238"/>
                  </a:lnTo>
                  <a:lnTo>
                    <a:pt x="786" y="1025849"/>
                  </a:lnTo>
                  <a:lnTo>
                    <a:pt x="786" y="957459"/>
                  </a:lnTo>
                  <a:lnTo>
                    <a:pt x="786" y="889069"/>
                  </a:lnTo>
                  <a:lnTo>
                    <a:pt x="786" y="820679"/>
                  </a:lnTo>
                  <a:lnTo>
                    <a:pt x="786" y="752289"/>
                  </a:lnTo>
                  <a:lnTo>
                    <a:pt x="786" y="683899"/>
                  </a:lnTo>
                  <a:lnTo>
                    <a:pt x="786" y="615509"/>
                  </a:lnTo>
                  <a:lnTo>
                    <a:pt x="786" y="547119"/>
                  </a:lnTo>
                  <a:lnTo>
                    <a:pt x="786" y="478729"/>
                  </a:lnTo>
                  <a:lnTo>
                    <a:pt x="786" y="410339"/>
                  </a:lnTo>
                  <a:lnTo>
                    <a:pt x="786" y="341949"/>
                  </a:lnTo>
                  <a:lnTo>
                    <a:pt x="786" y="273559"/>
                  </a:lnTo>
                  <a:lnTo>
                    <a:pt x="786" y="205169"/>
                  </a:lnTo>
                  <a:lnTo>
                    <a:pt x="786" y="136779"/>
                  </a:lnTo>
                  <a:lnTo>
                    <a:pt x="786" y="68389"/>
                  </a:lnTo>
                  <a:lnTo>
                    <a:pt x="786" y="0"/>
                  </a:lnTo>
                  <a:lnTo>
                    <a:pt x="0" y="0"/>
                  </a:lnTo>
                  <a:lnTo>
                    <a:pt x="27" y="68390"/>
                  </a:lnTo>
                  <a:lnTo>
                    <a:pt x="55" y="136780"/>
                  </a:lnTo>
                  <a:lnTo>
                    <a:pt x="83" y="205169"/>
                  </a:lnTo>
                  <a:lnTo>
                    <a:pt x="110" y="273559"/>
                  </a:lnTo>
                  <a:lnTo>
                    <a:pt x="138" y="341949"/>
                  </a:lnTo>
                  <a:lnTo>
                    <a:pt x="166" y="410339"/>
                  </a:lnTo>
                  <a:lnTo>
                    <a:pt x="194" y="478729"/>
                  </a:lnTo>
                  <a:lnTo>
                    <a:pt x="221" y="547119"/>
                  </a:lnTo>
                  <a:lnTo>
                    <a:pt x="249" y="615509"/>
                  </a:lnTo>
                  <a:lnTo>
                    <a:pt x="277" y="683899"/>
                  </a:lnTo>
                  <a:lnTo>
                    <a:pt x="305" y="752289"/>
                  </a:lnTo>
                  <a:lnTo>
                    <a:pt x="332" y="820679"/>
                  </a:lnTo>
                  <a:lnTo>
                    <a:pt x="360" y="889069"/>
                  </a:lnTo>
                  <a:lnTo>
                    <a:pt x="388" y="957459"/>
                  </a:lnTo>
                  <a:lnTo>
                    <a:pt x="416" y="1025849"/>
                  </a:lnTo>
                  <a:lnTo>
                    <a:pt x="443" y="1094239"/>
                  </a:lnTo>
                  <a:lnTo>
                    <a:pt x="471" y="1162628"/>
                  </a:lnTo>
                  <a:lnTo>
                    <a:pt x="499" y="1231018"/>
                  </a:lnTo>
                  <a:lnTo>
                    <a:pt x="527" y="1299408"/>
                  </a:lnTo>
                  <a:lnTo>
                    <a:pt x="554" y="1367798"/>
                  </a:lnTo>
                  <a:lnTo>
                    <a:pt x="582" y="1436188"/>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21" name="tx21"/>
            <p:cNvSpPr/>
            <p:nvPr/>
          </p:nvSpPr>
          <p:spPr>
            <a:xfrm>
              <a:off x="2954133"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4.9m</a:t>
              </a:r>
            </a:p>
          </p:txBody>
        </p:sp>
        <p:sp>
          <p:nvSpPr>
            <p:cNvPr id="22" name="tx22"/>
            <p:cNvSpPr/>
            <p:nvPr/>
          </p:nvSpPr>
          <p:spPr>
            <a:xfrm>
              <a:off x="5696635" y="1996590"/>
              <a:ext cx="29441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MCV1 unvaccinated (% of total unvaccinated)</a:t>
              </a:r>
            </a:p>
          </p:txBody>
        </p:sp>
        <p:sp>
          <p:nvSpPr>
            <p:cNvPr id="23" name="rc23"/>
            <p:cNvSpPr/>
            <p:nvPr/>
          </p:nvSpPr>
          <p:spPr>
            <a:xfrm>
              <a:off x="5705635" y="2189937"/>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24" name="rc24"/>
            <p:cNvSpPr/>
            <p:nvPr/>
          </p:nvSpPr>
          <p:spPr>
            <a:xfrm>
              <a:off x="5705635" y="2409393"/>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25" name="rc25"/>
            <p:cNvSpPr/>
            <p:nvPr/>
          </p:nvSpPr>
          <p:spPr>
            <a:xfrm>
              <a:off x="5705635" y="2628849"/>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26" name="rc26"/>
            <p:cNvSpPr/>
            <p:nvPr/>
          </p:nvSpPr>
          <p:spPr>
            <a:xfrm>
              <a:off x="5705635" y="2848305"/>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27" name="rc27"/>
            <p:cNvSpPr/>
            <p:nvPr/>
          </p:nvSpPr>
          <p:spPr>
            <a:xfrm>
              <a:off x="5705635" y="3067761"/>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28" name="rc28"/>
            <p:cNvSpPr/>
            <p:nvPr/>
          </p:nvSpPr>
          <p:spPr>
            <a:xfrm>
              <a:off x="5705635" y="3287217"/>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29" name="rc29"/>
            <p:cNvSpPr/>
            <p:nvPr/>
          </p:nvSpPr>
          <p:spPr>
            <a:xfrm>
              <a:off x="5705635" y="3506673"/>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30" name="rc30"/>
            <p:cNvSpPr/>
            <p:nvPr/>
          </p:nvSpPr>
          <p:spPr>
            <a:xfrm>
              <a:off x="5705635" y="3726129"/>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31" name="rc31"/>
            <p:cNvSpPr/>
            <p:nvPr/>
          </p:nvSpPr>
          <p:spPr>
            <a:xfrm>
              <a:off x="5705635" y="3945585"/>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32" name="rc32"/>
            <p:cNvSpPr/>
            <p:nvPr/>
          </p:nvSpPr>
          <p:spPr>
            <a:xfrm>
              <a:off x="5705635" y="4165041"/>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33" name="rc33"/>
            <p:cNvSpPr/>
            <p:nvPr/>
          </p:nvSpPr>
          <p:spPr>
            <a:xfrm>
              <a:off x="5705635" y="4384497"/>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34" name="rc34"/>
            <p:cNvSpPr/>
            <p:nvPr/>
          </p:nvSpPr>
          <p:spPr>
            <a:xfrm>
              <a:off x="5705635" y="4603953"/>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35" name="rc35"/>
            <p:cNvSpPr/>
            <p:nvPr/>
          </p:nvSpPr>
          <p:spPr>
            <a:xfrm>
              <a:off x="5705635" y="4823409"/>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36" name="rc36"/>
            <p:cNvSpPr/>
            <p:nvPr/>
          </p:nvSpPr>
          <p:spPr>
            <a:xfrm>
              <a:off x="5705635" y="5042865"/>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37" name="rc37"/>
            <p:cNvSpPr/>
            <p:nvPr/>
          </p:nvSpPr>
          <p:spPr>
            <a:xfrm>
              <a:off x="5705635" y="5262321"/>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38" name="rc38"/>
            <p:cNvSpPr/>
            <p:nvPr/>
          </p:nvSpPr>
          <p:spPr>
            <a:xfrm>
              <a:off x="5705635" y="5481777"/>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9" name="rc39"/>
            <p:cNvSpPr/>
            <p:nvPr/>
          </p:nvSpPr>
          <p:spPr>
            <a:xfrm>
              <a:off x="5705635" y="5701233"/>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40" name="tx40"/>
            <p:cNvSpPr/>
            <p:nvPr/>
          </p:nvSpPr>
          <p:spPr>
            <a:xfrm>
              <a:off x="5985680" y="2250660"/>
              <a:ext cx="16088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NIGERIA: 3.2 million (65.1%) </a:t>
              </a:r>
            </a:p>
          </p:txBody>
        </p:sp>
        <p:sp>
          <p:nvSpPr>
            <p:cNvPr id="41" name="tx41"/>
            <p:cNvSpPr/>
            <p:nvPr/>
          </p:nvSpPr>
          <p:spPr>
            <a:xfrm>
              <a:off x="5985680" y="2470116"/>
              <a:ext cx="18105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COTE D'IVOIRE: 410,000 (8.4%) </a:t>
              </a:r>
            </a:p>
          </p:txBody>
        </p:sp>
        <p:sp>
          <p:nvSpPr>
            <p:cNvPr id="42" name="tx42"/>
            <p:cNvSpPr/>
            <p:nvPr/>
          </p:nvSpPr>
          <p:spPr>
            <a:xfrm>
              <a:off x="5985680" y="2689572"/>
              <a:ext cx="12491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MALI: 301,000 (6.2%) </a:t>
              </a:r>
            </a:p>
          </p:txBody>
        </p:sp>
        <p:sp>
          <p:nvSpPr>
            <p:cNvPr id="43" name="tx43"/>
            <p:cNvSpPr/>
            <p:nvPr/>
          </p:nvSpPr>
          <p:spPr>
            <a:xfrm>
              <a:off x="5985680" y="2909028"/>
              <a:ext cx="13297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BENIN: 239,000 (4.9%) </a:t>
              </a:r>
            </a:p>
          </p:txBody>
        </p:sp>
        <p:sp>
          <p:nvSpPr>
            <p:cNvPr id="44" name="tx44"/>
            <p:cNvSpPr/>
            <p:nvPr/>
          </p:nvSpPr>
          <p:spPr>
            <a:xfrm>
              <a:off x="5985680" y="3128484"/>
              <a:ext cx="12488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NIGER: 195,000 (4%) </a:t>
              </a:r>
            </a:p>
          </p:txBody>
        </p:sp>
        <p:sp>
          <p:nvSpPr>
            <p:cNvPr id="45" name="tx45"/>
            <p:cNvSpPr/>
            <p:nvPr/>
          </p:nvSpPr>
          <p:spPr>
            <a:xfrm>
              <a:off x="5985680" y="3347940"/>
              <a:ext cx="14166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GUINEA: 179,000 (3.6%) </a:t>
              </a:r>
            </a:p>
          </p:txBody>
        </p:sp>
        <p:sp>
          <p:nvSpPr>
            <p:cNvPr id="46" name="tx46"/>
            <p:cNvSpPr/>
            <p:nvPr/>
          </p:nvSpPr>
          <p:spPr>
            <a:xfrm>
              <a:off x="5985680" y="3567396"/>
              <a:ext cx="1745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BURKINA FASO: 85,000 (1.7%) </a:t>
              </a:r>
            </a:p>
          </p:txBody>
        </p:sp>
        <p:sp>
          <p:nvSpPr>
            <p:cNvPr id="47" name="tx47"/>
            <p:cNvSpPr/>
            <p:nvPr/>
          </p:nvSpPr>
          <p:spPr>
            <a:xfrm>
              <a:off x="5985680" y="3786852"/>
              <a:ext cx="13234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GHANA: 61,000 (1.3%) </a:t>
              </a:r>
            </a:p>
          </p:txBody>
        </p:sp>
        <p:sp>
          <p:nvSpPr>
            <p:cNvPr id="48" name="tx48"/>
            <p:cNvSpPr/>
            <p:nvPr/>
          </p:nvSpPr>
          <p:spPr>
            <a:xfrm>
              <a:off x="5985680" y="4006308"/>
              <a:ext cx="12511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TOGO: 54,000 (1.1%) </a:t>
              </a:r>
            </a:p>
          </p:txBody>
        </p:sp>
        <p:sp>
          <p:nvSpPr>
            <p:cNvPr id="49" name="tx49"/>
            <p:cNvSpPr/>
            <p:nvPr/>
          </p:nvSpPr>
          <p:spPr>
            <a:xfrm>
              <a:off x="5985680" y="4225764"/>
              <a:ext cx="14881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SENEGAL: 43,000 (&lt;1%) </a:t>
              </a:r>
            </a:p>
          </p:txBody>
        </p:sp>
        <p:sp>
          <p:nvSpPr>
            <p:cNvPr id="50" name="tx50"/>
            <p:cNvSpPr/>
            <p:nvPr/>
          </p:nvSpPr>
          <p:spPr>
            <a:xfrm>
              <a:off x="5985680" y="4445220"/>
              <a:ext cx="14303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ALGERIA: 34,000 (&lt;1%) </a:t>
              </a:r>
            </a:p>
          </p:txBody>
        </p:sp>
        <p:sp>
          <p:nvSpPr>
            <p:cNvPr id="51" name="tx51"/>
            <p:cNvSpPr/>
            <p:nvPr/>
          </p:nvSpPr>
          <p:spPr>
            <a:xfrm>
              <a:off x="5985680" y="4664676"/>
              <a:ext cx="13888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LIBERIA: 30,000 (&lt;1%) </a:t>
              </a:r>
            </a:p>
          </p:txBody>
        </p:sp>
        <p:sp>
          <p:nvSpPr>
            <p:cNvPr id="52" name="tx52"/>
            <p:cNvSpPr/>
            <p:nvPr/>
          </p:nvSpPr>
          <p:spPr>
            <a:xfrm>
              <a:off x="5985680" y="4884132"/>
              <a:ext cx="17800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SIERRA LEONE: 25,000 (&lt;1%) </a:t>
              </a:r>
            </a:p>
          </p:txBody>
        </p:sp>
        <p:sp>
          <p:nvSpPr>
            <p:cNvPr id="53" name="tx53"/>
            <p:cNvSpPr/>
            <p:nvPr/>
          </p:nvSpPr>
          <p:spPr>
            <a:xfrm>
              <a:off x="5985680" y="5103588"/>
              <a:ext cx="18357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GUINEA-BISSAU: 20,000 (&lt;1%) </a:t>
              </a:r>
            </a:p>
          </p:txBody>
        </p:sp>
        <p:sp>
          <p:nvSpPr>
            <p:cNvPr id="54" name="tx54"/>
            <p:cNvSpPr/>
            <p:nvPr/>
          </p:nvSpPr>
          <p:spPr>
            <a:xfrm>
              <a:off x="5985680" y="5323044"/>
              <a:ext cx="139500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GAMBIA: 18,000 (&lt;1%) </a:t>
              </a:r>
            </a:p>
          </p:txBody>
        </p:sp>
        <p:sp>
          <p:nvSpPr>
            <p:cNvPr id="55" name="tx55"/>
            <p:cNvSpPr/>
            <p:nvPr/>
          </p:nvSpPr>
          <p:spPr>
            <a:xfrm>
              <a:off x="5985680" y="5542500"/>
              <a:ext cx="16409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MAURITANIA: 12,000 (&lt;1%) </a:t>
              </a:r>
            </a:p>
          </p:txBody>
        </p:sp>
        <p:sp>
          <p:nvSpPr>
            <p:cNvPr id="56" name="tx56"/>
            <p:cNvSpPr/>
            <p:nvPr/>
          </p:nvSpPr>
          <p:spPr>
            <a:xfrm>
              <a:off x="5985680" y="5761956"/>
              <a:ext cx="16027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CABO VERDE: &lt;500 (&lt;1%) </a:t>
              </a:r>
            </a:p>
          </p:txBody>
        </p:sp>
        <p:sp>
          <p:nvSpPr>
            <p:cNvPr id="57" name="tx57"/>
            <p:cNvSpPr/>
            <p:nvPr/>
          </p:nvSpPr>
          <p:spPr>
            <a:xfrm>
              <a:off x="777499" y="1368037"/>
              <a:ext cx="35293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MCV1 unvaccinated (% of total unvaccinated)</a:t>
              </a:r>
            </a:p>
          </p:txBody>
        </p:sp>
        <p:sp>
          <p:nvSpPr>
            <p:cNvPr id="58" name="tx58"/>
            <p:cNvSpPr/>
            <p:nvPr/>
          </p:nvSpPr>
          <p:spPr>
            <a:xfrm>
              <a:off x="1462652"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9" name="tx59"/>
            <p:cNvSpPr/>
            <p:nvPr/>
          </p:nvSpPr>
          <p:spPr>
            <a:xfrm>
              <a:off x="1398918" y="6560637"/>
              <a:ext cx="4225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subregion ranking based on highest to lowest</a:t>
              </a:r>
            </a:p>
          </p:txBody>
        </p:sp>
        <p:sp>
          <p:nvSpPr>
            <p:cNvPr id="60" name="tx60"/>
            <p:cNvSpPr/>
            <p:nvPr/>
          </p:nvSpPr>
          <p:spPr>
            <a:xfrm>
              <a:off x="2008092"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1 countries accounted for over half (65.1%) of all children unprotected against measles in AFRO-West.
NIGERIA had the highest number of children who did not receive MCV1 (n=3.2 million), which is approximately 65.1% of all children unprotected against measles in AFRO-West (n=4.9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6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 countries accounted for over half of all children unprotected against measles in AFRO-West, with NIGERIA contributing the highest share.</a:t>
            </a:r>
          </a:p>
        </p:txBody>
      </p:sp>
      <p:grpSp xmlns:pic="http://schemas.openxmlformats.org/drawingml/2006/picture">
        <p:nvGrpSpPr>
          <p:cNvPr id="63" name=""/>
          <p:cNvGrpSpPr/>
          <p:nvPr/>
        </p:nvGrpSpPr>
        <p:grpSpPr>
          <a:xfrm>
            <a:off x="292608" y="914400"/>
            <a:ext cx="8595360" cy="28575"/>
            <a:chOff x="292608" y="914400"/>
            <a:chExt cx="8595360" cy="28575"/>
          </a:xfrm>
        </p:grpSpPr>
        <p:sp>
          <p:nvSpPr>
            <p:cNvPr id="64"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5"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95849" y="4410194"/>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 name="pl6"/>
            <p:cNvSpPr/>
            <p:nvPr/>
          </p:nvSpPr>
          <p:spPr>
            <a:xfrm>
              <a:off x="795849" y="3394159"/>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 name="pl7"/>
            <p:cNvSpPr/>
            <p:nvPr/>
          </p:nvSpPr>
          <p:spPr>
            <a:xfrm>
              <a:off x="795849" y="2378124"/>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8" name="pl8"/>
            <p:cNvSpPr/>
            <p:nvPr/>
          </p:nvSpPr>
          <p:spPr>
            <a:xfrm>
              <a:off x="795849" y="4918211"/>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9" name="pl9"/>
            <p:cNvSpPr/>
            <p:nvPr/>
          </p:nvSpPr>
          <p:spPr>
            <a:xfrm>
              <a:off x="795849" y="3902177"/>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0" name="pl10"/>
            <p:cNvSpPr/>
            <p:nvPr/>
          </p:nvSpPr>
          <p:spPr>
            <a:xfrm>
              <a:off x="795849" y="2886142"/>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1" name="pl11"/>
            <p:cNvSpPr/>
            <p:nvPr/>
          </p:nvSpPr>
          <p:spPr>
            <a:xfrm>
              <a:off x="970564"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69422"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68281"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67139"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26226"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25084"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4856"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70564" y="2581331"/>
              <a:ext cx="3494291" cy="1524052"/>
            </a:xfrm>
            <a:custGeom>
              <a:avLst/>
              <a:pathLst>
                <a:path w="3494291" h="1524052">
                  <a:moveTo>
                    <a:pt x="0" y="0"/>
                  </a:moveTo>
                  <a:lnTo>
                    <a:pt x="139771" y="101603"/>
                  </a:lnTo>
                  <a:lnTo>
                    <a:pt x="279543" y="203206"/>
                  </a:lnTo>
                  <a:lnTo>
                    <a:pt x="419315" y="304810"/>
                  </a:lnTo>
                  <a:lnTo>
                    <a:pt x="559086" y="508017"/>
                  </a:lnTo>
                  <a:lnTo>
                    <a:pt x="698858" y="812827"/>
                  </a:lnTo>
                  <a:lnTo>
                    <a:pt x="838630" y="914431"/>
                  </a:lnTo>
                  <a:lnTo>
                    <a:pt x="978401" y="914431"/>
                  </a:lnTo>
                  <a:lnTo>
                    <a:pt x="1118173" y="1016034"/>
                  </a:lnTo>
                  <a:lnTo>
                    <a:pt x="1257945" y="1219241"/>
                  </a:lnTo>
                  <a:lnTo>
                    <a:pt x="1397716" y="1320845"/>
                  </a:lnTo>
                  <a:lnTo>
                    <a:pt x="1537488" y="1219241"/>
                  </a:lnTo>
                  <a:lnTo>
                    <a:pt x="1677260" y="1219241"/>
                  </a:lnTo>
                  <a:lnTo>
                    <a:pt x="1817031" y="1422448"/>
                  </a:lnTo>
                  <a:lnTo>
                    <a:pt x="1956803" y="1320845"/>
                  </a:lnTo>
                  <a:lnTo>
                    <a:pt x="2096575" y="1320845"/>
                  </a:lnTo>
                  <a:lnTo>
                    <a:pt x="2236346" y="1422448"/>
                  </a:lnTo>
                  <a:lnTo>
                    <a:pt x="2376118" y="1422448"/>
                  </a:lnTo>
                  <a:lnTo>
                    <a:pt x="2515890" y="1524052"/>
                  </a:lnTo>
                  <a:lnTo>
                    <a:pt x="2655661" y="1524052"/>
                  </a:lnTo>
                  <a:lnTo>
                    <a:pt x="2795433" y="1422448"/>
                  </a:lnTo>
                  <a:lnTo>
                    <a:pt x="2935205" y="1320845"/>
                  </a:lnTo>
                  <a:lnTo>
                    <a:pt x="3074976" y="1219241"/>
                  </a:lnTo>
                  <a:lnTo>
                    <a:pt x="3214748" y="1320845"/>
                  </a:lnTo>
                  <a:lnTo>
                    <a:pt x="3354520" y="1422448"/>
                  </a:lnTo>
                  <a:lnTo>
                    <a:pt x="3494291" y="1422448"/>
                  </a:lnTo>
                </a:path>
              </a:pathLst>
            </a:custGeom>
            <a:ln w="27101" cap="flat">
              <a:solidFill>
                <a:srgbClr val="00377D">
                  <a:alpha val="50196"/>
                </a:srgbClr>
              </a:solidFill>
              <a:prstDash val="solid"/>
              <a:round/>
            </a:ln>
          </p:spPr>
          <p:txBody>
            <a:bodyPr/>
            <a:lstStyle/>
            <a:p/>
          </p:txBody>
        </p:sp>
        <p:sp>
          <p:nvSpPr>
            <p:cNvPr id="19" name="pl19"/>
            <p:cNvSpPr/>
            <p:nvPr/>
          </p:nvSpPr>
          <p:spPr>
            <a:xfrm>
              <a:off x="970564" y="2276521"/>
              <a:ext cx="3494291" cy="1828862"/>
            </a:xfrm>
            <a:custGeom>
              <a:avLst/>
              <a:pathLst>
                <a:path w="3494291" h="1828862">
                  <a:moveTo>
                    <a:pt x="0" y="0"/>
                  </a:moveTo>
                  <a:lnTo>
                    <a:pt x="139771" y="0"/>
                  </a:lnTo>
                  <a:lnTo>
                    <a:pt x="279543" y="0"/>
                  </a:lnTo>
                  <a:lnTo>
                    <a:pt x="419315" y="304810"/>
                  </a:lnTo>
                  <a:lnTo>
                    <a:pt x="559086" y="711224"/>
                  </a:lnTo>
                  <a:lnTo>
                    <a:pt x="698858" y="914431"/>
                  </a:lnTo>
                  <a:lnTo>
                    <a:pt x="838630" y="1219241"/>
                  </a:lnTo>
                  <a:lnTo>
                    <a:pt x="978401" y="1219241"/>
                  </a:lnTo>
                  <a:lnTo>
                    <a:pt x="1118173" y="1422448"/>
                  </a:lnTo>
                  <a:lnTo>
                    <a:pt x="1257945" y="1524052"/>
                  </a:lnTo>
                  <a:lnTo>
                    <a:pt x="1397716" y="1828862"/>
                  </a:lnTo>
                  <a:lnTo>
                    <a:pt x="1537488" y="1524052"/>
                  </a:lnTo>
                  <a:lnTo>
                    <a:pt x="1677260" y="1422448"/>
                  </a:lnTo>
                  <a:lnTo>
                    <a:pt x="1817031" y="1625655"/>
                  </a:lnTo>
                  <a:lnTo>
                    <a:pt x="1956803" y="1625655"/>
                  </a:lnTo>
                  <a:lnTo>
                    <a:pt x="2096575" y="1524052"/>
                  </a:lnTo>
                  <a:lnTo>
                    <a:pt x="2236346" y="1625655"/>
                  </a:lnTo>
                  <a:lnTo>
                    <a:pt x="2376118" y="1625655"/>
                  </a:lnTo>
                  <a:lnTo>
                    <a:pt x="2515890" y="1727259"/>
                  </a:lnTo>
                  <a:lnTo>
                    <a:pt x="2655661" y="1828862"/>
                  </a:lnTo>
                  <a:lnTo>
                    <a:pt x="2795433" y="1625655"/>
                  </a:lnTo>
                  <a:lnTo>
                    <a:pt x="2935205" y="1625655"/>
                  </a:lnTo>
                  <a:lnTo>
                    <a:pt x="3074976" y="1524052"/>
                  </a:lnTo>
                  <a:lnTo>
                    <a:pt x="3214748" y="1727259"/>
                  </a:lnTo>
                  <a:lnTo>
                    <a:pt x="3354520" y="1625655"/>
                  </a:lnTo>
                  <a:lnTo>
                    <a:pt x="3494291" y="1727259"/>
                  </a:lnTo>
                </a:path>
              </a:pathLst>
            </a:custGeom>
            <a:ln w="27101" cap="flat">
              <a:solidFill>
                <a:srgbClr val="C44E52">
                  <a:alpha val="50196"/>
                </a:srgbClr>
              </a:solidFill>
              <a:prstDash val="solid"/>
              <a:round/>
            </a:ln>
          </p:spPr>
          <p:txBody>
            <a:bodyPr/>
            <a:lstStyle/>
            <a:p/>
          </p:txBody>
        </p:sp>
        <p:sp>
          <p:nvSpPr>
            <p:cNvPr id="20" name="pl20"/>
            <p:cNvSpPr/>
            <p:nvPr/>
          </p:nvSpPr>
          <p:spPr>
            <a:xfrm>
              <a:off x="970564" y="2276521"/>
              <a:ext cx="3494291" cy="1828862"/>
            </a:xfrm>
            <a:custGeom>
              <a:avLst/>
              <a:pathLst>
                <a:path w="3494291" h="1828862">
                  <a:moveTo>
                    <a:pt x="0" y="0"/>
                  </a:moveTo>
                  <a:lnTo>
                    <a:pt x="139771" y="0"/>
                  </a:lnTo>
                  <a:lnTo>
                    <a:pt x="279543" y="0"/>
                  </a:lnTo>
                  <a:lnTo>
                    <a:pt x="419315" y="304810"/>
                  </a:lnTo>
                  <a:lnTo>
                    <a:pt x="559086" y="711224"/>
                  </a:lnTo>
                  <a:lnTo>
                    <a:pt x="698858" y="914431"/>
                  </a:lnTo>
                  <a:lnTo>
                    <a:pt x="838630" y="1219241"/>
                  </a:lnTo>
                  <a:lnTo>
                    <a:pt x="978401" y="1219241"/>
                  </a:lnTo>
                  <a:lnTo>
                    <a:pt x="1118173" y="1422448"/>
                  </a:lnTo>
                  <a:lnTo>
                    <a:pt x="1257945" y="1524052"/>
                  </a:lnTo>
                  <a:lnTo>
                    <a:pt x="1397716" y="1828862"/>
                  </a:lnTo>
                  <a:lnTo>
                    <a:pt x="1537488" y="1524052"/>
                  </a:lnTo>
                  <a:lnTo>
                    <a:pt x="1677260" y="1422448"/>
                  </a:lnTo>
                  <a:lnTo>
                    <a:pt x="1817031" y="1625655"/>
                  </a:lnTo>
                  <a:lnTo>
                    <a:pt x="1956803" y="1625655"/>
                  </a:lnTo>
                  <a:lnTo>
                    <a:pt x="2096575" y="1524052"/>
                  </a:lnTo>
                  <a:lnTo>
                    <a:pt x="2236346" y="1625655"/>
                  </a:lnTo>
                  <a:lnTo>
                    <a:pt x="2376118" y="1625655"/>
                  </a:lnTo>
                  <a:lnTo>
                    <a:pt x="2515890" y="1727259"/>
                  </a:lnTo>
                  <a:lnTo>
                    <a:pt x="2655661" y="1828862"/>
                  </a:lnTo>
                  <a:lnTo>
                    <a:pt x="2795433" y="1625655"/>
                  </a:lnTo>
                  <a:lnTo>
                    <a:pt x="2935205" y="1625655"/>
                  </a:lnTo>
                  <a:lnTo>
                    <a:pt x="3074976" y="1524052"/>
                  </a:lnTo>
                  <a:lnTo>
                    <a:pt x="3214748" y="1727259"/>
                  </a:lnTo>
                  <a:lnTo>
                    <a:pt x="3354520" y="1625655"/>
                  </a:lnTo>
                  <a:lnTo>
                    <a:pt x="3494291" y="1727259"/>
                  </a:lnTo>
                </a:path>
              </a:pathLst>
            </a:custGeom>
            <a:ln w="65043" cap="flat">
              <a:solidFill>
                <a:srgbClr val="000000">
                  <a:alpha val="100000"/>
                </a:srgbClr>
              </a:solidFill>
              <a:prstDash val="solid"/>
              <a:round/>
            </a:ln>
          </p:spPr>
          <p:txBody>
            <a:bodyPr/>
            <a:lstStyle/>
            <a:p/>
          </p:txBody>
        </p:sp>
        <p:sp>
          <p:nvSpPr>
            <p:cNvPr id="21" name="pl21"/>
            <p:cNvSpPr/>
            <p:nvPr/>
          </p:nvSpPr>
          <p:spPr>
            <a:xfrm>
              <a:off x="970564" y="2276521"/>
              <a:ext cx="3494291" cy="1828862"/>
            </a:xfrm>
            <a:custGeom>
              <a:avLst/>
              <a:pathLst>
                <a:path w="3494291" h="1828862">
                  <a:moveTo>
                    <a:pt x="0" y="0"/>
                  </a:moveTo>
                  <a:lnTo>
                    <a:pt x="139771" y="0"/>
                  </a:lnTo>
                  <a:lnTo>
                    <a:pt x="279543" y="0"/>
                  </a:lnTo>
                  <a:lnTo>
                    <a:pt x="419315" y="304810"/>
                  </a:lnTo>
                  <a:lnTo>
                    <a:pt x="559086" y="711224"/>
                  </a:lnTo>
                  <a:lnTo>
                    <a:pt x="698858" y="914431"/>
                  </a:lnTo>
                  <a:lnTo>
                    <a:pt x="838630" y="1219241"/>
                  </a:lnTo>
                  <a:lnTo>
                    <a:pt x="978401" y="1219241"/>
                  </a:lnTo>
                  <a:lnTo>
                    <a:pt x="1118173" y="1422448"/>
                  </a:lnTo>
                  <a:lnTo>
                    <a:pt x="1257945" y="1524052"/>
                  </a:lnTo>
                  <a:lnTo>
                    <a:pt x="1397716" y="1828862"/>
                  </a:lnTo>
                  <a:lnTo>
                    <a:pt x="1537488" y="1524052"/>
                  </a:lnTo>
                  <a:lnTo>
                    <a:pt x="1677260" y="1422448"/>
                  </a:lnTo>
                  <a:lnTo>
                    <a:pt x="1817031" y="1625655"/>
                  </a:lnTo>
                  <a:lnTo>
                    <a:pt x="1956803" y="1625655"/>
                  </a:lnTo>
                  <a:lnTo>
                    <a:pt x="2096575" y="1524052"/>
                  </a:lnTo>
                  <a:lnTo>
                    <a:pt x="2236346" y="1625655"/>
                  </a:lnTo>
                  <a:lnTo>
                    <a:pt x="2376118" y="1625655"/>
                  </a:lnTo>
                  <a:lnTo>
                    <a:pt x="2515890" y="1727259"/>
                  </a:lnTo>
                  <a:lnTo>
                    <a:pt x="2655661" y="1828862"/>
                  </a:lnTo>
                  <a:lnTo>
                    <a:pt x="2795433" y="1625655"/>
                  </a:lnTo>
                  <a:lnTo>
                    <a:pt x="2935205" y="1625655"/>
                  </a:lnTo>
                  <a:lnTo>
                    <a:pt x="3074976" y="1524052"/>
                  </a:lnTo>
                  <a:lnTo>
                    <a:pt x="3214748" y="1727259"/>
                  </a:lnTo>
                  <a:lnTo>
                    <a:pt x="3354520" y="1625655"/>
                  </a:lnTo>
                  <a:lnTo>
                    <a:pt x="3494291" y="1727259"/>
                  </a:lnTo>
                </a:path>
              </a:pathLst>
            </a:custGeom>
            <a:ln w="40651" cap="flat">
              <a:solidFill>
                <a:srgbClr val="C44E52">
                  <a:alpha val="100000"/>
                </a:srgbClr>
              </a:solidFill>
              <a:prstDash val="solid"/>
              <a:round/>
            </a:ln>
          </p:spPr>
          <p:txBody>
            <a:bodyPr/>
            <a:lstStyle/>
            <a:p/>
          </p:txBody>
        </p:sp>
        <p:sp>
          <p:nvSpPr>
            <p:cNvPr id="22" name="pl22"/>
            <p:cNvSpPr/>
            <p:nvPr/>
          </p:nvSpPr>
          <p:spPr>
            <a:xfrm>
              <a:off x="795849" y="4918211"/>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23" name="pl23"/>
            <p:cNvSpPr/>
            <p:nvPr/>
          </p:nvSpPr>
          <p:spPr>
            <a:xfrm>
              <a:off x="1669422" y="2845500"/>
              <a:ext cx="0" cy="345451"/>
            </a:xfrm>
            <a:custGeom>
              <a:avLst/>
              <a:pathLst>
                <a:path w="0" h="345451">
                  <a:moveTo>
                    <a:pt x="0" y="0"/>
                  </a:moveTo>
                  <a:lnTo>
                    <a:pt x="0" y="345451"/>
                  </a:lnTo>
                </a:path>
              </a:pathLst>
            </a:custGeom>
            <a:ln w="13550" cap="flat">
              <a:solidFill>
                <a:srgbClr val="000000">
                  <a:alpha val="100000"/>
                </a:srgbClr>
              </a:solidFill>
              <a:prstDash val="dot"/>
              <a:round/>
            </a:ln>
          </p:spPr>
          <p:txBody>
            <a:bodyPr/>
            <a:lstStyle/>
            <a:p/>
          </p:txBody>
        </p:sp>
        <p:sp>
          <p:nvSpPr>
            <p:cNvPr id="24" name="pl24"/>
            <p:cNvSpPr/>
            <p:nvPr/>
          </p:nvSpPr>
          <p:spPr>
            <a:xfrm>
              <a:off x="2368281" y="3942818"/>
              <a:ext cx="0" cy="162565"/>
            </a:xfrm>
            <a:custGeom>
              <a:avLst/>
              <a:pathLst>
                <a:path w="0" h="162565">
                  <a:moveTo>
                    <a:pt x="0" y="0"/>
                  </a:moveTo>
                  <a:lnTo>
                    <a:pt x="0" y="162565"/>
                  </a:lnTo>
                </a:path>
              </a:pathLst>
            </a:custGeom>
            <a:ln w="13550" cap="flat">
              <a:solidFill>
                <a:srgbClr val="000000">
                  <a:alpha val="100000"/>
                </a:srgbClr>
              </a:solidFill>
              <a:prstDash val="dot"/>
              <a:round/>
            </a:ln>
          </p:spPr>
          <p:txBody>
            <a:bodyPr/>
            <a:lstStyle/>
            <a:p/>
          </p:txBody>
        </p:sp>
        <p:sp>
          <p:nvSpPr>
            <p:cNvPr id="25" name="pl25"/>
            <p:cNvSpPr/>
            <p:nvPr/>
          </p:nvSpPr>
          <p:spPr>
            <a:xfrm>
              <a:off x="3067139" y="3577045"/>
              <a:ext cx="0" cy="223527"/>
            </a:xfrm>
            <a:custGeom>
              <a:avLst/>
              <a:pathLst>
                <a:path w="0" h="223527">
                  <a:moveTo>
                    <a:pt x="0" y="0"/>
                  </a:moveTo>
                  <a:lnTo>
                    <a:pt x="0" y="223527"/>
                  </a:lnTo>
                </a:path>
              </a:pathLst>
            </a:custGeom>
            <a:ln w="13550" cap="flat">
              <a:solidFill>
                <a:srgbClr val="000000">
                  <a:alpha val="100000"/>
                </a:srgbClr>
              </a:solidFill>
              <a:prstDash val="dot"/>
              <a:round/>
            </a:ln>
          </p:spPr>
          <p:txBody>
            <a:bodyPr/>
            <a:lstStyle/>
            <a:p/>
          </p:txBody>
        </p:sp>
        <p:sp>
          <p:nvSpPr>
            <p:cNvPr id="26" name="pl26"/>
            <p:cNvSpPr/>
            <p:nvPr/>
          </p:nvSpPr>
          <p:spPr>
            <a:xfrm>
              <a:off x="3626226" y="3942818"/>
              <a:ext cx="0" cy="162565"/>
            </a:xfrm>
            <a:custGeom>
              <a:avLst/>
              <a:pathLst>
                <a:path w="0" h="162565">
                  <a:moveTo>
                    <a:pt x="0" y="0"/>
                  </a:moveTo>
                  <a:lnTo>
                    <a:pt x="0" y="162565"/>
                  </a:lnTo>
                </a:path>
              </a:pathLst>
            </a:custGeom>
            <a:ln w="13550" cap="flat">
              <a:solidFill>
                <a:srgbClr val="000000">
                  <a:alpha val="100000"/>
                </a:srgbClr>
              </a:solidFill>
              <a:prstDash val="dot"/>
              <a:round/>
            </a:ln>
          </p:spPr>
          <p:txBody>
            <a:bodyPr/>
            <a:lstStyle/>
            <a:p/>
          </p:txBody>
        </p:sp>
        <p:sp>
          <p:nvSpPr>
            <p:cNvPr id="27" name="pl27"/>
            <p:cNvSpPr/>
            <p:nvPr/>
          </p:nvSpPr>
          <p:spPr>
            <a:xfrm>
              <a:off x="4325084" y="3698970"/>
              <a:ext cx="0" cy="203206"/>
            </a:xfrm>
            <a:custGeom>
              <a:avLst/>
              <a:pathLst>
                <a:path w="0" h="203206">
                  <a:moveTo>
                    <a:pt x="0" y="0"/>
                  </a:moveTo>
                  <a:lnTo>
                    <a:pt x="0" y="203206"/>
                  </a:lnTo>
                </a:path>
              </a:pathLst>
            </a:custGeom>
            <a:ln w="13550" cap="flat">
              <a:solidFill>
                <a:srgbClr val="000000">
                  <a:alpha val="100000"/>
                </a:srgbClr>
              </a:solidFill>
              <a:prstDash val="dot"/>
              <a:round/>
            </a:ln>
          </p:spPr>
          <p:txBody>
            <a:bodyPr/>
            <a:lstStyle/>
            <a:p/>
          </p:txBody>
        </p:sp>
        <p:sp>
          <p:nvSpPr>
            <p:cNvPr id="28" name="pl28"/>
            <p:cNvSpPr/>
            <p:nvPr/>
          </p:nvSpPr>
          <p:spPr>
            <a:xfrm>
              <a:off x="4464856" y="3820894"/>
              <a:ext cx="0" cy="182886"/>
            </a:xfrm>
            <a:custGeom>
              <a:avLst/>
              <a:pathLst>
                <a:path w="0" h="182886">
                  <a:moveTo>
                    <a:pt x="0" y="0"/>
                  </a:moveTo>
                  <a:lnTo>
                    <a:pt x="0" y="182886"/>
                  </a:lnTo>
                </a:path>
              </a:pathLst>
            </a:custGeom>
            <a:ln w="13550" cap="flat">
              <a:solidFill>
                <a:srgbClr val="000000">
                  <a:alpha val="100000"/>
                </a:srgbClr>
              </a:solidFill>
              <a:prstDash val="dot"/>
              <a:round/>
            </a:ln>
          </p:spPr>
          <p:txBody>
            <a:bodyPr/>
            <a:lstStyle/>
            <a:p/>
          </p:txBody>
        </p:sp>
        <p:sp>
          <p:nvSpPr>
            <p:cNvPr id="29" name="pg29"/>
            <p:cNvSpPr/>
            <p:nvPr/>
          </p:nvSpPr>
          <p:spPr>
            <a:xfrm>
              <a:off x="883975" y="2037753"/>
              <a:ext cx="173178" cy="79125"/>
            </a:xfrm>
            <a:custGeom>
              <a:avLst/>
              <a:pathLst>
                <a:path w="173178" h="79125">
                  <a:moveTo>
                    <a:pt x="18212" y="79125"/>
                  </a:moveTo>
                  <a:lnTo>
                    <a:pt x="154965" y="79125"/>
                  </a:lnTo>
                  <a:lnTo>
                    <a:pt x="154232" y="79110"/>
                  </a:lnTo>
                  <a:lnTo>
                    <a:pt x="157161" y="78992"/>
                  </a:lnTo>
                  <a:lnTo>
                    <a:pt x="160032" y="78406"/>
                  </a:lnTo>
                  <a:lnTo>
                    <a:pt x="162773" y="77366"/>
                  </a:lnTo>
                  <a:lnTo>
                    <a:pt x="165311" y="75901"/>
                  </a:lnTo>
                  <a:lnTo>
                    <a:pt x="167581" y="74047"/>
                  </a:lnTo>
                  <a:lnTo>
                    <a:pt x="169525" y="71853"/>
                  </a:lnTo>
                  <a:lnTo>
                    <a:pt x="171091" y="69376"/>
                  </a:lnTo>
                  <a:lnTo>
                    <a:pt x="172240" y="66680"/>
                  </a:lnTo>
                  <a:lnTo>
                    <a:pt x="172942" y="63834"/>
                  </a:lnTo>
                  <a:lnTo>
                    <a:pt x="173178" y="60913"/>
                  </a:lnTo>
                  <a:lnTo>
                    <a:pt x="173178" y="0"/>
                  </a:lnTo>
                  <a:lnTo>
                    <a:pt x="0" y="0"/>
                  </a:lnTo>
                  <a:lnTo>
                    <a:pt x="0" y="60913"/>
                  </a:lnTo>
                  <a:lnTo>
                    <a:pt x="59" y="59447"/>
                  </a:lnTo>
                  <a:lnTo>
                    <a:pt x="59" y="62378"/>
                  </a:lnTo>
                  <a:lnTo>
                    <a:pt x="529" y="65271"/>
                  </a:lnTo>
                  <a:lnTo>
                    <a:pt x="1457" y="68051"/>
                  </a:lnTo>
                  <a:lnTo>
                    <a:pt x="2819" y="70646"/>
                  </a:lnTo>
                  <a:lnTo>
                    <a:pt x="4580" y="72989"/>
                  </a:lnTo>
                  <a:lnTo>
                    <a:pt x="6693" y="75020"/>
                  </a:lnTo>
                  <a:lnTo>
                    <a:pt x="9106" y="76685"/>
                  </a:lnTo>
                  <a:lnTo>
                    <a:pt x="11753" y="77941"/>
                  </a:lnTo>
                  <a:lnTo>
                    <a:pt x="14569" y="78757"/>
                  </a:lnTo>
                  <a:lnTo>
                    <a:pt x="17478" y="7911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0" name="tx30"/>
            <p:cNvSpPr/>
            <p:nvPr/>
          </p:nvSpPr>
          <p:spPr>
            <a:xfrm>
              <a:off x="914328" y="2014195"/>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26</a:t>
              </a:r>
            </a:p>
          </p:txBody>
        </p:sp>
        <p:sp>
          <p:nvSpPr>
            <p:cNvPr id="31" name="pg31"/>
            <p:cNvSpPr/>
            <p:nvPr/>
          </p:nvSpPr>
          <p:spPr>
            <a:xfrm>
              <a:off x="1582833" y="2898273"/>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1613187" y="2928627"/>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17</a:t>
              </a:r>
            </a:p>
          </p:txBody>
        </p:sp>
        <p:sp>
          <p:nvSpPr>
            <p:cNvPr id="33" name="pg33"/>
            <p:cNvSpPr/>
            <p:nvPr/>
          </p:nvSpPr>
          <p:spPr>
            <a:xfrm>
              <a:off x="2309809" y="3812705"/>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2340163" y="384305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8</a:t>
              </a:r>
            </a:p>
          </p:txBody>
        </p:sp>
        <p:sp>
          <p:nvSpPr>
            <p:cNvPr id="35" name="pg35"/>
            <p:cNvSpPr/>
            <p:nvPr/>
          </p:nvSpPr>
          <p:spPr>
            <a:xfrm>
              <a:off x="2984299" y="3507894"/>
              <a:ext cx="165679" cy="133035"/>
            </a:xfrm>
            <a:custGeom>
              <a:avLst/>
              <a:pathLst>
                <a:path w="165679" h="133035">
                  <a:moveTo>
                    <a:pt x="18212" y="133035"/>
                  </a:moveTo>
                  <a:lnTo>
                    <a:pt x="147467" y="133035"/>
                  </a:lnTo>
                  <a:lnTo>
                    <a:pt x="146734" y="133021"/>
                  </a:lnTo>
                  <a:lnTo>
                    <a:pt x="149663" y="132903"/>
                  </a:lnTo>
                  <a:lnTo>
                    <a:pt x="152534" y="132316"/>
                  </a:lnTo>
                  <a:lnTo>
                    <a:pt x="155275" y="131277"/>
                  </a:lnTo>
                  <a:lnTo>
                    <a:pt x="157813" y="129812"/>
                  </a:lnTo>
                  <a:lnTo>
                    <a:pt x="160083" y="127958"/>
                  </a:lnTo>
                  <a:lnTo>
                    <a:pt x="162027" y="125764"/>
                  </a:lnTo>
                  <a:lnTo>
                    <a:pt x="163593" y="123287"/>
                  </a:lnTo>
                  <a:lnTo>
                    <a:pt x="164742" y="120590"/>
                  </a:lnTo>
                  <a:lnTo>
                    <a:pt x="165444" y="117745"/>
                  </a:lnTo>
                  <a:lnTo>
                    <a:pt x="165679" y="114823"/>
                  </a:lnTo>
                  <a:lnTo>
                    <a:pt x="165679" y="18212"/>
                  </a:lnTo>
                  <a:lnTo>
                    <a:pt x="165444" y="15290"/>
                  </a:lnTo>
                  <a:lnTo>
                    <a:pt x="164742" y="12444"/>
                  </a:lnTo>
                  <a:lnTo>
                    <a:pt x="163593" y="9748"/>
                  </a:lnTo>
                  <a:lnTo>
                    <a:pt x="162027" y="7271"/>
                  </a:lnTo>
                  <a:lnTo>
                    <a:pt x="160083" y="5077"/>
                  </a:lnTo>
                  <a:lnTo>
                    <a:pt x="157813" y="3223"/>
                  </a:lnTo>
                  <a:lnTo>
                    <a:pt x="155275" y="1758"/>
                  </a:lnTo>
                  <a:lnTo>
                    <a:pt x="152534" y="719"/>
                  </a:lnTo>
                  <a:lnTo>
                    <a:pt x="149663" y="132"/>
                  </a:lnTo>
                  <a:lnTo>
                    <a:pt x="147467"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3014653" y="3538248"/>
              <a:ext cx="104973"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11</a:t>
              </a:r>
            </a:p>
          </p:txBody>
        </p:sp>
        <p:sp>
          <p:nvSpPr>
            <p:cNvPr id="37" name="pg37"/>
            <p:cNvSpPr/>
            <p:nvPr/>
          </p:nvSpPr>
          <p:spPr>
            <a:xfrm>
              <a:off x="3567755" y="3812705"/>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598108" y="384305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8</a:t>
              </a:r>
            </a:p>
          </p:txBody>
        </p:sp>
        <p:sp>
          <p:nvSpPr>
            <p:cNvPr id="39" name="pg39"/>
            <p:cNvSpPr/>
            <p:nvPr/>
          </p:nvSpPr>
          <p:spPr>
            <a:xfrm>
              <a:off x="4238495" y="3609498"/>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4268849" y="3639851"/>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10</a:t>
              </a:r>
            </a:p>
          </p:txBody>
        </p:sp>
        <p:sp>
          <p:nvSpPr>
            <p:cNvPr id="41" name="pg41"/>
            <p:cNvSpPr/>
            <p:nvPr/>
          </p:nvSpPr>
          <p:spPr>
            <a:xfrm>
              <a:off x="4406385" y="3711101"/>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436738" y="3741455"/>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9</a:t>
              </a:r>
            </a:p>
          </p:txBody>
        </p:sp>
        <p:sp>
          <p:nvSpPr>
            <p:cNvPr id="43" name="tx43"/>
            <p:cNvSpPr/>
            <p:nvPr/>
          </p:nvSpPr>
          <p:spPr>
            <a:xfrm>
              <a:off x="4584395" y="3958517"/>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377D">
                      <a:alpha val="100000"/>
                    </a:srgbClr>
                  </a:solidFill>
                  <a:latin typeface="Arial"/>
                  <a:cs typeface="Arial"/>
                </a:rPr>
                <a:t>9</a:t>
              </a:r>
            </a:p>
          </p:txBody>
        </p:sp>
        <p:sp>
          <p:nvSpPr>
            <p:cNvPr id="44" name="tx44"/>
            <p:cNvSpPr/>
            <p:nvPr/>
          </p:nvSpPr>
          <p:spPr>
            <a:xfrm>
              <a:off x="655495" y="4868194"/>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5" name="tx45"/>
            <p:cNvSpPr/>
            <p:nvPr/>
          </p:nvSpPr>
          <p:spPr>
            <a:xfrm>
              <a:off x="577771" y="385215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46" name="tx46"/>
            <p:cNvSpPr/>
            <p:nvPr/>
          </p:nvSpPr>
          <p:spPr>
            <a:xfrm>
              <a:off x="577771" y="283612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47" name="tx47"/>
            <p:cNvSpPr/>
            <p:nvPr/>
          </p:nvSpPr>
          <p:spPr>
            <a:xfrm rot="-5400000">
              <a:off x="829198"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8" name="tx48"/>
            <p:cNvSpPr/>
            <p:nvPr/>
          </p:nvSpPr>
          <p:spPr>
            <a:xfrm rot="-5400000">
              <a:off x="1528056"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9" name="tx49"/>
            <p:cNvSpPr/>
            <p:nvPr/>
          </p:nvSpPr>
          <p:spPr>
            <a:xfrm rot="-5400000">
              <a:off x="2226914"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50" name="tx50"/>
            <p:cNvSpPr/>
            <p:nvPr/>
          </p:nvSpPr>
          <p:spPr>
            <a:xfrm rot="-5400000">
              <a:off x="2925773"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1" name="tx51"/>
            <p:cNvSpPr/>
            <p:nvPr/>
          </p:nvSpPr>
          <p:spPr>
            <a:xfrm rot="-5400000">
              <a:off x="3484860"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2" name="tx52"/>
            <p:cNvSpPr/>
            <p:nvPr/>
          </p:nvSpPr>
          <p:spPr>
            <a:xfrm rot="-5400000">
              <a:off x="4183718"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53" name="tx53"/>
            <p:cNvSpPr/>
            <p:nvPr/>
          </p:nvSpPr>
          <p:spPr>
            <a:xfrm rot="-5400000">
              <a:off x="4323490"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4" name="tx54"/>
            <p:cNvSpPr/>
            <p:nvPr/>
          </p:nvSpPr>
          <p:spPr>
            <a:xfrm rot="-5400000">
              <a:off x="-76300" y="3496547"/>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55" name="pl55"/>
            <p:cNvSpPr/>
            <p:nvPr/>
          </p:nvSpPr>
          <p:spPr>
            <a:xfrm>
              <a:off x="2219955" y="5883507"/>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56" name="pl56"/>
            <p:cNvSpPr/>
            <p:nvPr/>
          </p:nvSpPr>
          <p:spPr>
            <a:xfrm>
              <a:off x="2219955" y="6172552"/>
              <a:ext cx="175564" cy="0"/>
            </a:xfrm>
            <a:custGeom>
              <a:avLst/>
              <a:pathLst>
                <a:path w="175564" h="0">
                  <a:moveTo>
                    <a:pt x="0" y="0"/>
                  </a:moveTo>
                  <a:lnTo>
                    <a:pt x="175564" y="0"/>
                  </a:lnTo>
                </a:path>
              </a:pathLst>
            </a:custGeom>
            <a:ln w="27101" cap="flat">
              <a:solidFill>
                <a:srgbClr val="C44E52">
                  <a:alpha val="50196"/>
                </a:srgbClr>
              </a:solidFill>
              <a:prstDash val="solid"/>
              <a:round/>
            </a:ln>
          </p:spPr>
          <p:txBody>
            <a:bodyPr/>
            <a:lstStyle/>
            <a:p/>
          </p:txBody>
        </p:sp>
        <p:sp>
          <p:nvSpPr>
            <p:cNvPr id="57" name="pl57"/>
            <p:cNvSpPr/>
            <p:nvPr/>
          </p:nvSpPr>
          <p:spPr>
            <a:xfrm>
              <a:off x="2219955" y="6172552"/>
              <a:ext cx="175564" cy="0"/>
            </a:xfrm>
            <a:custGeom>
              <a:avLst/>
              <a:pathLst>
                <a:path w="175564" h="0">
                  <a:moveTo>
                    <a:pt x="0" y="0"/>
                  </a:moveTo>
                  <a:lnTo>
                    <a:pt x="175564" y="0"/>
                  </a:lnTo>
                </a:path>
              </a:pathLst>
            </a:custGeom>
            <a:ln w="40651" cap="flat">
              <a:solidFill>
                <a:srgbClr val="C44E52">
                  <a:alpha val="100000"/>
                </a:srgbClr>
              </a:solidFill>
              <a:prstDash val="solid"/>
              <a:round/>
            </a:ln>
          </p:spPr>
          <p:txBody>
            <a:bodyPr/>
            <a:lstStyle/>
            <a:p/>
          </p:txBody>
        </p:sp>
        <p:sp>
          <p:nvSpPr>
            <p:cNvPr id="58" name="tx58"/>
            <p:cNvSpPr/>
            <p:nvPr/>
          </p:nvSpPr>
          <p:spPr>
            <a:xfrm>
              <a:off x="2487054" y="5833490"/>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AFRO</a:t>
              </a:r>
            </a:p>
          </p:txBody>
        </p:sp>
        <p:sp>
          <p:nvSpPr>
            <p:cNvPr id="59" name="tx59"/>
            <p:cNvSpPr/>
            <p:nvPr/>
          </p:nvSpPr>
          <p:spPr>
            <a:xfrm>
              <a:off x="2487054" y="6122535"/>
              <a:ext cx="7503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AFRO-West</a:t>
              </a:r>
            </a:p>
          </p:txBody>
        </p:sp>
        <p:sp>
          <p:nvSpPr>
            <p:cNvPr id="60" name="tx60"/>
            <p:cNvSpPr/>
            <p:nvPr/>
          </p:nvSpPr>
          <p:spPr>
            <a:xfrm>
              <a:off x="1938275"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61" name="tx61"/>
            <p:cNvSpPr/>
            <p:nvPr/>
          </p:nvSpPr>
          <p:spPr>
            <a:xfrm>
              <a:off x="2018925" y="1826980"/>
              <a:ext cx="139756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DTP3 (%)</a:t>
              </a:r>
            </a:p>
          </p:txBody>
        </p:sp>
        <p:sp>
          <p:nvSpPr>
            <p:cNvPr id="62" name="pl62"/>
            <p:cNvSpPr/>
            <p:nvPr/>
          </p:nvSpPr>
          <p:spPr>
            <a:xfrm>
              <a:off x="5161100" y="4410194"/>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3" name="pl63"/>
            <p:cNvSpPr/>
            <p:nvPr/>
          </p:nvSpPr>
          <p:spPr>
            <a:xfrm>
              <a:off x="5161100" y="3394159"/>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4" name="pl64"/>
            <p:cNvSpPr/>
            <p:nvPr/>
          </p:nvSpPr>
          <p:spPr>
            <a:xfrm>
              <a:off x="5161100" y="2378124"/>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5" name="pl65"/>
            <p:cNvSpPr/>
            <p:nvPr/>
          </p:nvSpPr>
          <p:spPr>
            <a:xfrm>
              <a:off x="5161100" y="4918211"/>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66" name="pl66"/>
            <p:cNvSpPr/>
            <p:nvPr/>
          </p:nvSpPr>
          <p:spPr>
            <a:xfrm>
              <a:off x="5161100" y="3902177"/>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67" name="pl67"/>
            <p:cNvSpPr/>
            <p:nvPr/>
          </p:nvSpPr>
          <p:spPr>
            <a:xfrm>
              <a:off x="5161100" y="2886142"/>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68" name="pl68"/>
            <p:cNvSpPr/>
            <p:nvPr/>
          </p:nvSpPr>
          <p:spPr>
            <a:xfrm>
              <a:off x="5335815"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6034673"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733532"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7432390"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991477"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690335"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830107"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5335815" y="2581331"/>
              <a:ext cx="3494291" cy="1320845"/>
            </a:xfrm>
            <a:custGeom>
              <a:avLst/>
              <a:pathLst>
                <a:path w="3494291" h="1320845">
                  <a:moveTo>
                    <a:pt x="0" y="0"/>
                  </a:moveTo>
                  <a:lnTo>
                    <a:pt x="139771" y="304810"/>
                  </a:lnTo>
                  <a:lnTo>
                    <a:pt x="279543" y="304810"/>
                  </a:lnTo>
                  <a:lnTo>
                    <a:pt x="419315" y="406413"/>
                  </a:lnTo>
                  <a:lnTo>
                    <a:pt x="559086" y="508017"/>
                  </a:lnTo>
                  <a:lnTo>
                    <a:pt x="698858" y="609620"/>
                  </a:lnTo>
                  <a:lnTo>
                    <a:pt x="838630" y="812827"/>
                  </a:lnTo>
                  <a:lnTo>
                    <a:pt x="978401" y="711224"/>
                  </a:lnTo>
                  <a:lnTo>
                    <a:pt x="1118173" y="812827"/>
                  </a:lnTo>
                  <a:lnTo>
                    <a:pt x="1257945" y="1016034"/>
                  </a:lnTo>
                  <a:lnTo>
                    <a:pt x="1397716" y="1320845"/>
                  </a:lnTo>
                  <a:lnTo>
                    <a:pt x="1537488" y="1117638"/>
                  </a:lnTo>
                  <a:lnTo>
                    <a:pt x="1677260" y="1219241"/>
                  </a:lnTo>
                  <a:lnTo>
                    <a:pt x="1817031" y="1320845"/>
                  </a:lnTo>
                  <a:lnTo>
                    <a:pt x="1956803" y="1117638"/>
                  </a:lnTo>
                  <a:lnTo>
                    <a:pt x="2096575" y="1016034"/>
                  </a:lnTo>
                  <a:lnTo>
                    <a:pt x="2236346" y="812827"/>
                  </a:lnTo>
                  <a:lnTo>
                    <a:pt x="2376118" y="914431"/>
                  </a:lnTo>
                  <a:lnTo>
                    <a:pt x="2515890" y="914431"/>
                  </a:lnTo>
                  <a:lnTo>
                    <a:pt x="2655661" y="914431"/>
                  </a:lnTo>
                  <a:lnTo>
                    <a:pt x="2795433" y="914431"/>
                  </a:lnTo>
                  <a:lnTo>
                    <a:pt x="2935205" y="711224"/>
                  </a:lnTo>
                  <a:lnTo>
                    <a:pt x="3074976" y="711224"/>
                  </a:lnTo>
                  <a:lnTo>
                    <a:pt x="3214748" y="711224"/>
                  </a:lnTo>
                  <a:lnTo>
                    <a:pt x="3354520" y="812827"/>
                  </a:lnTo>
                  <a:lnTo>
                    <a:pt x="3494291" y="812827"/>
                  </a:lnTo>
                </a:path>
              </a:pathLst>
            </a:custGeom>
            <a:ln w="27101" cap="flat">
              <a:solidFill>
                <a:srgbClr val="00377D">
                  <a:alpha val="50196"/>
                </a:srgbClr>
              </a:solidFill>
              <a:prstDash val="solid"/>
              <a:round/>
            </a:ln>
          </p:spPr>
          <p:txBody>
            <a:bodyPr/>
            <a:lstStyle/>
            <a:p/>
          </p:txBody>
        </p:sp>
        <p:sp>
          <p:nvSpPr>
            <p:cNvPr id="76" name="pl76"/>
            <p:cNvSpPr/>
            <p:nvPr/>
          </p:nvSpPr>
          <p:spPr>
            <a:xfrm>
              <a:off x="5335815" y="2581331"/>
              <a:ext cx="3494291" cy="1219241"/>
            </a:xfrm>
            <a:custGeom>
              <a:avLst/>
              <a:pathLst>
                <a:path w="3494291" h="1219241">
                  <a:moveTo>
                    <a:pt x="0" y="0"/>
                  </a:moveTo>
                  <a:lnTo>
                    <a:pt x="139771" y="101603"/>
                  </a:lnTo>
                  <a:lnTo>
                    <a:pt x="279543" y="0"/>
                  </a:lnTo>
                  <a:lnTo>
                    <a:pt x="419315" y="304810"/>
                  </a:lnTo>
                  <a:lnTo>
                    <a:pt x="559086" y="508017"/>
                  </a:lnTo>
                  <a:lnTo>
                    <a:pt x="698858" y="914431"/>
                  </a:lnTo>
                  <a:lnTo>
                    <a:pt x="838630" y="914431"/>
                  </a:lnTo>
                  <a:lnTo>
                    <a:pt x="978401" y="609620"/>
                  </a:lnTo>
                  <a:lnTo>
                    <a:pt x="1118173" y="812827"/>
                  </a:lnTo>
                  <a:lnTo>
                    <a:pt x="1257945" y="1016034"/>
                  </a:lnTo>
                  <a:lnTo>
                    <a:pt x="1397716" y="1219241"/>
                  </a:lnTo>
                  <a:lnTo>
                    <a:pt x="1537488" y="1016034"/>
                  </a:lnTo>
                  <a:lnTo>
                    <a:pt x="1677260" y="914431"/>
                  </a:lnTo>
                  <a:lnTo>
                    <a:pt x="1817031" y="1117638"/>
                  </a:lnTo>
                  <a:lnTo>
                    <a:pt x="1956803" y="1016034"/>
                  </a:lnTo>
                  <a:lnTo>
                    <a:pt x="2096575" y="914431"/>
                  </a:lnTo>
                  <a:lnTo>
                    <a:pt x="2236346" y="711224"/>
                  </a:lnTo>
                  <a:lnTo>
                    <a:pt x="2376118" y="812827"/>
                  </a:lnTo>
                  <a:lnTo>
                    <a:pt x="2515890" y="711224"/>
                  </a:lnTo>
                  <a:lnTo>
                    <a:pt x="2655661" y="711224"/>
                  </a:lnTo>
                  <a:lnTo>
                    <a:pt x="2795433" y="812827"/>
                  </a:lnTo>
                  <a:lnTo>
                    <a:pt x="2935205" y="812827"/>
                  </a:lnTo>
                  <a:lnTo>
                    <a:pt x="3074976" y="508017"/>
                  </a:lnTo>
                  <a:lnTo>
                    <a:pt x="3214748" y="508017"/>
                  </a:lnTo>
                  <a:lnTo>
                    <a:pt x="3354520" y="711224"/>
                  </a:lnTo>
                  <a:lnTo>
                    <a:pt x="3494291" y="609620"/>
                  </a:lnTo>
                </a:path>
              </a:pathLst>
            </a:custGeom>
            <a:ln w="27101" cap="flat">
              <a:solidFill>
                <a:srgbClr val="C44E52">
                  <a:alpha val="50196"/>
                </a:srgbClr>
              </a:solidFill>
              <a:prstDash val="solid"/>
              <a:round/>
            </a:ln>
          </p:spPr>
          <p:txBody>
            <a:bodyPr/>
            <a:lstStyle/>
            <a:p/>
          </p:txBody>
        </p:sp>
        <p:sp>
          <p:nvSpPr>
            <p:cNvPr id="77" name="pl77"/>
            <p:cNvSpPr/>
            <p:nvPr/>
          </p:nvSpPr>
          <p:spPr>
            <a:xfrm>
              <a:off x="5335815" y="2581331"/>
              <a:ext cx="3494291" cy="1219241"/>
            </a:xfrm>
            <a:custGeom>
              <a:avLst/>
              <a:pathLst>
                <a:path w="3494291" h="1219241">
                  <a:moveTo>
                    <a:pt x="0" y="0"/>
                  </a:moveTo>
                  <a:lnTo>
                    <a:pt x="139771" y="101603"/>
                  </a:lnTo>
                  <a:lnTo>
                    <a:pt x="279543" y="0"/>
                  </a:lnTo>
                  <a:lnTo>
                    <a:pt x="419315" y="304810"/>
                  </a:lnTo>
                  <a:lnTo>
                    <a:pt x="559086" y="508017"/>
                  </a:lnTo>
                  <a:lnTo>
                    <a:pt x="698858" y="914431"/>
                  </a:lnTo>
                  <a:lnTo>
                    <a:pt x="838630" y="914431"/>
                  </a:lnTo>
                  <a:lnTo>
                    <a:pt x="978401" y="609620"/>
                  </a:lnTo>
                  <a:lnTo>
                    <a:pt x="1118173" y="812827"/>
                  </a:lnTo>
                  <a:lnTo>
                    <a:pt x="1257945" y="1016034"/>
                  </a:lnTo>
                  <a:lnTo>
                    <a:pt x="1397716" y="1219241"/>
                  </a:lnTo>
                  <a:lnTo>
                    <a:pt x="1537488" y="1016034"/>
                  </a:lnTo>
                  <a:lnTo>
                    <a:pt x="1677260" y="914431"/>
                  </a:lnTo>
                  <a:lnTo>
                    <a:pt x="1817031" y="1117638"/>
                  </a:lnTo>
                  <a:lnTo>
                    <a:pt x="1956803" y="1016034"/>
                  </a:lnTo>
                  <a:lnTo>
                    <a:pt x="2096575" y="914431"/>
                  </a:lnTo>
                  <a:lnTo>
                    <a:pt x="2236346" y="711224"/>
                  </a:lnTo>
                  <a:lnTo>
                    <a:pt x="2376118" y="812827"/>
                  </a:lnTo>
                  <a:lnTo>
                    <a:pt x="2515890" y="711224"/>
                  </a:lnTo>
                  <a:lnTo>
                    <a:pt x="2655661" y="711224"/>
                  </a:lnTo>
                  <a:lnTo>
                    <a:pt x="2795433" y="812827"/>
                  </a:lnTo>
                  <a:lnTo>
                    <a:pt x="2935205" y="812827"/>
                  </a:lnTo>
                  <a:lnTo>
                    <a:pt x="3074976" y="508017"/>
                  </a:lnTo>
                  <a:lnTo>
                    <a:pt x="3214748" y="508017"/>
                  </a:lnTo>
                  <a:lnTo>
                    <a:pt x="3354520" y="711224"/>
                  </a:lnTo>
                  <a:lnTo>
                    <a:pt x="3494291" y="609620"/>
                  </a:lnTo>
                </a:path>
              </a:pathLst>
            </a:custGeom>
            <a:ln w="65043" cap="flat">
              <a:solidFill>
                <a:srgbClr val="000000">
                  <a:alpha val="100000"/>
                </a:srgbClr>
              </a:solidFill>
              <a:prstDash val="solid"/>
              <a:round/>
            </a:ln>
          </p:spPr>
          <p:txBody>
            <a:bodyPr/>
            <a:lstStyle/>
            <a:p/>
          </p:txBody>
        </p:sp>
        <p:sp>
          <p:nvSpPr>
            <p:cNvPr id="78" name="pl78"/>
            <p:cNvSpPr/>
            <p:nvPr/>
          </p:nvSpPr>
          <p:spPr>
            <a:xfrm>
              <a:off x="5335815" y="2581331"/>
              <a:ext cx="3494291" cy="1219241"/>
            </a:xfrm>
            <a:custGeom>
              <a:avLst/>
              <a:pathLst>
                <a:path w="3494291" h="1219241">
                  <a:moveTo>
                    <a:pt x="0" y="0"/>
                  </a:moveTo>
                  <a:lnTo>
                    <a:pt x="139771" y="101603"/>
                  </a:lnTo>
                  <a:lnTo>
                    <a:pt x="279543" y="0"/>
                  </a:lnTo>
                  <a:lnTo>
                    <a:pt x="419315" y="304810"/>
                  </a:lnTo>
                  <a:lnTo>
                    <a:pt x="559086" y="508017"/>
                  </a:lnTo>
                  <a:lnTo>
                    <a:pt x="698858" y="914431"/>
                  </a:lnTo>
                  <a:lnTo>
                    <a:pt x="838630" y="914431"/>
                  </a:lnTo>
                  <a:lnTo>
                    <a:pt x="978401" y="609620"/>
                  </a:lnTo>
                  <a:lnTo>
                    <a:pt x="1118173" y="812827"/>
                  </a:lnTo>
                  <a:lnTo>
                    <a:pt x="1257945" y="1016034"/>
                  </a:lnTo>
                  <a:lnTo>
                    <a:pt x="1397716" y="1219241"/>
                  </a:lnTo>
                  <a:lnTo>
                    <a:pt x="1537488" y="1016034"/>
                  </a:lnTo>
                  <a:lnTo>
                    <a:pt x="1677260" y="914431"/>
                  </a:lnTo>
                  <a:lnTo>
                    <a:pt x="1817031" y="1117638"/>
                  </a:lnTo>
                  <a:lnTo>
                    <a:pt x="1956803" y="1016034"/>
                  </a:lnTo>
                  <a:lnTo>
                    <a:pt x="2096575" y="914431"/>
                  </a:lnTo>
                  <a:lnTo>
                    <a:pt x="2236346" y="711224"/>
                  </a:lnTo>
                  <a:lnTo>
                    <a:pt x="2376118" y="812827"/>
                  </a:lnTo>
                  <a:lnTo>
                    <a:pt x="2515890" y="711224"/>
                  </a:lnTo>
                  <a:lnTo>
                    <a:pt x="2655661" y="711224"/>
                  </a:lnTo>
                  <a:lnTo>
                    <a:pt x="2795433" y="812827"/>
                  </a:lnTo>
                  <a:lnTo>
                    <a:pt x="2935205" y="812827"/>
                  </a:lnTo>
                  <a:lnTo>
                    <a:pt x="3074976" y="508017"/>
                  </a:lnTo>
                  <a:lnTo>
                    <a:pt x="3214748" y="508017"/>
                  </a:lnTo>
                  <a:lnTo>
                    <a:pt x="3354520" y="711224"/>
                  </a:lnTo>
                  <a:lnTo>
                    <a:pt x="3494291" y="609620"/>
                  </a:lnTo>
                </a:path>
              </a:pathLst>
            </a:custGeom>
            <a:ln w="40651" cap="flat">
              <a:solidFill>
                <a:srgbClr val="C44E52">
                  <a:alpha val="100000"/>
                </a:srgbClr>
              </a:solidFill>
              <a:prstDash val="solid"/>
              <a:round/>
            </a:ln>
          </p:spPr>
          <p:txBody>
            <a:bodyPr/>
            <a:lstStyle/>
            <a:p/>
          </p:txBody>
        </p:sp>
        <p:sp>
          <p:nvSpPr>
            <p:cNvPr id="79" name="pl79"/>
            <p:cNvSpPr/>
            <p:nvPr/>
          </p:nvSpPr>
          <p:spPr>
            <a:xfrm>
              <a:off x="5161100" y="4918211"/>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80" name="pl80"/>
            <p:cNvSpPr/>
            <p:nvPr/>
          </p:nvSpPr>
          <p:spPr>
            <a:xfrm>
              <a:off x="6034673" y="3211273"/>
              <a:ext cx="0" cy="284489"/>
            </a:xfrm>
            <a:custGeom>
              <a:avLst/>
              <a:pathLst>
                <a:path w="0" h="284489">
                  <a:moveTo>
                    <a:pt x="0" y="0"/>
                  </a:moveTo>
                  <a:lnTo>
                    <a:pt x="0" y="284489"/>
                  </a:lnTo>
                </a:path>
              </a:pathLst>
            </a:custGeom>
            <a:ln w="13550" cap="flat">
              <a:solidFill>
                <a:srgbClr val="000000">
                  <a:alpha val="100000"/>
                </a:srgbClr>
              </a:solidFill>
              <a:prstDash val="dot"/>
              <a:round/>
            </a:ln>
          </p:spPr>
          <p:txBody>
            <a:bodyPr/>
            <a:lstStyle/>
            <a:p/>
          </p:txBody>
        </p:sp>
        <p:sp>
          <p:nvSpPr>
            <p:cNvPr id="81" name="pl81"/>
            <p:cNvSpPr/>
            <p:nvPr/>
          </p:nvSpPr>
          <p:spPr>
            <a:xfrm>
              <a:off x="6733532" y="3577045"/>
              <a:ext cx="0" cy="223527"/>
            </a:xfrm>
            <a:custGeom>
              <a:avLst/>
              <a:pathLst>
                <a:path w="0" h="223527">
                  <a:moveTo>
                    <a:pt x="0" y="0"/>
                  </a:moveTo>
                  <a:lnTo>
                    <a:pt x="0" y="223527"/>
                  </a:lnTo>
                </a:path>
              </a:pathLst>
            </a:custGeom>
            <a:ln w="13550" cap="flat">
              <a:solidFill>
                <a:srgbClr val="000000">
                  <a:alpha val="100000"/>
                </a:srgbClr>
              </a:solidFill>
              <a:prstDash val="dot"/>
              <a:round/>
            </a:ln>
          </p:spPr>
          <p:txBody>
            <a:bodyPr/>
            <a:lstStyle/>
            <a:p/>
          </p:txBody>
        </p:sp>
        <p:sp>
          <p:nvSpPr>
            <p:cNvPr id="82" name="pl82"/>
            <p:cNvSpPr/>
            <p:nvPr/>
          </p:nvSpPr>
          <p:spPr>
            <a:xfrm>
              <a:off x="7432390" y="3211273"/>
              <a:ext cx="0" cy="284489"/>
            </a:xfrm>
            <a:custGeom>
              <a:avLst/>
              <a:pathLst>
                <a:path w="0" h="284489">
                  <a:moveTo>
                    <a:pt x="0" y="0"/>
                  </a:moveTo>
                  <a:lnTo>
                    <a:pt x="0" y="284489"/>
                  </a:lnTo>
                </a:path>
              </a:pathLst>
            </a:custGeom>
            <a:ln w="13550" cap="flat">
              <a:solidFill>
                <a:srgbClr val="000000">
                  <a:alpha val="100000"/>
                </a:srgbClr>
              </a:solidFill>
              <a:prstDash val="dot"/>
              <a:round/>
            </a:ln>
          </p:spPr>
          <p:txBody>
            <a:bodyPr/>
            <a:lstStyle/>
            <a:p/>
          </p:txBody>
        </p:sp>
        <p:sp>
          <p:nvSpPr>
            <p:cNvPr id="83" name="pl83"/>
            <p:cNvSpPr/>
            <p:nvPr/>
          </p:nvSpPr>
          <p:spPr>
            <a:xfrm>
              <a:off x="7991477" y="2967425"/>
              <a:ext cx="0" cy="325131"/>
            </a:xfrm>
            <a:custGeom>
              <a:avLst/>
              <a:pathLst>
                <a:path w="0" h="325131">
                  <a:moveTo>
                    <a:pt x="0" y="0"/>
                  </a:moveTo>
                  <a:lnTo>
                    <a:pt x="0" y="325131"/>
                  </a:lnTo>
                </a:path>
              </a:pathLst>
            </a:custGeom>
            <a:ln w="13550" cap="flat">
              <a:solidFill>
                <a:srgbClr val="000000">
                  <a:alpha val="100000"/>
                </a:srgbClr>
              </a:solidFill>
              <a:prstDash val="dot"/>
              <a:round/>
            </a:ln>
          </p:spPr>
          <p:txBody>
            <a:bodyPr/>
            <a:lstStyle/>
            <a:p/>
          </p:txBody>
        </p:sp>
        <p:sp>
          <p:nvSpPr>
            <p:cNvPr id="84" name="pl84"/>
            <p:cNvSpPr/>
            <p:nvPr/>
          </p:nvSpPr>
          <p:spPr>
            <a:xfrm>
              <a:off x="8690335" y="2967425"/>
              <a:ext cx="0" cy="325131"/>
            </a:xfrm>
            <a:custGeom>
              <a:avLst/>
              <a:pathLst>
                <a:path w="0" h="325131">
                  <a:moveTo>
                    <a:pt x="0" y="0"/>
                  </a:moveTo>
                  <a:lnTo>
                    <a:pt x="0" y="325131"/>
                  </a:lnTo>
                </a:path>
              </a:pathLst>
            </a:custGeom>
            <a:ln w="13550" cap="flat">
              <a:solidFill>
                <a:srgbClr val="000000">
                  <a:alpha val="100000"/>
                </a:srgbClr>
              </a:solidFill>
              <a:prstDash val="dot"/>
              <a:round/>
            </a:ln>
          </p:spPr>
          <p:txBody>
            <a:bodyPr/>
            <a:lstStyle/>
            <a:p/>
          </p:txBody>
        </p:sp>
        <p:sp>
          <p:nvSpPr>
            <p:cNvPr id="85" name="pl85"/>
            <p:cNvSpPr/>
            <p:nvPr/>
          </p:nvSpPr>
          <p:spPr>
            <a:xfrm>
              <a:off x="8830107" y="2845500"/>
              <a:ext cx="0" cy="345451"/>
            </a:xfrm>
            <a:custGeom>
              <a:avLst/>
              <a:pathLst>
                <a:path w="0" h="345451">
                  <a:moveTo>
                    <a:pt x="0" y="0"/>
                  </a:moveTo>
                  <a:lnTo>
                    <a:pt x="0" y="345451"/>
                  </a:lnTo>
                </a:path>
              </a:pathLst>
            </a:custGeom>
            <a:ln w="13550" cap="flat">
              <a:solidFill>
                <a:srgbClr val="000000">
                  <a:alpha val="100000"/>
                </a:srgbClr>
              </a:solidFill>
              <a:prstDash val="dot"/>
              <a:round/>
            </a:ln>
          </p:spPr>
          <p:txBody>
            <a:bodyPr/>
            <a:lstStyle/>
            <a:p/>
          </p:txBody>
        </p:sp>
        <p:sp>
          <p:nvSpPr>
            <p:cNvPr id="86" name="pg86"/>
            <p:cNvSpPr/>
            <p:nvPr/>
          </p:nvSpPr>
          <p:spPr>
            <a:xfrm>
              <a:off x="5249226" y="2288652"/>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7" name="tx87"/>
            <p:cNvSpPr/>
            <p:nvPr/>
          </p:nvSpPr>
          <p:spPr>
            <a:xfrm>
              <a:off x="5279579" y="2319006"/>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23</a:t>
              </a:r>
            </a:p>
          </p:txBody>
        </p:sp>
        <p:sp>
          <p:nvSpPr>
            <p:cNvPr id="88" name="pg88"/>
            <p:cNvSpPr/>
            <p:nvPr/>
          </p:nvSpPr>
          <p:spPr>
            <a:xfrm>
              <a:off x="5948084" y="3203084"/>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9" name="tx89"/>
            <p:cNvSpPr/>
            <p:nvPr/>
          </p:nvSpPr>
          <p:spPr>
            <a:xfrm>
              <a:off x="5978438" y="3233437"/>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14</a:t>
              </a:r>
            </a:p>
          </p:txBody>
        </p:sp>
        <p:sp>
          <p:nvSpPr>
            <p:cNvPr id="90" name="pg90"/>
            <p:cNvSpPr/>
            <p:nvPr/>
          </p:nvSpPr>
          <p:spPr>
            <a:xfrm>
              <a:off x="6650692" y="3507894"/>
              <a:ext cx="165679" cy="133035"/>
            </a:xfrm>
            <a:custGeom>
              <a:avLst/>
              <a:pathLst>
                <a:path w="165679" h="133035">
                  <a:moveTo>
                    <a:pt x="18212" y="133035"/>
                  </a:moveTo>
                  <a:lnTo>
                    <a:pt x="147467" y="133035"/>
                  </a:lnTo>
                  <a:lnTo>
                    <a:pt x="146734" y="133021"/>
                  </a:lnTo>
                  <a:lnTo>
                    <a:pt x="149663" y="132903"/>
                  </a:lnTo>
                  <a:lnTo>
                    <a:pt x="152534" y="132316"/>
                  </a:lnTo>
                  <a:lnTo>
                    <a:pt x="155275" y="131277"/>
                  </a:lnTo>
                  <a:lnTo>
                    <a:pt x="157813" y="129812"/>
                  </a:lnTo>
                  <a:lnTo>
                    <a:pt x="160083" y="127958"/>
                  </a:lnTo>
                  <a:lnTo>
                    <a:pt x="162027" y="125764"/>
                  </a:lnTo>
                  <a:lnTo>
                    <a:pt x="163593" y="123287"/>
                  </a:lnTo>
                  <a:lnTo>
                    <a:pt x="164742" y="120590"/>
                  </a:lnTo>
                  <a:lnTo>
                    <a:pt x="165444" y="117745"/>
                  </a:lnTo>
                  <a:lnTo>
                    <a:pt x="165679" y="114823"/>
                  </a:lnTo>
                  <a:lnTo>
                    <a:pt x="165679" y="18212"/>
                  </a:lnTo>
                  <a:lnTo>
                    <a:pt x="165444" y="15290"/>
                  </a:lnTo>
                  <a:lnTo>
                    <a:pt x="164742" y="12444"/>
                  </a:lnTo>
                  <a:lnTo>
                    <a:pt x="163593" y="9748"/>
                  </a:lnTo>
                  <a:lnTo>
                    <a:pt x="162027" y="7271"/>
                  </a:lnTo>
                  <a:lnTo>
                    <a:pt x="160083" y="5077"/>
                  </a:lnTo>
                  <a:lnTo>
                    <a:pt x="157813" y="3223"/>
                  </a:lnTo>
                  <a:lnTo>
                    <a:pt x="155275" y="1758"/>
                  </a:lnTo>
                  <a:lnTo>
                    <a:pt x="152534" y="719"/>
                  </a:lnTo>
                  <a:lnTo>
                    <a:pt x="149663" y="132"/>
                  </a:lnTo>
                  <a:lnTo>
                    <a:pt x="147467"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1" name="tx91"/>
            <p:cNvSpPr/>
            <p:nvPr/>
          </p:nvSpPr>
          <p:spPr>
            <a:xfrm>
              <a:off x="6681045" y="3538248"/>
              <a:ext cx="104973"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11</a:t>
              </a:r>
            </a:p>
          </p:txBody>
        </p:sp>
        <p:sp>
          <p:nvSpPr>
            <p:cNvPr id="92" name="pg92"/>
            <p:cNvSpPr/>
            <p:nvPr/>
          </p:nvSpPr>
          <p:spPr>
            <a:xfrm>
              <a:off x="7345801" y="3203084"/>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7376154" y="3233437"/>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14</a:t>
              </a:r>
            </a:p>
          </p:txBody>
        </p:sp>
        <p:sp>
          <p:nvSpPr>
            <p:cNvPr id="94" name="pg94"/>
            <p:cNvSpPr/>
            <p:nvPr/>
          </p:nvSpPr>
          <p:spPr>
            <a:xfrm>
              <a:off x="7904888" y="2999877"/>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7935241" y="3030230"/>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16</a:t>
              </a:r>
            </a:p>
          </p:txBody>
        </p:sp>
        <p:sp>
          <p:nvSpPr>
            <p:cNvPr id="96" name="pg96"/>
            <p:cNvSpPr/>
            <p:nvPr/>
          </p:nvSpPr>
          <p:spPr>
            <a:xfrm>
              <a:off x="8603746" y="2999877"/>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8634100" y="3030230"/>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16</a:t>
              </a:r>
            </a:p>
          </p:txBody>
        </p:sp>
        <p:sp>
          <p:nvSpPr>
            <p:cNvPr id="98" name="pg98"/>
            <p:cNvSpPr/>
            <p:nvPr/>
          </p:nvSpPr>
          <p:spPr>
            <a:xfrm>
              <a:off x="8743518" y="2898273"/>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8773871" y="2928627"/>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17</a:t>
              </a:r>
            </a:p>
          </p:txBody>
        </p:sp>
        <p:sp>
          <p:nvSpPr>
            <p:cNvPr id="100" name="tx100"/>
            <p:cNvSpPr/>
            <p:nvPr/>
          </p:nvSpPr>
          <p:spPr>
            <a:xfrm>
              <a:off x="9069186" y="334889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377D">
                      <a:alpha val="100000"/>
                    </a:srgbClr>
                  </a:solidFill>
                  <a:latin typeface="Arial"/>
                  <a:cs typeface="Arial"/>
                </a:rPr>
                <a:t>15</a:t>
              </a:r>
            </a:p>
          </p:txBody>
        </p:sp>
        <p:sp>
          <p:nvSpPr>
            <p:cNvPr id="101" name="tx101"/>
            <p:cNvSpPr/>
            <p:nvPr/>
          </p:nvSpPr>
          <p:spPr>
            <a:xfrm>
              <a:off x="5020746" y="4868194"/>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2" name="tx102"/>
            <p:cNvSpPr/>
            <p:nvPr/>
          </p:nvSpPr>
          <p:spPr>
            <a:xfrm>
              <a:off x="4943022" y="385215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03" name="tx103"/>
            <p:cNvSpPr/>
            <p:nvPr/>
          </p:nvSpPr>
          <p:spPr>
            <a:xfrm>
              <a:off x="4943022" y="283612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04" name="tx104"/>
            <p:cNvSpPr/>
            <p:nvPr/>
          </p:nvSpPr>
          <p:spPr>
            <a:xfrm rot="-5400000">
              <a:off x="5194449"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105" name="tx105"/>
            <p:cNvSpPr/>
            <p:nvPr/>
          </p:nvSpPr>
          <p:spPr>
            <a:xfrm rot="-5400000">
              <a:off x="5893307"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106" name="tx106"/>
            <p:cNvSpPr/>
            <p:nvPr/>
          </p:nvSpPr>
          <p:spPr>
            <a:xfrm rot="-5400000">
              <a:off x="6592165"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107" name="tx107"/>
            <p:cNvSpPr/>
            <p:nvPr/>
          </p:nvSpPr>
          <p:spPr>
            <a:xfrm rot="-5400000">
              <a:off x="7291024"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08" name="tx108"/>
            <p:cNvSpPr/>
            <p:nvPr/>
          </p:nvSpPr>
          <p:spPr>
            <a:xfrm rot="-5400000">
              <a:off x="7850111"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09" name="tx109"/>
            <p:cNvSpPr/>
            <p:nvPr/>
          </p:nvSpPr>
          <p:spPr>
            <a:xfrm rot="-5400000">
              <a:off x="8548969"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0" name="tx110"/>
            <p:cNvSpPr/>
            <p:nvPr/>
          </p:nvSpPr>
          <p:spPr>
            <a:xfrm rot="-5400000">
              <a:off x="8688741"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1" name="tx111"/>
            <p:cNvSpPr/>
            <p:nvPr/>
          </p:nvSpPr>
          <p:spPr>
            <a:xfrm rot="-5400000">
              <a:off x="4288950" y="3496547"/>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112" name="pl112"/>
            <p:cNvSpPr/>
            <p:nvPr/>
          </p:nvSpPr>
          <p:spPr>
            <a:xfrm>
              <a:off x="6585206" y="5883507"/>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113" name="pl113"/>
            <p:cNvSpPr/>
            <p:nvPr/>
          </p:nvSpPr>
          <p:spPr>
            <a:xfrm>
              <a:off x="6585206" y="6172552"/>
              <a:ext cx="175564" cy="0"/>
            </a:xfrm>
            <a:custGeom>
              <a:avLst/>
              <a:pathLst>
                <a:path w="175564" h="0">
                  <a:moveTo>
                    <a:pt x="0" y="0"/>
                  </a:moveTo>
                  <a:lnTo>
                    <a:pt x="175564" y="0"/>
                  </a:lnTo>
                </a:path>
              </a:pathLst>
            </a:custGeom>
            <a:ln w="27101" cap="flat">
              <a:solidFill>
                <a:srgbClr val="C44E52">
                  <a:alpha val="50196"/>
                </a:srgbClr>
              </a:solidFill>
              <a:prstDash val="solid"/>
              <a:round/>
            </a:ln>
          </p:spPr>
          <p:txBody>
            <a:bodyPr/>
            <a:lstStyle/>
            <a:p/>
          </p:txBody>
        </p:sp>
        <p:sp>
          <p:nvSpPr>
            <p:cNvPr id="114" name="pl114"/>
            <p:cNvSpPr/>
            <p:nvPr/>
          </p:nvSpPr>
          <p:spPr>
            <a:xfrm>
              <a:off x="6585206" y="6172552"/>
              <a:ext cx="175564" cy="0"/>
            </a:xfrm>
            <a:custGeom>
              <a:avLst/>
              <a:pathLst>
                <a:path w="175564" h="0">
                  <a:moveTo>
                    <a:pt x="0" y="0"/>
                  </a:moveTo>
                  <a:lnTo>
                    <a:pt x="175564" y="0"/>
                  </a:lnTo>
                </a:path>
              </a:pathLst>
            </a:custGeom>
            <a:ln w="40651" cap="flat">
              <a:solidFill>
                <a:srgbClr val="C44E52">
                  <a:alpha val="100000"/>
                </a:srgbClr>
              </a:solidFill>
              <a:prstDash val="solid"/>
              <a:round/>
            </a:ln>
          </p:spPr>
          <p:txBody>
            <a:bodyPr/>
            <a:lstStyle/>
            <a:p/>
          </p:txBody>
        </p:sp>
        <p:sp>
          <p:nvSpPr>
            <p:cNvPr id="115" name="tx115"/>
            <p:cNvSpPr/>
            <p:nvPr/>
          </p:nvSpPr>
          <p:spPr>
            <a:xfrm>
              <a:off x="6852305" y="5833490"/>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AFRO</a:t>
              </a:r>
            </a:p>
          </p:txBody>
        </p:sp>
        <p:sp>
          <p:nvSpPr>
            <p:cNvPr id="116" name="tx116"/>
            <p:cNvSpPr/>
            <p:nvPr/>
          </p:nvSpPr>
          <p:spPr>
            <a:xfrm>
              <a:off x="6852305" y="6122535"/>
              <a:ext cx="7503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AFRO-West</a:t>
              </a:r>
            </a:p>
          </p:txBody>
        </p:sp>
        <p:sp>
          <p:nvSpPr>
            <p:cNvPr id="117" name="tx117"/>
            <p:cNvSpPr/>
            <p:nvPr/>
          </p:nvSpPr>
          <p:spPr>
            <a:xfrm>
              <a:off x="6303526"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118" name="tx118"/>
            <p:cNvSpPr/>
            <p:nvPr/>
          </p:nvSpPr>
          <p:spPr>
            <a:xfrm>
              <a:off x="6367214" y="1826980"/>
              <a:ext cx="143149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MCV1 (%)</a:t>
              </a:r>
            </a:p>
          </p:txBody>
        </p:sp>
        <p:sp>
          <p:nvSpPr>
            <p:cNvPr id="119" name="tx119"/>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5727063" y="6542159"/>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sp>
          <p:nvSpPr>
            <p:cNvPr id="121" name="tx121"/>
            <p:cNvSpPr/>
            <p:nvPr/>
          </p:nvSpPr>
          <p:spPr>
            <a:xfrm>
              <a:off x="3143204" y="1368037"/>
              <a:ext cx="313191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drop-out, AFRO-West, 2000-2025</a:t>
              </a:r>
            </a:p>
          </p:txBody>
        </p:sp>
      </p:grpSp>
      <p:sp>
        <p:nvSpPr>
          <p:cNvPr id="1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Drop-out rates show the % of children who received DTP1, but not DTP3/MCV1. Low drop-out rates indicate high retention of children in immunization programmes.
This chart shows trends in drop-out rates between DTP1 and DTP3, and DTP1 and MCV1.
In 2025, 9% of children who received DTP1 did not receive DTP3 (left), and 17% of children who received DTP1 did not receive MCV1 (right).
The medium DTP drop-out rates imply moderate ability to provide a complete series of vaccines early in life. The high DTP-MCV drop-out rates imply poor retention in immunization programmes and ability to provide a full course of vaccines in infancy (up to one year).
In 2025, AFRO-West DTP drop-out was NA and DTP-MCV drop-out was NA than global drop-out rates, respectively.</a:t>
            </a:r>
          </a:p>
        </p:txBody>
      </p:sp>
      <p:sp>
        <p:nvSpPr>
          <p:cNvPr id="12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DTP1-DTP3 drop-out was moderate (9%) and DTP1-MCV1 drop-out was high (17%) in AFRO-West</a:t>
            </a:r>
          </a:p>
        </p:txBody>
      </p:sp>
      <p:grpSp xmlns:pic="http://schemas.openxmlformats.org/drawingml/2006/picture">
        <p:nvGrpSpPr>
          <p:cNvPr id="124" name=""/>
          <p:cNvGrpSpPr/>
          <p:nvPr/>
        </p:nvGrpSpPr>
        <p:grpSpPr>
          <a:xfrm>
            <a:off x="292608" y="1005840"/>
            <a:ext cx="8595360" cy="28575"/>
            <a:chOff x="292608" y="1005840"/>
            <a:chExt cx="8595360" cy="28575"/>
          </a:xfrm>
        </p:grpSpPr>
        <p:sp>
          <p:nvSpPr>
            <p:cNvPr id="12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1620176" cy="1019640"/>
            </a:xfrm>
            <a:prstGeom prst="rect">
              <a:avLst/>
            </a:prstGeom>
            <a:solidFill>
              <a:srgbClr val="EBEBEB">
                <a:alpha val="100000"/>
              </a:srgbClr>
            </a:solidFill>
          </p:spPr>
          <p:txBody>
            <a:bodyPr/>
            <a:lstStyle/>
            <a:p/>
          </p:txBody>
        </p:sp>
        <p:sp>
          <p:nvSpPr>
            <p:cNvPr id="6" name="pl6"/>
            <p:cNvSpPr/>
            <p:nvPr/>
          </p:nvSpPr>
          <p:spPr>
            <a:xfrm>
              <a:off x="695171" y="160172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7" name="pl7"/>
            <p:cNvSpPr/>
            <p:nvPr/>
          </p:nvSpPr>
          <p:spPr>
            <a:xfrm>
              <a:off x="695171" y="110867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8" name="pl8"/>
            <p:cNvSpPr/>
            <p:nvPr/>
          </p:nvSpPr>
          <p:spPr>
            <a:xfrm>
              <a:off x="695171" y="18482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 name="pl9"/>
            <p:cNvSpPr/>
            <p:nvPr/>
          </p:nvSpPr>
          <p:spPr>
            <a:xfrm>
              <a:off x="695171" y="135520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 name="pl10"/>
            <p:cNvSpPr/>
            <p:nvPr/>
          </p:nvSpPr>
          <p:spPr>
            <a:xfrm>
              <a:off x="7688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 name="pl11"/>
            <p:cNvSpPr/>
            <p:nvPr/>
          </p:nvSpPr>
          <p:spPr>
            <a:xfrm>
              <a:off x="97922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18964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4000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61046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82087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20312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24170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768815" y="1631312"/>
              <a:ext cx="1472887" cy="59166"/>
            </a:xfrm>
            <a:custGeom>
              <a:avLst/>
              <a:pathLst>
                <a:path w="1472887" h="59166">
                  <a:moveTo>
                    <a:pt x="0" y="39444"/>
                  </a:moveTo>
                  <a:lnTo>
                    <a:pt x="210412" y="59166"/>
                  </a:lnTo>
                  <a:lnTo>
                    <a:pt x="420825" y="19722"/>
                  </a:lnTo>
                  <a:lnTo>
                    <a:pt x="631237" y="19722"/>
                  </a:lnTo>
                  <a:lnTo>
                    <a:pt x="841650" y="0"/>
                  </a:lnTo>
                  <a:lnTo>
                    <a:pt x="1052062" y="39444"/>
                  </a:lnTo>
                  <a:lnTo>
                    <a:pt x="1262475" y="19722"/>
                  </a:lnTo>
                  <a:lnTo>
                    <a:pt x="1472887" y="39444"/>
                  </a:lnTo>
                </a:path>
              </a:pathLst>
            </a:custGeom>
            <a:ln w="20325" cap="flat">
              <a:solidFill>
                <a:srgbClr val="BEBEBE">
                  <a:alpha val="69803"/>
                </a:srgbClr>
              </a:solidFill>
              <a:prstDash val="solid"/>
              <a:round/>
            </a:ln>
          </p:spPr>
          <p:txBody>
            <a:bodyPr/>
            <a:lstStyle/>
            <a:p/>
          </p:txBody>
        </p:sp>
        <p:sp>
          <p:nvSpPr>
            <p:cNvPr id="19" name="pl19"/>
            <p:cNvSpPr/>
            <p:nvPr/>
          </p:nvSpPr>
          <p:spPr>
            <a:xfrm>
              <a:off x="768815" y="1552423"/>
              <a:ext cx="1472887" cy="197222"/>
            </a:xfrm>
            <a:custGeom>
              <a:avLst/>
              <a:pathLst>
                <a:path w="1472887" h="197222">
                  <a:moveTo>
                    <a:pt x="0" y="197222"/>
                  </a:moveTo>
                  <a:lnTo>
                    <a:pt x="210412" y="157777"/>
                  </a:lnTo>
                  <a:lnTo>
                    <a:pt x="420825" y="78888"/>
                  </a:lnTo>
                  <a:lnTo>
                    <a:pt x="631237" y="59166"/>
                  </a:lnTo>
                  <a:lnTo>
                    <a:pt x="841650" y="0"/>
                  </a:lnTo>
                  <a:lnTo>
                    <a:pt x="1052062" y="177500"/>
                  </a:lnTo>
                  <a:lnTo>
                    <a:pt x="1262475" y="177500"/>
                  </a:lnTo>
                  <a:lnTo>
                    <a:pt x="1472887" y="197222"/>
                  </a:lnTo>
                </a:path>
              </a:pathLst>
            </a:custGeom>
            <a:ln w="40651" cap="flat">
              <a:solidFill>
                <a:srgbClr val="BEBEBE">
                  <a:alpha val="69803"/>
                </a:srgbClr>
              </a:solidFill>
              <a:prstDash val="solid"/>
              <a:round/>
            </a:ln>
          </p:spPr>
          <p:txBody>
            <a:bodyPr/>
            <a:lstStyle/>
            <a:p/>
          </p:txBody>
        </p:sp>
        <p:sp>
          <p:nvSpPr>
            <p:cNvPr id="20" name="pl20"/>
            <p:cNvSpPr/>
            <p:nvPr/>
          </p:nvSpPr>
          <p:spPr>
            <a:xfrm>
              <a:off x="768815" y="1552423"/>
              <a:ext cx="1472887" cy="197222"/>
            </a:xfrm>
            <a:custGeom>
              <a:avLst/>
              <a:pathLst>
                <a:path w="1472887" h="197222">
                  <a:moveTo>
                    <a:pt x="0" y="197222"/>
                  </a:moveTo>
                  <a:lnTo>
                    <a:pt x="210412" y="157777"/>
                  </a:lnTo>
                  <a:lnTo>
                    <a:pt x="420825" y="78888"/>
                  </a:lnTo>
                  <a:lnTo>
                    <a:pt x="631237" y="59166"/>
                  </a:lnTo>
                  <a:lnTo>
                    <a:pt x="841650" y="0"/>
                  </a:lnTo>
                  <a:lnTo>
                    <a:pt x="1052062" y="177500"/>
                  </a:lnTo>
                  <a:lnTo>
                    <a:pt x="1262475" y="177500"/>
                  </a:lnTo>
                  <a:lnTo>
                    <a:pt x="1472887" y="197222"/>
                  </a:lnTo>
                </a:path>
              </a:pathLst>
            </a:custGeom>
            <a:ln w="35231" cap="flat">
              <a:solidFill>
                <a:srgbClr val="BEBEBE">
                  <a:alpha val="69803"/>
                </a:srgbClr>
              </a:solidFill>
              <a:prstDash val="solid"/>
              <a:round/>
            </a:ln>
          </p:spPr>
          <p:txBody>
            <a:bodyPr/>
            <a:lstStyle/>
            <a:p/>
          </p:txBody>
        </p:sp>
        <p:sp>
          <p:nvSpPr>
            <p:cNvPr id="21" name="pl21"/>
            <p:cNvSpPr/>
            <p:nvPr/>
          </p:nvSpPr>
          <p:spPr>
            <a:xfrm>
              <a:off x="768815" y="1631312"/>
              <a:ext cx="1472887" cy="59166"/>
            </a:xfrm>
            <a:custGeom>
              <a:avLst/>
              <a:pathLst>
                <a:path w="1472887" h="59166">
                  <a:moveTo>
                    <a:pt x="0" y="39444"/>
                  </a:moveTo>
                  <a:lnTo>
                    <a:pt x="210412" y="59166"/>
                  </a:lnTo>
                  <a:lnTo>
                    <a:pt x="420825" y="19722"/>
                  </a:lnTo>
                  <a:lnTo>
                    <a:pt x="631237" y="19722"/>
                  </a:lnTo>
                  <a:lnTo>
                    <a:pt x="841650" y="0"/>
                  </a:lnTo>
                  <a:lnTo>
                    <a:pt x="1052062" y="39444"/>
                  </a:lnTo>
                  <a:lnTo>
                    <a:pt x="1262475" y="19722"/>
                  </a:lnTo>
                  <a:lnTo>
                    <a:pt x="1472887" y="39444"/>
                  </a:lnTo>
                </a:path>
              </a:pathLst>
            </a:custGeom>
            <a:ln w="20325" cap="flat">
              <a:solidFill>
                <a:srgbClr val="6B6B6B">
                  <a:alpha val="100000"/>
                </a:srgbClr>
              </a:solidFill>
              <a:prstDash val="solid"/>
              <a:round/>
            </a:ln>
          </p:spPr>
          <p:txBody>
            <a:bodyPr/>
            <a:lstStyle/>
            <a:p/>
          </p:txBody>
        </p:sp>
        <p:sp>
          <p:nvSpPr>
            <p:cNvPr id="22" name="pl22"/>
            <p:cNvSpPr/>
            <p:nvPr/>
          </p:nvSpPr>
          <p:spPr>
            <a:xfrm>
              <a:off x="768815" y="1552423"/>
              <a:ext cx="1472887" cy="197222"/>
            </a:xfrm>
            <a:custGeom>
              <a:avLst/>
              <a:pathLst>
                <a:path w="1472887" h="197222">
                  <a:moveTo>
                    <a:pt x="0" y="197222"/>
                  </a:moveTo>
                  <a:lnTo>
                    <a:pt x="210412" y="157777"/>
                  </a:lnTo>
                  <a:lnTo>
                    <a:pt x="420825" y="78888"/>
                  </a:lnTo>
                  <a:lnTo>
                    <a:pt x="631237" y="59166"/>
                  </a:lnTo>
                  <a:lnTo>
                    <a:pt x="841650" y="0"/>
                  </a:lnTo>
                  <a:lnTo>
                    <a:pt x="1052062" y="177500"/>
                  </a:lnTo>
                  <a:lnTo>
                    <a:pt x="1262475" y="177500"/>
                  </a:lnTo>
                  <a:lnTo>
                    <a:pt x="1472887" y="197222"/>
                  </a:lnTo>
                </a:path>
              </a:pathLst>
            </a:custGeom>
            <a:ln w="40651" cap="flat">
              <a:solidFill>
                <a:srgbClr val="000000">
                  <a:alpha val="100000"/>
                </a:srgbClr>
              </a:solidFill>
              <a:prstDash val="solid"/>
              <a:round/>
            </a:ln>
          </p:spPr>
          <p:txBody>
            <a:bodyPr/>
            <a:lstStyle/>
            <a:p/>
          </p:txBody>
        </p:sp>
        <p:sp>
          <p:nvSpPr>
            <p:cNvPr id="23" name="pl23"/>
            <p:cNvSpPr/>
            <p:nvPr/>
          </p:nvSpPr>
          <p:spPr>
            <a:xfrm>
              <a:off x="768815" y="1552423"/>
              <a:ext cx="1472887" cy="197222"/>
            </a:xfrm>
            <a:custGeom>
              <a:avLst/>
              <a:pathLst>
                <a:path w="1472887" h="197222">
                  <a:moveTo>
                    <a:pt x="0" y="197222"/>
                  </a:moveTo>
                  <a:lnTo>
                    <a:pt x="210412" y="157777"/>
                  </a:lnTo>
                  <a:lnTo>
                    <a:pt x="420825" y="78888"/>
                  </a:lnTo>
                  <a:lnTo>
                    <a:pt x="631237" y="59166"/>
                  </a:lnTo>
                  <a:lnTo>
                    <a:pt x="841650" y="0"/>
                  </a:lnTo>
                  <a:lnTo>
                    <a:pt x="1052062" y="177500"/>
                  </a:lnTo>
                  <a:lnTo>
                    <a:pt x="1262475" y="177500"/>
                  </a:lnTo>
                  <a:lnTo>
                    <a:pt x="1472887" y="197222"/>
                  </a:lnTo>
                </a:path>
              </a:pathLst>
            </a:custGeom>
            <a:ln w="35231" cap="flat">
              <a:solidFill>
                <a:srgbClr val="F26A21">
                  <a:alpha val="100000"/>
                </a:srgbClr>
              </a:solidFill>
              <a:prstDash val="solid"/>
              <a:round/>
            </a:ln>
          </p:spPr>
          <p:txBody>
            <a:bodyPr/>
            <a:lstStyle/>
            <a:p/>
          </p:txBody>
        </p:sp>
        <p:sp>
          <p:nvSpPr>
            <p:cNvPr id="24" name="pl24"/>
            <p:cNvSpPr/>
            <p:nvPr/>
          </p:nvSpPr>
          <p:spPr>
            <a:xfrm>
              <a:off x="695171" y="18482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5" name="tx25"/>
            <p:cNvSpPr/>
            <p:nvPr/>
          </p:nvSpPr>
          <p:spPr>
            <a:xfrm>
              <a:off x="738686" y="15866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6" name="tx26"/>
            <p:cNvSpPr/>
            <p:nvPr/>
          </p:nvSpPr>
          <p:spPr>
            <a:xfrm>
              <a:off x="949098" y="15471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7" name="tx27"/>
            <p:cNvSpPr/>
            <p:nvPr/>
          </p:nvSpPr>
          <p:spPr>
            <a:xfrm>
              <a:off x="1133405" y="146828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8" name="tx28"/>
            <p:cNvSpPr/>
            <p:nvPr/>
          </p:nvSpPr>
          <p:spPr>
            <a:xfrm>
              <a:off x="1339794" y="1448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9" name="tx29"/>
            <p:cNvSpPr/>
            <p:nvPr/>
          </p:nvSpPr>
          <p:spPr>
            <a:xfrm>
              <a:off x="1550206" y="13893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0" name="tx30"/>
            <p:cNvSpPr/>
            <p:nvPr/>
          </p:nvSpPr>
          <p:spPr>
            <a:xfrm>
              <a:off x="1790748" y="15668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1" name="tx31"/>
            <p:cNvSpPr/>
            <p:nvPr/>
          </p:nvSpPr>
          <p:spPr>
            <a:xfrm>
              <a:off x="2001161" y="15668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2" name="tx32"/>
            <p:cNvSpPr/>
            <p:nvPr/>
          </p:nvSpPr>
          <p:spPr>
            <a:xfrm>
              <a:off x="2211573" y="15866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3" name="rc33"/>
            <p:cNvSpPr/>
            <p:nvPr/>
          </p:nvSpPr>
          <p:spPr>
            <a:xfrm>
              <a:off x="695171" y="2179046"/>
              <a:ext cx="1620176" cy="1019640"/>
            </a:xfrm>
            <a:prstGeom prst="rect">
              <a:avLst/>
            </a:prstGeom>
            <a:solidFill>
              <a:srgbClr val="EBEBEB">
                <a:alpha val="100000"/>
              </a:srgbClr>
            </a:solidFill>
          </p:spPr>
          <p:txBody>
            <a:bodyPr/>
            <a:lstStyle/>
            <a:p/>
          </p:txBody>
        </p:sp>
        <p:sp>
          <p:nvSpPr>
            <p:cNvPr id="34" name="pl34"/>
            <p:cNvSpPr/>
            <p:nvPr/>
          </p:nvSpPr>
          <p:spPr>
            <a:xfrm>
              <a:off x="695171" y="290581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5" name="pl35"/>
            <p:cNvSpPr/>
            <p:nvPr/>
          </p:nvSpPr>
          <p:spPr>
            <a:xfrm>
              <a:off x="695171" y="241275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 name="pl36"/>
            <p:cNvSpPr/>
            <p:nvPr/>
          </p:nvSpPr>
          <p:spPr>
            <a:xfrm>
              <a:off x="695171" y="31523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 name="pl37"/>
            <p:cNvSpPr/>
            <p:nvPr/>
          </p:nvSpPr>
          <p:spPr>
            <a:xfrm>
              <a:off x="695171" y="265928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8" name="pl38"/>
            <p:cNvSpPr/>
            <p:nvPr/>
          </p:nvSpPr>
          <p:spPr>
            <a:xfrm>
              <a:off x="7688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 name="pl39"/>
            <p:cNvSpPr/>
            <p:nvPr/>
          </p:nvSpPr>
          <p:spPr>
            <a:xfrm>
              <a:off x="97922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 name="pl40"/>
            <p:cNvSpPr/>
            <p:nvPr/>
          </p:nvSpPr>
          <p:spPr>
            <a:xfrm>
              <a:off x="118964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4000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61046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82087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20312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224170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768815" y="2935394"/>
              <a:ext cx="1472887" cy="59166"/>
            </a:xfrm>
            <a:custGeom>
              <a:avLst/>
              <a:pathLst>
                <a:path w="1472887" h="59166">
                  <a:moveTo>
                    <a:pt x="0" y="39444"/>
                  </a:moveTo>
                  <a:lnTo>
                    <a:pt x="210412" y="59166"/>
                  </a:lnTo>
                  <a:lnTo>
                    <a:pt x="420825" y="19722"/>
                  </a:lnTo>
                  <a:lnTo>
                    <a:pt x="631237" y="19722"/>
                  </a:lnTo>
                  <a:lnTo>
                    <a:pt x="841650" y="0"/>
                  </a:lnTo>
                  <a:lnTo>
                    <a:pt x="1052062" y="39444"/>
                  </a:lnTo>
                  <a:lnTo>
                    <a:pt x="1262475" y="19722"/>
                  </a:lnTo>
                  <a:lnTo>
                    <a:pt x="1472887" y="39444"/>
                  </a:lnTo>
                </a:path>
              </a:pathLst>
            </a:custGeom>
            <a:ln w="20325" cap="flat">
              <a:solidFill>
                <a:srgbClr val="BEBEBE">
                  <a:alpha val="69803"/>
                </a:srgbClr>
              </a:solidFill>
              <a:prstDash val="solid"/>
              <a:round/>
            </a:ln>
          </p:spPr>
          <p:txBody>
            <a:bodyPr/>
            <a:lstStyle/>
            <a:p/>
          </p:txBody>
        </p:sp>
        <p:sp>
          <p:nvSpPr>
            <p:cNvPr id="47" name="pl47"/>
            <p:cNvSpPr/>
            <p:nvPr/>
          </p:nvSpPr>
          <p:spPr>
            <a:xfrm>
              <a:off x="768815" y="3014283"/>
              <a:ext cx="1472887" cy="138055"/>
            </a:xfrm>
            <a:custGeom>
              <a:avLst/>
              <a:pathLst>
                <a:path w="1472887" h="138055">
                  <a:moveTo>
                    <a:pt x="0" y="118333"/>
                  </a:moveTo>
                  <a:lnTo>
                    <a:pt x="210412" y="39444"/>
                  </a:lnTo>
                  <a:lnTo>
                    <a:pt x="420825" y="78888"/>
                  </a:lnTo>
                  <a:lnTo>
                    <a:pt x="631237" y="138055"/>
                  </a:lnTo>
                  <a:lnTo>
                    <a:pt x="841650" y="0"/>
                  </a:lnTo>
                  <a:lnTo>
                    <a:pt x="1052062" y="138055"/>
                  </a:lnTo>
                  <a:lnTo>
                    <a:pt x="1262475" y="98611"/>
                  </a:lnTo>
                  <a:lnTo>
                    <a:pt x="1472887" y="98611"/>
                  </a:lnTo>
                </a:path>
              </a:pathLst>
            </a:custGeom>
            <a:ln w="40651" cap="flat">
              <a:solidFill>
                <a:srgbClr val="BEBEBE">
                  <a:alpha val="69803"/>
                </a:srgbClr>
              </a:solidFill>
              <a:prstDash val="solid"/>
              <a:round/>
            </a:ln>
          </p:spPr>
          <p:txBody>
            <a:bodyPr/>
            <a:lstStyle/>
            <a:p/>
          </p:txBody>
        </p:sp>
        <p:sp>
          <p:nvSpPr>
            <p:cNvPr id="48" name="pl48"/>
            <p:cNvSpPr/>
            <p:nvPr/>
          </p:nvSpPr>
          <p:spPr>
            <a:xfrm>
              <a:off x="768815" y="3014283"/>
              <a:ext cx="1472887" cy="138055"/>
            </a:xfrm>
            <a:custGeom>
              <a:avLst/>
              <a:pathLst>
                <a:path w="1472887" h="138055">
                  <a:moveTo>
                    <a:pt x="0" y="118333"/>
                  </a:moveTo>
                  <a:lnTo>
                    <a:pt x="210412" y="39444"/>
                  </a:lnTo>
                  <a:lnTo>
                    <a:pt x="420825" y="78888"/>
                  </a:lnTo>
                  <a:lnTo>
                    <a:pt x="631237" y="138055"/>
                  </a:lnTo>
                  <a:lnTo>
                    <a:pt x="841650" y="0"/>
                  </a:lnTo>
                  <a:lnTo>
                    <a:pt x="1052062" y="138055"/>
                  </a:lnTo>
                  <a:lnTo>
                    <a:pt x="1262475" y="98611"/>
                  </a:lnTo>
                  <a:lnTo>
                    <a:pt x="1472887" y="98611"/>
                  </a:lnTo>
                </a:path>
              </a:pathLst>
            </a:custGeom>
            <a:ln w="35231" cap="flat">
              <a:solidFill>
                <a:srgbClr val="BEBEBE">
                  <a:alpha val="69803"/>
                </a:srgbClr>
              </a:solidFill>
              <a:prstDash val="solid"/>
              <a:round/>
            </a:ln>
          </p:spPr>
          <p:txBody>
            <a:bodyPr/>
            <a:lstStyle/>
            <a:p/>
          </p:txBody>
        </p:sp>
        <p:sp>
          <p:nvSpPr>
            <p:cNvPr id="49" name="pl49"/>
            <p:cNvSpPr/>
            <p:nvPr/>
          </p:nvSpPr>
          <p:spPr>
            <a:xfrm>
              <a:off x="768815" y="2935394"/>
              <a:ext cx="1472887" cy="59166"/>
            </a:xfrm>
            <a:custGeom>
              <a:avLst/>
              <a:pathLst>
                <a:path w="1472887" h="59166">
                  <a:moveTo>
                    <a:pt x="0" y="39444"/>
                  </a:moveTo>
                  <a:lnTo>
                    <a:pt x="210412" y="59166"/>
                  </a:lnTo>
                  <a:lnTo>
                    <a:pt x="420825" y="19722"/>
                  </a:lnTo>
                  <a:lnTo>
                    <a:pt x="631237" y="19722"/>
                  </a:lnTo>
                  <a:lnTo>
                    <a:pt x="841650" y="0"/>
                  </a:lnTo>
                  <a:lnTo>
                    <a:pt x="1052062" y="39444"/>
                  </a:lnTo>
                  <a:lnTo>
                    <a:pt x="1262475" y="19722"/>
                  </a:lnTo>
                  <a:lnTo>
                    <a:pt x="1472887" y="39444"/>
                  </a:lnTo>
                </a:path>
              </a:pathLst>
            </a:custGeom>
            <a:ln w="20325" cap="flat">
              <a:solidFill>
                <a:srgbClr val="6B6B6B">
                  <a:alpha val="100000"/>
                </a:srgbClr>
              </a:solidFill>
              <a:prstDash val="solid"/>
              <a:round/>
            </a:ln>
          </p:spPr>
          <p:txBody>
            <a:bodyPr/>
            <a:lstStyle/>
            <a:p/>
          </p:txBody>
        </p:sp>
        <p:sp>
          <p:nvSpPr>
            <p:cNvPr id="50" name="pl50"/>
            <p:cNvSpPr/>
            <p:nvPr/>
          </p:nvSpPr>
          <p:spPr>
            <a:xfrm>
              <a:off x="768815" y="3014283"/>
              <a:ext cx="1472887" cy="138055"/>
            </a:xfrm>
            <a:custGeom>
              <a:avLst/>
              <a:pathLst>
                <a:path w="1472887" h="138055">
                  <a:moveTo>
                    <a:pt x="0" y="118333"/>
                  </a:moveTo>
                  <a:lnTo>
                    <a:pt x="210412" y="39444"/>
                  </a:lnTo>
                  <a:lnTo>
                    <a:pt x="420825" y="78888"/>
                  </a:lnTo>
                  <a:lnTo>
                    <a:pt x="631237" y="138055"/>
                  </a:lnTo>
                  <a:lnTo>
                    <a:pt x="841650" y="0"/>
                  </a:lnTo>
                  <a:lnTo>
                    <a:pt x="1052062" y="138055"/>
                  </a:lnTo>
                  <a:lnTo>
                    <a:pt x="1262475" y="98611"/>
                  </a:lnTo>
                  <a:lnTo>
                    <a:pt x="1472887" y="98611"/>
                  </a:lnTo>
                </a:path>
              </a:pathLst>
            </a:custGeom>
            <a:ln w="40651" cap="flat">
              <a:solidFill>
                <a:srgbClr val="000000">
                  <a:alpha val="100000"/>
                </a:srgbClr>
              </a:solidFill>
              <a:prstDash val="solid"/>
              <a:round/>
            </a:ln>
          </p:spPr>
          <p:txBody>
            <a:bodyPr/>
            <a:lstStyle/>
            <a:p/>
          </p:txBody>
        </p:sp>
        <p:sp>
          <p:nvSpPr>
            <p:cNvPr id="51" name="pl51"/>
            <p:cNvSpPr/>
            <p:nvPr/>
          </p:nvSpPr>
          <p:spPr>
            <a:xfrm>
              <a:off x="768815" y="3014283"/>
              <a:ext cx="1472887" cy="138055"/>
            </a:xfrm>
            <a:custGeom>
              <a:avLst/>
              <a:pathLst>
                <a:path w="1472887" h="138055">
                  <a:moveTo>
                    <a:pt x="0" y="118333"/>
                  </a:moveTo>
                  <a:lnTo>
                    <a:pt x="210412" y="39444"/>
                  </a:lnTo>
                  <a:lnTo>
                    <a:pt x="420825" y="78888"/>
                  </a:lnTo>
                  <a:lnTo>
                    <a:pt x="631237" y="138055"/>
                  </a:lnTo>
                  <a:lnTo>
                    <a:pt x="841650" y="0"/>
                  </a:lnTo>
                  <a:lnTo>
                    <a:pt x="1052062" y="138055"/>
                  </a:lnTo>
                  <a:lnTo>
                    <a:pt x="1262475" y="98611"/>
                  </a:lnTo>
                  <a:lnTo>
                    <a:pt x="1472887" y="98611"/>
                  </a:lnTo>
                </a:path>
              </a:pathLst>
            </a:custGeom>
            <a:ln w="35231" cap="flat">
              <a:solidFill>
                <a:srgbClr val="F26A21">
                  <a:alpha val="100000"/>
                </a:srgbClr>
              </a:solidFill>
              <a:prstDash val="solid"/>
              <a:round/>
            </a:ln>
          </p:spPr>
          <p:txBody>
            <a:bodyPr/>
            <a:lstStyle/>
            <a:p/>
          </p:txBody>
        </p:sp>
        <p:sp>
          <p:nvSpPr>
            <p:cNvPr id="52" name="pl52"/>
            <p:cNvSpPr/>
            <p:nvPr/>
          </p:nvSpPr>
          <p:spPr>
            <a:xfrm>
              <a:off x="695171" y="315233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3" name="tx53"/>
            <p:cNvSpPr/>
            <p:nvPr/>
          </p:nvSpPr>
          <p:spPr>
            <a:xfrm>
              <a:off x="738686" y="29695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4" name="tx54"/>
            <p:cNvSpPr/>
            <p:nvPr/>
          </p:nvSpPr>
          <p:spPr>
            <a:xfrm>
              <a:off x="949098" y="28906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5" name="tx55"/>
            <p:cNvSpPr/>
            <p:nvPr/>
          </p:nvSpPr>
          <p:spPr>
            <a:xfrm>
              <a:off x="1159511" y="29301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6" name="tx56"/>
            <p:cNvSpPr/>
            <p:nvPr/>
          </p:nvSpPr>
          <p:spPr>
            <a:xfrm>
              <a:off x="1369923" y="29893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 name="tx57"/>
            <p:cNvSpPr/>
            <p:nvPr/>
          </p:nvSpPr>
          <p:spPr>
            <a:xfrm>
              <a:off x="1580336" y="28512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8" name="tx58"/>
            <p:cNvSpPr/>
            <p:nvPr/>
          </p:nvSpPr>
          <p:spPr>
            <a:xfrm>
              <a:off x="1790748" y="29893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9" name="tx59"/>
            <p:cNvSpPr/>
            <p:nvPr/>
          </p:nvSpPr>
          <p:spPr>
            <a:xfrm>
              <a:off x="2001161" y="29498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0" name="tx60"/>
            <p:cNvSpPr/>
            <p:nvPr/>
          </p:nvSpPr>
          <p:spPr>
            <a:xfrm>
              <a:off x="2211573" y="29498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1" name="rc61"/>
            <p:cNvSpPr/>
            <p:nvPr/>
          </p:nvSpPr>
          <p:spPr>
            <a:xfrm>
              <a:off x="695171" y="3483127"/>
              <a:ext cx="1620176" cy="1019640"/>
            </a:xfrm>
            <a:prstGeom prst="rect">
              <a:avLst/>
            </a:prstGeom>
            <a:solidFill>
              <a:srgbClr val="EBEBEB">
                <a:alpha val="100000"/>
              </a:srgbClr>
            </a:solidFill>
          </p:spPr>
          <p:txBody>
            <a:bodyPr/>
            <a:lstStyle/>
            <a:p/>
          </p:txBody>
        </p:sp>
        <p:sp>
          <p:nvSpPr>
            <p:cNvPr id="62" name="pl62"/>
            <p:cNvSpPr/>
            <p:nvPr/>
          </p:nvSpPr>
          <p:spPr>
            <a:xfrm>
              <a:off x="695171" y="420989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3" name="pl63"/>
            <p:cNvSpPr/>
            <p:nvPr/>
          </p:nvSpPr>
          <p:spPr>
            <a:xfrm>
              <a:off x="695171" y="371683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4" name="pl64"/>
            <p:cNvSpPr/>
            <p:nvPr/>
          </p:nvSpPr>
          <p:spPr>
            <a:xfrm>
              <a:off x="695171" y="445642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5" name="pl65"/>
            <p:cNvSpPr/>
            <p:nvPr/>
          </p:nvSpPr>
          <p:spPr>
            <a:xfrm>
              <a:off x="695171" y="396336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6" name="pl66"/>
            <p:cNvSpPr/>
            <p:nvPr/>
          </p:nvSpPr>
          <p:spPr>
            <a:xfrm>
              <a:off x="7688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7" name="pl67"/>
            <p:cNvSpPr/>
            <p:nvPr/>
          </p:nvSpPr>
          <p:spPr>
            <a:xfrm>
              <a:off x="97922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8" name="pl68"/>
            <p:cNvSpPr/>
            <p:nvPr/>
          </p:nvSpPr>
          <p:spPr>
            <a:xfrm>
              <a:off x="118964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9" name="pl69"/>
            <p:cNvSpPr/>
            <p:nvPr/>
          </p:nvSpPr>
          <p:spPr>
            <a:xfrm>
              <a:off x="14000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61046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82087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20312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224170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768815" y="4239475"/>
              <a:ext cx="1472887" cy="59166"/>
            </a:xfrm>
            <a:custGeom>
              <a:avLst/>
              <a:pathLst>
                <a:path w="1472887" h="59166">
                  <a:moveTo>
                    <a:pt x="0" y="39444"/>
                  </a:moveTo>
                  <a:lnTo>
                    <a:pt x="210412" y="59166"/>
                  </a:lnTo>
                  <a:lnTo>
                    <a:pt x="420825" y="19722"/>
                  </a:lnTo>
                  <a:lnTo>
                    <a:pt x="631237" y="19722"/>
                  </a:lnTo>
                  <a:lnTo>
                    <a:pt x="841650" y="0"/>
                  </a:lnTo>
                  <a:lnTo>
                    <a:pt x="1052062" y="39444"/>
                  </a:lnTo>
                  <a:lnTo>
                    <a:pt x="1262475" y="19722"/>
                  </a:lnTo>
                  <a:lnTo>
                    <a:pt x="1472887" y="39444"/>
                  </a:lnTo>
                </a:path>
              </a:pathLst>
            </a:custGeom>
            <a:ln w="20325" cap="flat">
              <a:solidFill>
                <a:srgbClr val="BEBEBE">
                  <a:alpha val="69803"/>
                </a:srgbClr>
              </a:solidFill>
              <a:prstDash val="solid"/>
              <a:round/>
            </a:ln>
          </p:spPr>
          <p:txBody>
            <a:bodyPr/>
            <a:lstStyle/>
            <a:p/>
          </p:txBody>
        </p:sp>
        <p:sp>
          <p:nvSpPr>
            <p:cNvPr id="75" name="pl75"/>
            <p:cNvSpPr/>
            <p:nvPr/>
          </p:nvSpPr>
          <p:spPr>
            <a:xfrm>
              <a:off x="768815" y="4239475"/>
              <a:ext cx="1472887" cy="78888"/>
            </a:xfrm>
            <a:custGeom>
              <a:avLst/>
              <a:pathLst>
                <a:path w="1472887" h="78888">
                  <a:moveTo>
                    <a:pt x="0" y="78888"/>
                  </a:moveTo>
                  <a:lnTo>
                    <a:pt x="210412" y="78888"/>
                  </a:lnTo>
                  <a:lnTo>
                    <a:pt x="420825" y="78888"/>
                  </a:lnTo>
                  <a:lnTo>
                    <a:pt x="631237" y="78888"/>
                  </a:lnTo>
                  <a:lnTo>
                    <a:pt x="841650" y="19722"/>
                  </a:lnTo>
                  <a:lnTo>
                    <a:pt x="1052062" y="0"/>
                  </a:lnTo>
                  <a:lnTo>
                    <a:pt x="1262475" y="39444"/>
                  </a:lnTo>
                  <a:lnTo>
                    <a:pt x="1472887" y="78888"/>
                  </a:lnTo>
                </a:path>
              </a:pathLst>
            </a:custGeom>
            <a:ln w="40651" cap="flat">
              <a:solidFill>
                <a:srgbClr val="BEBEBE">
                  <a:alpha val="69803"/>
                </a:srgbClr>
              </a:solidFill>
              <a:prstDash val="solid"/>
              <a:round/>
            </a:ln>
          </p:spPr>
          <p:txBody>
            <a:bodyPr/>
            <a:lstStyle/>
            <a:p/>
          </p:txBody>
        </p:sp>
        <p:sp>
          <p:nvSpPr>
            <p:cNvPr id="76" name="pl76"/>
            <p:cNvSpPr/>
            <p:nvPr/>
          </p:nvSpPr>
          <p:spPr>
            <a:xfrm>
              <a:off x="768815" y="4239475"/>
              <a:ext cx="1472887" cy="78888"/>
            </a:xfrm>
            <a:custGeom>
              <a:avLst/>
              <a:pathLst>
                <a:path w="1472887" h="78888">
                  <a:moveTo>
                    <a:pt x="0" y="78888"/>
                  </a:moveTo>
                  <a:lnTo>
                    <a:pt x="210412" y="78888"/>
                  </a:lnTo>
                  <a:lnTo>
                    <a:pt x="420825" y="78888"/>
                  </a:lnTo>
                  <a:lnTo>
                    <a:pt x="631237" y="78888"/>
                  </a:lnTo>
                  <a:lnTo>
                    <a:pt x="841650" y="19722"/>
                  </a:lnTo>
                  <a:lnTo>
                    <a:pt x="1052062" y="0"/>
                  </a:lnTo>
                  <a:lnTo>
                    <a:pt x="1262475" y="39444"/>
                  </a:lnTo>
                  <a:lnTo>
                    <a:pt x="1472887" y="78888"/>
                  </a:lnTo>
                </a:path>
              </a:pathLst>
            </a:custGeom>
            <a:ln w="35231" cap="flat">
              <a:solidFill>
                <a:srgbClr val="BEBEBE">
                  <a:alpha val="69803"/>
                </a:srgbClr>
              </a:solidFill>
              <a:prstDash val="solid"/>
              <a:round/>
            </a:ln>
          </p:spPr>
          <p:txBody>
            <a:bodyPr/>
            <a:lstStyle/>
            <a:p/>
          </p:txBody>
        </p:sp>
        <p:sp>
          <p:nvSpPr>
            <p:cNvPr id="77" name="pl77"/>
            <p:cNvSpPr/>
            <p:nvPr/>
          </p:nvSpPr>
          <p:spPr>
            <a:xfrm>
              <a:off x="768815" y="4239475"/>
              <a:ext cx="1472887" cy="59166"/>
            </a:xfrm>
            <a:custGeom>
              <a:avLst/>
              <a:pathLst>
                <a:path w="1472887" h="59166">
                  <a:moveTo>
                    <a:pt x="0" y="39444"/>
                  </a:moveTo>
                  <a:lnTo>
                    <a:pt x="210412" y="59166"/>
                  </a:lnTo>
                  <a:lnTo>
                    <a:pt x="420825" y="19722"/>
                  </a:lnTo>
                  <a:lnTo>
                    <a:pt x="631237" y="19722"/>
                  </a:lnTo>
                  <a:lnTo>
                    <a:pt x="841650" y="0"/>
                  </a:lnTo>
                  <a:lnTo>
                    <a:pt x="1052062" y="39444"/>
                  </a:lnTo>
                  <a:lnTo>
                    <a:pt x="1262475" y="19722"/>
                  </a:lnTo>
                  <a:lnTo>
                    <a:pt x="1472887" y="39444"/>
                  </a:lnTo>
                </a:path>
              </a:pathLst>
            </a:custGeom>
            <a:ln w="20325" cap="flat">
              <a:solidFill>
                <a:srgbClr val="6B6B6B">
                  <a:alpha val="100000"/>
                </a:srgbClr>
              </a:solidFill>
              <a:prstDash val="solid"/>
              <a:round/>
            </a:ln>
          </p:spPr>
          <p:txBody>
            <a:bodyPr/>
            <a:lstStyle/>
            <a:p/>
          </p:txBody>
        </p:sp>
        <p:sp>
          <p:nvSpPr>
            <p:cNvPr id="78" name="pl78"/>
            <p:cNvSpPr/>
            <p:nvPr/>
          </p:nvSpPr>
          <p:spPr>
            <a:xfrm>
              <a:off x="768815" y="4239475"/>
              <a:ext cx="1472887" cy="78888"/>
            </a:xfrm>
            <a:custGeom>
              <a:avLst/>
              <a:pathLst>
                <a:path w="1472887" h="78888">
                  <a:moveTo>
                    <a:pt x="0" y="78888"/>
                  </a:moveTo>
                  <a:lnTo>
                    <a:pt x="210412" y="78888"/>
                  </a:lnTo>
                  <a:lnTo>
                    <a:pt x="420825" y="78888"/>
                  </a:lnTo>
                  <a:lnTo>
                    <a:pt x="631237" y="78888"/>
                  </a:lnTo>
                  <a:lnTo>
                    <a:pt x="841650" y="19722"/>
                  </a:lnTo>
                  <a:lnTo>
                    <a:pt x="1052062" y="0"/>
                  </a:lnTo>
                  <a:lnTo>
                    <a:pt x="1262475" y="39444"/>
                  </a:lnTo>
                  <a:lnTo>
                    <a:pt x="1472887" y="78888"/>
                  </a:lnTo>
                </a:path>
              </a:pathLst>
            </a:custGeom>
            <a:ln w="40651" cap="flat">
              <a:solidFill>
                <a:srgbClr val="000000">
                  <a:alpha val="100000"/>
                </a:srgbClr>
              </a:solidFill>
              <a:prstDash val="solid"/>
              <a:round/>
            </a:ln>
          </p:spPr>
          <p:txBody>
            <a:bodyPr/>
            <a:lstStyle/>
            <a:p/>
          </p:txBody>
        </p:sp>
        <p:sp>
          <p:nvSpPr>
            <p:cNvPr id="79" name="pl79"/>
            <p:cNvSpPr/>
            <p:nvPr/>
          </p:nvSpPr>
          <p:spPr>
            <a:xfrm>
              <a:off x="768815" y="4239475"/>
              <a:ext cx="1472887" cy="78888"/>
            </a:xfrm>
            <a:custGeom>
              <a:avLst/>
              <a:pathLst>
                <a:path w="1472887" h="78888">
                  <a:moveTo>
                    <a:pt x="0" y="78888"/>
                  </a:moveTo>
                  <a:lnTo>
                    <a:pt x="210412" y="78888"/>
                  </a:lnTo>
                  <a:lnTo>
                    <a:pt x="420825" y="78888"/>
                  </a:lnTo>
                  <a:lnTo>
                    <a:pt x="631237" y="78888"/>
                  </a:lnTo>
                  <a:lnTo>
                    <a:pt x="841650" y="19722"/>
                  </a:lnTo>
                  <a:lnTo>
                    <a:pt x="1052062" y="0"/>
                  </a:lnTo>
                  <a:lnTo>
                    <a:pt x="1262475" y="39444"/>
                  </a:lnTo>
                  <a:lnTo>
                    <a:pt x="1472887" y="78888"/>
                  </a:lnTo>
                </a:path>
              </a:pathLst>
            </a:custGeom>
            <a:ln w="35231" cap="flat">
              <a:solidFill>
                <a:srgbClr val="F26A21">
                  <a:alpha val="100000"/>
                </a:srgbClr>
              </a:solidFill>
              <a:prstDash val="solid"/>
              <a:round/>
            </a:ln>
          </p:spPr>
          <p:txBody>
            <a:bodyPr/>
            <a:lstStyle/>
            <a:p/>
          </p:txBody>
        </p:sp>
        <p:sp>
          <p:nvSpPr>
            <p:cNvPr id="80" name="pl80"/>
            <p:cNvSpPr/>
            <p:nvPr/>
          </p:nvSpPr>
          <p:spPr>
            <a:xfrm>
              <a:off x="695171" y="445642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81" name="tx81"/>
            <p:cNvSpPr/>
            <p:nvPr/>
          </p:nvSpPr>
          <p:spPr>
            <a:xfrm>
              <a:off x="738686" y="415533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82" name="tx82"/>
            <p:cNvSpPr/>
            <p:nvPr/>
          </p:nvSpPr>
          <p:spPr>
            <a:xfrm>
              <a:off x="949098" y="415533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83" name="tx83"/>
            <p:cNvSpPr/>
            <p:nvPr/>
          </p:nvSpPr>
          <p:spPr>
            <a:xfrm>
              <a:off x="1159511" y="415533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84" name="tx84"/>
            <p:cNvSpPr/>
            <p:nvPr/>
          </p:nvSpPr>
          <p:spPr>
            <a:xfrm>
              <a:off x="1369923" y="415533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85" name="tx85"/>
            <p:cNvSpPr/>
            <p:nvPr/>
          </p:nvSpPr>
          <p:spPr>
            <a:xfrm>
              <a:off x="1550206" y="40961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86" name="tx86"/>
            <p:cNvSpPr/>
            <p:nvPr/>
          </p:nvSpPr>
          <p:spPr>
            <a:xfrm>
              <a:off x="1764642" y="407644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87" name="tx87"/>
            <p:cNvSpPr/>
            <p:nvPr/>
          </p:nvSpPr>
          <p:spPr>
            <a:xfrm>
              <a:off x="2001161" y="41158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88" name="tx88"/>
            <p:cNvSpPr/>
            <p:nvPr/>
          </p:nvSpPr>
          <p:spPr>
            <a:xfrm>
              <a:off x="2211573" y="415533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89" name="rc89"/>
            <p:cNvSpPr/>
            <p:nvPr/>
          </p:nvSpPr>
          <p:spPr>
            <a:xfrm>
              <a:off x="695171" y="4787209"/>
              <a:ext cx="1620176" cy="1019640"/>
            </a:xfrm>
            <a:prstGeom prst="rect">
              <a:avLst/>
            </a:prstGeom>
            <a:solidFill>
              <a:srgbClr val="EBEBEB">
                <a:alpha val="100000"/>
              </a:srgbClr>
            </a:solidFill>
          </p:spPr>
          <p:txBody>
            <a:bodyPr/>
            <a:lstStyle/>
            <a:p/>
          </p:txBody>
        </p:sp>
        <p:sp>
          <p:nvSpPr>
            <p:cNvPr id="90" name="pl90"/>
            <p:cNvSpPr/>
            <p:nvPr/>
          </p:nvSpPr>
          <p:spPr>
            <a:xfrm>
              <a:off x="695171" y="551397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1" name="pl91"/>
            <p:cNvSpPr/>
            <p:nvPr/>
          </p:nvSpPr>
          <p:spPr>
            <a:xfrm>
              <a:off x="695171" y="502091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2" name="pl92"/>
            <p:cNvSpPr/>
            <p:nvPr/>
          </p:nvSpPr>
          <p:spPr>
            <a:xfrm>
              <a:off x="695171" y="576050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3" name="pl93"/>
            <p:cNvSpPr/>
            <p:nvPr/>
          </p:nvSpPr>
          <p:spPr>
            <a:xfrm>
              <a:off x="695171" y="526744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4" name="pl94"/>
            <p:cNvSpPr/>
            <p:nvPr/>
          </p:nvSpPr>
          <p:spPr>
            <a:xfrm>
              <a:off x="7688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5" name="pl95"/>
            <p:cNvSpPr/>
            <p:nvPr/>
          </p:nvSpPr>
          <p:spPr>
            <a:xfrm>
              <a:off x="97922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6" name="pl96"/>
            <p:cNvSpPr/>
            <p:nvPr/>
          </p:nvSpPr>
          <p:spPr>
            <a:xfrm>
              <a:off x="118964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7" name="pl97"/>
            <p:cNvSpPr/>
            <p:nvPr/>
          </p:nvSpPr>
          <p:spPr>
            <a:xfrm>
              <a:off x="14000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8" name="pl98"/>
            <p:cNvSpPr/>
            <p:nvPr/>
          </p:nvSpPr>
          <p:spPr>
            <a:xfrm>
              <a:off x="161046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182087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20312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224170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768815" y="5543557"/>
              <a:ext cx="1472887" cy="59166"/>
            </a:xfrm>
            <a:custGeom>
              <a:avLst/>
              <a:pathLst>
                <a:path w="1472887" h="59166">
                  <a:moveTo>
                    <a:pt x="0" y="39444"/>
                  </a:moveTo>
                  <a:lnTo>
                    <a:pt x="210412" y="59166"/>
                  </a:lnTo>
                  <a:lnTo>
                    <a:pt x="420825" y="19722"/>
                  </a:lnTo>
                  <a:lnTo>
                    <a:pt x="631237" y="19722"/>
                  </a:lnTo>
                  <a:lnTo>
                    <a:pt x="841650" y="0"/>
                  </a:lnTo>
                  <a:lnTo>
                    <a:pt x="1052062" y="39444"/>
                  </a:lnTo>
                  <a:lnTo>
                    <a:pt x="1262475" y="19722"/>
                  </a:lnTo>
                  <a:lnTo>
                    <a:pt x="1472887" y="39444"/>
                  </a:lnTo>
                </a:path>
              </a:pathLst>
            </a:custGeom>
            <a:ln w="20325" cap="flat">
              <a:solidFill>
                <a:srgbClr val="BEBEBE">
                  <a:alpha val="69803"/>
                </a:srgbClr>
              </a:solidFill>
              <a:prstDash val="solid"/>
              <a:round/>
            </a:ln>
          </p:spPr>
          <p:txBody>
            <a:bodyPr/>
            <a:lstStyle/>
            <a:p/>
          </p:txBody>
        </p:sp>
        <p:sp>
          <p:nvSpPr>
            <p:cNvPr id="103" name="pl103"/>
            <p:cNvSpPr/>
            <p:nvPr/>
          </p:nvSpPr>
          <p:spPr>
            <a:xfrm>
              <a:off x="768815" y="5681613"/>
              <a:ext cx="1472887" cy="78888"/>
            </a:xfrm>
            <a:custGeom>
              <a:avLst/>
              <a:pathLst>
                <a:path w="1472887" h="78888">
                  <a:moveTo>
                    <a:pt x="0" y="0"/>
                  </a:moveTo>
                  <a:lnTo>
                    <a:pt x="210412" y="78888"/>
                  </a:lnTo>
                  <a:lnTo>
                    <a:pt x="420825" y="39444"/>
                  </a:lnTo>
                  <a:lnTo>
                    <a:pt x="631237" y="39444"/>
                  </a:lnTo>
                  <a:lnTo>
                    <a:pt x="841650" y="59166"/>
                  </a:lnTo>
                  <a:lnTo>
                    <a:pt x="1052062" y="59166"/>
                  </a:lnTo>
                  <a:lnTo>
                    <a:pt x="1262475" y="59166"/>
                  </a:lnTo>
                  <a:lnTo>
                    <a:pt x="1472887" y="59166"/>
                  </a:lnTo>
                </a:path>
              </a:pathLst>
            </a:custGeom>
            <a:ln w="40651" cap="flat">
              <a:solidFill>
                <a:srgbClr val="BEBEBE">
                  <a:alpha val="69803"/>
                </a:srgbClr>
              </a:solidFill>
              <a:prstDash val="solid"/>
              <a:round/>
            </a:ln>
          </p:spPr>
          <p:txBody>
            <a:bodyPr/>
            <a:lstStyle/>
            <a:p/>
          </p:txBody>
        </p:sp>
        <p:sp>
          <p:nvSpPr>
            <p:cNvPr id="104" name="pl104"/>
            <p:cNvSpPr/>
            <p:nvPr/>
          </p:nvSpPr>
          <p:spPr>
            <a:xfrm>
              <a:off x="768815" y="5681613"/>
              <a:ext cx="1472887" cy="78888"/>
            </a:xfrm>
            <a:custGeom>
              <a:avLst/>
              <a:pathLst>
                <a:path w="1472887" h="78888">
                  <a:moveTo>
                    <a:pt x="0" y="0"/>
                  </a:moveTo>
                  <a:lnTo>
                    <a:pt x="210412" y="78888"/>
                  </a:lnTo>
                  <a:lnTo>
                    <a:pt x="420825" y="39444"/>
                  </a:lnTo>
                  <a:lnTo>
                    <a:pt x="631237" y="39444"/>
                  </a:lnTo>
                  <a:lnTo>
                    <a:pt x="841650" y="59166"/>
                  </a:lnTo>
                  <a:lnTo>
                    <a:pt x="1052062" y="59166"/>
                  </a:lnTo>
                  <a:lnTo>
                    <a:pt x="1262475" y="59166"/>
                  </a:lnTo>
                  <a:lnTo>
                    <a:pt x="1472887" y="59166"/>
                  </a:lnTo>
                </a:path>
              </a:pathLst>
            </a:custGeom>
            <a:ln w="35231" cap="flat">
              <a:solidFill>
                <a:srgbClr val="BEBEBE">
                  <a:alpha val="69803"/>
                </a:srgbClr>
              </a:solidFill>
              <a:prstDash val="solid"/>
              <a:round/>
            </a:ln>
          </p:spPr>
          <p:txBody>
            <a:bodyPr/>
            <a:lstStyle/>
            <a:p/>
          </p:txBody>
        </p:sp>
        <p:sp>
          <p:nvSpPr>
            <p:cNvPr id="105" name="pl105"/>
            <p:cNvSpPr/>
            <p:nvPr/>
          </p:nvSpPr>
          <p:spPr>
            <a:xfrm>
              <a:off x="768815" y="5543557"/>
              <a:ext cx="1472887" cy="59166"/>
            </a:xfrm>
            <a:custGeom>
              <a:avLst/>
              <a:pathLst>
                <a:path w="1472887" h="59166">
                  <a:moveTo>
                    <a:pt x="0" y="39444"/>
                  </a:moveTo>
                  <a:lnTo>
                    <a:pt x="210412" y="59166"/>
                  </a:lnTo>
                  <a:lnTo>
                    <a:pt x="420825" y="19722"/>
                  </a:lnTo>
                  <a:lnTo>
                    <a:pt x="631237" y="19722"/>
                  </a:lnTo>
                  <a:lnTo>
                    <a:pt x="841650" y="0"/>
                  </a:lnTo>
                  <a:lnTo>
                    <a:pt x="1052062" y="39444"/>
                  </a:lnTo>
                  <a:lnTo>
                    <a:pt x="1262475" y="19722"/>
                  </a:lnTo>
                  <a:lnTo>
                    <a:pt x="1472887" y="39444"/>
                  </a:lnTo>
                </a:path>
              </a:pathLst>
            </a:custGeom>
            <a:ln w="20325" cap="flat">
              <a:solidFill>
                <a:srgbClr val="6B6B6B">
                  <a:alpha val="100000"/>
                </a:srgbClr>
              </a:solidFill>
              <a:prstDash val="solid"/>
              <a:round/>
            </a:ln>
          </p:spPr>
          <p:txBody>
            <a:bodyPr/>
            <a:lstStyle/>
            <a:p/>
          </p:txBody>
        </p:sp>
        <p:sp>
          <p:nvSpPr>
            <p:cNvPr id="106" name="pl106"/>
            <p:cNvSpPr/>
            <p:nvPr/>
          </p:nvSpPr>
          <p:spPr>
            <a:xfrm>
              <a:off x="768815" y="5681613"/>
              <a:ext cx="1472887" cy="78888"/>
            </a:xfrm>
            <a:custGeom>
              <a:avLst/>
              <a:pathLst>
                <a:path w="1472887" h="78888">
                  <a:moveTo>
                    <a:pt x="0" y="0"/>
                  </a:moveTo>
                  <a:lnTo>
                    <a:pt x="210412" y="78888"/>
                  </a:lnTo>
                  <a:lnTo>
                    <a:pt x="420825" y="39444"/>
                  </a:lnTo>
                  <a:lnTo>
                    <a:pt x="631237" y="39444"/>
                  </a:lnTo>
                  <a:lnTo>
                    <a:pt x="841650" y="59166"/>
                  </a:lnTo>
                  <a:lnTo>
                    <a:pt x="1052062" y="59166"/>
                  </a:lnTo>
                  <a:lnTo>
                    <a:pt x="1262475" y="59166"/>
                  </a:lnTo>
                  <a:lnTo>
                    <a:pt x="1472887" y="59166"/>
                  </a:lnTo>
                </a:path>
              </a:pathLst>
            </a:custGeom>
            <a:ln w="40651" cap="flat">
              <a:solidFill>
                <a:srgbClr val="000000">
                  <a:alpha val="100000"/>
                </a:srgbClr>
              </a:solidFill>
              <a:prstDash val="solid"/>
              <a:round/>
            </a:ln>
          </p:spPr>
          <p:txBody>
            <a:bodyPr/>
            <a:lstStyle/>
            <a:p/>
          </p:txBody>
        </p:sp>
        <p:sp>
          <p:nvSpPr>
            <p:cNvPr id="107" name="pl107"/>
            <p:cNvSpPr/>
            <p:nvPr/>
          </p:nvSpPr>
          <p:spPr>
            <a:xfrm>
              <a:off x="768815" y="5681613"/>
              <a:ext cx="1472887" cy="78888"/>
            </a:xfrm>
            <a:custGeom>
              <a:avLst/>
              <a:pathLst>
                <a:path w="1472887" h="78888">
                  <a:moveTo>
                    <a:pt x="0" y="0"/>
                  </a:moveTo>
                  <a:lnTo>
                    <a:pt x="210412" y="78888"/>
                  </a:lnTo>
                  <a:lnTo>
                    <a:pt x="420825" y="39444"/>
                  </a:lnTo>
                  <a:lnTo>
                    <a:pt x="631237" y="39444"/>
                  </a:lnTo>
                  <a:lnTo>
                    <a:pt x="841650" y="59166"/>
                  </a:lnTo>
                  <a:lnTo>
                    <a:pt x="1052062" y="59166"/>
                  </a:lnTo>
                  <a:lnTo>
                    <a:pt x="1262475" y="59166"/>
                  </a:lnTo>
                  <a:lnTo>
                    <a:pt x="1472887" y="59166"/>
                  </a:lnTo>
                </a:path>
              </a:pathLst>
            </a:custGeom>
            <a:ln w="35231" cap="flat">
              <a:solidFill>
                <a:srgbClr val="F26A21">
                  <a:alpha val="100000"/>
                </a:srgbClr>
              </a:solidFill>
              <a:prstDash val="solid"/>
              <a:round/>
            </a:ln>
          </p:spPr>
          <p:txBody>
            <a:bodyPr/>
            <a:lstStyle/>
            <a:p/>
          </p:txBody>
        </p:sp>
        <p:sp>
          <p:nvSpPr>
            <p:cNvPr id="108" name="pl108"/>
            <p:cNvSpPr/>
            <p:nvPr/>
          </p:nvSpPr>
          <p:spPr>
            <a:xfrm>
              <a:off x="695171" y="576050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09" name="tx109"/>
            <p:cNvSpPr/>
            <p:nvPr/>
          </p:nvSpPr>
          <p:spPr>
            <a:xfrm>
              <a:off x="738686" y="55185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0" name="tx110"/>
            <p:cNvSpPr/>
            <p:nvPr/>
          </p:nvSpPr>
          <p:spPr>
            <a:xfrm>
              <a:off x="949098" y="55974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1" name="tx111"/>
            <p:cNvSpPr/>
            <p:nvPr/>
          </p:nvSpPr>
          <p:spPr>
            <a:xfrm>
              <a:off x="1159511" y="55580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2" name="tx112"/>
            <p:cNvSpPr/>
            <p:nvPr/>
          </p:nvSpPr>
          <p:spPr>
            <a:xfrm>
              <a:off x="1369923" y="55580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3" name="tx113"/>
            <p:cNvSpPr/>
            <p:nvPr/>
          </p:nvSpPr>
          <p:spPr>
            <a:xfrm>
              <a:off x="1580336" y="55777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4" name="tx114"/>
            <p:cNvSpPr/>
            <p:nvPr/>
          </p:nvSpPr>
          <p:spPr>
            <a:xfrm>
              <a:off x="1790748" y="55777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5" name="tx115"/>
            <p:cNvSpPr/>
            <p:nvPr/>
          </p:nvSpPr>
          <p:spPr>
            <a:xfrm>
              <a:off x="2001161" y="55777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6" name="tx116"/>
            <p:cNvSpPr/>
            <p:nvPr/>
          </p:nvSpPr>
          <p:spPr>
            <a:xfrm>
              <a:off x="2211573" y="55777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7" name="rc117"/>
            <p:cNvSpPr/>
            <p:nvPr/>
          </p:nvSpPr>
          <p:spPr>
            <a:xfrm>
              <a:off x="2384936" y="874964"/>
              <a:ext cx="1620176" cy="1019640"/>
            </a:xfrm>
            <a:prstGeom prst="rect">
              <a:avLst/>
            </a:prstGeom>
            <a:solidFill>
              <a:srgbClr val="EBEBEB">
                <a:alpha val="100000"/>
              </a:srgbClr>
            </a:solidFill>
          </p:spPr>
          <p:txBody>
            <a:bodyPr/>
            <a:lstStyle/>
            <a:p/>
          </p:txBody>
        </p:sp>
        <p:sp>
          <p:nvSpPr>
            <p:cNvPr id="118" name="pl118"/>
            <p:cNvSpPr/>
            <p:nvPr/>
          </p:nvSpPr>
          <p:spPr>
            <a:xfrm>
              <a:off x="2384936" y="160172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19" name="pl119"/>
            <p:cNvSpPr/>
            <p:nvPr/>
          </p:nvSpPr>
          <p:spPr>
            <a:xfrm>
              <a:off x="2384936" y="110867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0" name="pl120"/>
            <p:cNvSpPr/>
            <p:nvPr/>
          </p:nvSpPr>
          <p:spPr>
            <a:xfrm>
              <a:off x="2384936" y="18482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1" name="pl121"/>
            <p:cNvSpPr/>
            <p:nvPr/>
          </p:nvSpPr>
          <p:spPr>
            <a:xfrm>
              <a:off x="2384936" y="135520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2" name="pl122"/>
            <p:cNvSpPr/>
            <p:nvPr/>
          </p:nvSpPr>
          <p:spPr>
            <a:xfrm>
              <a:off x="245858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3" name="pl123"/>
            <p:cNvSpPr/>
            <p:nvPr/>
          </p:nvSpPr>
          <p:spPr>
            <a:xfrm>
              <a:off x="26689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4" name="pl124"/>
            <p:cNvSpPr/>
            <p:nvPr/>
          </p:nvSpPr>
          <p:spPr>
            <a:xfrm>
              <a:off x="28794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5" name="pl125"/>
            <p:cNvSpPr/>
            <p:nvPr/>
          </p:nvSpPr>
          <p:spPr>
            <a:xfrm>
              <a:off x="308981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6" name="pl126"/>
            <p:cNvSpPr/>
            <p:nvPr/>
          </p:nvSpPr>
          <p:spPr>
            <a:xfrm>
              <a:off x="33002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7" name="pl127"/>
            <p:cNvSpPr/>
            <p:nvPr/>
          </p:nvSpPr>
          <p:spPr>
            <a:xfrm>
              <a:off x="35106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372105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393146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2458581" y="1631312"/>
              <a:ext cx="1472887" cy="59166"/>
            </a:xfrm>
            <a:custGeom>
              <a:avLst/>
              <a:pathLst>
                <a:path w="1472887" h="59166">
                  <a:moveTo>
                    <a:pt x="0" y="39444"/>
                  </a:moveTo>
                  <a:lnTo>
                    <a:pt x="210412" y="59166"/>
                  </a:lnTo>
                  <a:lnTo>
                    <a:pt x="420825" y="19722"/>
                  </a:lnTo>
                  <a:lnTo>
                    <a:pt x="631237" y="19722"/>
                  </a:lnTo>
                  <a:lnTo>
                    <a:pt x="841650" y="0"/>
                  </a:lnTo>
                  <a:lnTo>
                    <a:pt x="1052062" y="39444"/>
                  </a:lnTo>
                  <a:lnTo>
                    <a:pt x="1262475" y="19722"/>
                  </a:lnTo>
                  <a:lnTo>
                    <a:pt x="1472887" y="39444"/>
                  </a:lnTo>
                </a:path>
              </a:pathLst>
            </a:custGeom>
            <a:ln w="20325" cap="flat">
              <a:solidFill>
                <a:srgbClr val="BEBEBE">
                  <a:alpha val="69803"/>
                </a:srgbClr>
              </a:solidFill>
              <a:prstDash val="solid"/>
              <a:round/>
            </a:ln>
          </p:spPr>
          <p:txBody>
            <a:bodyPr/>
            <a:lstStyle/>
            <a:p/>
          </p:txBody>
        </p:sp>
        <p:sp>
          <p:nvSpPr>
            <p:cNvPr id="131" name="pl131"/>
            <p:cNvSpPr/>
            <p:nvPr/>
          </p:nvSpPr>
          <p:spPr>
            <a:xfrm>
              <a:off x="2458581" y="1532701"/>
              <a:ext cx="1472887" cy="118333"/>
            </a:xfrm>
            <a:custGeom>
              <a:avLst/>
              <a:pathLst>
                <a:path w="1472887" h="118333">
                  <a:moveTo>
                    <a:pt x="0" y="118333"/>
                  </a:moveTo>
                  <a:lnTo>
                    <a:pt x="210412" y="98611"/>
                  </a:lnTo>
                  <a:lnTo>
                    <a:pt x="420825" y="78888"/>
                  </a:lnTo>
                  <a:lnTo>
                    <a:pt x="631237" y="78888"/>
                  </a:lnTo>
                  <a:lnTo>
                    <a:pt x="841650" y="59166"/>
                  </a:lnTo>
                  <a:lnTo>
                    <a:pt x="1052062" y="59166"/>
                  </a:lnTo>
                  <a:lnTo>
                    <a:pt x="1262475" y="19722"/>
                  </a:lnTo>
                  <a:lnTo>
                    <a:pt x="1472887" y="0"/>
                  </a:lnTo>
                </a:path>
              </a:pathLst>
            </a:custGeom>
            <a:ln w="40651" cap="flat">
              <a:solidFill>
                <a:srgbClr val="BEBEBE">
                  <a:alpha val="69803"/>
                </a:srgbClr>
              </a:solidFill>
              <a:prstDash val="solid"/>
              <a:round/>
            </a:ln>
          </p:spPr>
          <p:txBody>
            <a:bodyPr/>
            <a:lstStyle/>
            <a:p/>
          </p:txBody>
        </p:sp>
        <p:sp>
          <p:nvSpPr>
            <p:cNvPr id="132" name="pl132"/>
            <p:cNvSpPr/>
            <p:nvPr/>
          </p:nvSpPr>
          <p:spPr>
            <a:xfrm>
              <a:off x="2458581" y="1532701"/>
              <a:ext cx="1472887" cy="118333"/>
            </a:xfrm>
            <a:custGeom>
              <a:avLst/>
              <a:pathLst>
                <a:path w="1472887" h="118333">
                  <a:moveTo>
                    <a:pt x="0" y="118333"/>
                  </a:moveTo>
                  <a:lnTo>
                    <a:pt x="210412" y="98611"/>
                  </a:lnTo>
                  <a:lnTo>
                    <a:pt x="420825" y="78888"/>
                  </a:lnTo>
                  <a:lnTo>
                    <a:pt x="631237" y="78888"/>
                  </a:lnTo>
                  <a:lnTo>
                    <a:pt x="841650" y="59166"/>
                  </a:lnTo>
                  <a:lnTo>
                    <a:pt x="1052062" y="59166"/>
                  </a:lnTo>
                  <a:lnTo>
                    <a:pt x="1262475" y="19722"/>
                  </a:lnTo>
                  <a:lnTo>
                    <a:pt x="1472887" y="0"/>
                  </a:lnTo>
                </a:path>
              </a:pathLst>
            </a:custGeom>
            <a:ln w="35231" cap="flat">
              <a:solidFill>
                <a:srgbClr val="BEBEBE">
                  <a:alpha val="69803"/>
                </a:srgbClr>
              </a:solidFill>
              <a:prstDash val="solid"/>
              <a:round/>
            </a:ln>
          </p:spPr>
          <p:txBody>
            <a:bodyPr/>
            <a:lstStyle/>
            <a:p/>
          </p:txBody>
        </p:sp>
        <p:sp>
          <p:nvSpPr>
            <p:cNvPr id="133" name="pl133"/>
            <p:cNvSpPr/>
            <p:nvPr/>
          </p:nvSpPr>
          <p:spPr>
            <a:xfrm>
              <a:off x="2458581" y="1631312"/>
              <a:ext cx="1472887" cy="59166"/>
            </a:xfrm>
            <a:custGeom>
              <a:avLst/>
              <a:pathLst>
                <a:path w="1472887" h="59166">
                  <a:moveTo>
                    <a:pt x="0" y="39444"/>
                  </a:moveTo>
                  <a:lnTo>
                    <a:pt x="210412" y="59166"/>
                  </a:lnTo>
                  <a:lnTo>
                    <a:pt x="420825" y="19722"/>
                  </a:lnTo>
                  <a:lnTo>
                    <a:pt x="631237" y="19722"/>
                  </a:lnTo>
                  <a:lnTo>
                    <a:pt x="841650" y="0"/>
                  </a:lnTo>
                  <a:lnTo>
                    <a:pt x="1052062" y="39444"/>
                  </a:lnTo>
                  <a:lnTo>
                    <a:pt x="1262475" y="19722"/>
                  </a:lnTo>
                  <a:lnTo>
                    <a:pt x="1472887" y="39444"/>
                  </a:lnTo>
                </a:path>
              </a:pathLst>
            </a:custGeom>
            <a:ln w="20325" cap="flat">
              <a:solidFill>
                <a:srgbClr val="6B6B6B">
                  <a:alpha val="100000"/>
                </a:srgbClr>
              </a:solidFill>
              <a:prstDash val="solid"/>
              <a:round/>
            </a:ln>
          </p:spPr>
          <p:txBody>
            <a:bodyPr/>
            <a:lstStyle/>
            <a:p/>
          </p:txBody>
        </p:sp>
        <p:sp>
          <p:nvSpPr>
            <p:cNvPr id="134" name="pl134"/>
            <p:cNvSpPr/>
            <p:nvPr/>
          </p:nvSpPr>
          <p:spPr>
            <a:xfrm>
              <a:off x="2458581" y="1532701"/>
              <a:ext cx="1472887" cy="118333"/>
            </a:xfrm>
            <a:custGeom>
              <a:avLst/>
              <a:pathLst>
                <a:path w="1472887" h="118333">
                  <a:moveTo>
                    <a:pt x="0" y="118333"/>
                  </a:moveTo>
                  <a:lnTo>
                    <a:pt x="210412" y="98611"/>
                  </a:lnTo>
                  <a:lnTo>
                    <a:pt x="420825" y="78888"/>
                  </a:lnTo>
                  <a:lnTo>
                    <a:pt x="631237" y="78888"/>
                  </a:lnTo>
                  <a:lnTo>
                    <a:pt x="841650" y="59166"/>
                  </a:lnTo>
                  <a:lnTo>
                    <a:pt x="1052062" y="59166"/>
                  </a:lnTo>
                  <a:lnTo>
                    <a:pt x="1262475" y="19722"/>
                  </a:lnTo>
                  <a:lnTo>
                    <a:pt x="1472887" y="0"/>
                  </a:lnTo>
                </a:path>
              </a:pathLst>
            </a:custGeom>
            <a:ln w="40651" cap="flat">
              <a:solidFill>
                <a:srgbClr val="000000">
                  <a:alpha val="100000"/>
                </a:srgbClr>
              </a:solidFill>
              <a:prstDash val="solid"/>
              <a:round/>
            </a:ln>
          </p:spPr>
          <p:txBody>
            <a:bodyPr/>
            <a:lstStyle/>
            <a:p/>
          </p:txBody>
        </p:sp>
        <p:sp>
          <p:nvSpPr>
            <p:cNvPr id="135" name="pl135"/>
            <p:cNvSpPr/>
            <p:nvPr/>
          </p:nvSpPr>
          <p:spPr>
            <a:xfrm>
              <a:off x="2458581" y="1532701"/>
              <a:ext cx="1472887" cy="118333"/>
            </a:xfrm>
            <a:custGeom>
              <a:avLst/>
              <a:pathLst>
                <a:path w="1472887" h="118333">
                  <a:moveTo>
                    <a:pt x="0" y="118333"/>
                  </a:moveTo>
                  <a:lnTo>
                    <a:pt x="210412" y="98611"/>
                  </a:lnTo>
                  <a:lnTo>
                    <a:pt x="420825" y="78888"/>
                  </a:lnTo>
                  <a:lnTo>
                    <a:pt x="631237" y="78888"/>
                  </a:lnTo>
                  <a:lnTo>
                    <a:pt x="841650" y="59166"/>
                  </a:lnTo>
                  <a:lnTo>
                    <a:pt x="1052062" y="59166"/>
                  </a:lnTo>
                  <a:lnTo>
                    <a:pt x="1262475" y="19722"/>
                  </a:lnTo>
                  <a:lnTo>
                    <a:pt x="1472887" y="0"/>
                  </a:lnTo>
                </a:path>
              </a:pathLst>
            </a:custGeom>
            <a:ln w="35231" cap="flat">
              <a:solidFill>
                <a:srgbClr val="F26A21">
                  <a:alpha val="100000"/>
                </a:srgbClr>
              </a:solidFill>
              <a:prstDash val="solid"/>
              <a:round/>
            </a:ln>
          </p:spPr>
          <p:txBody>
            <a:bodyPr/>
            <a:lstStyle/>
            <a:p/>
          </p:txBody>
        </p:sp>
        <p:sp>
          <p:nvSpPr>
            <p:cNvPr id="136" name="pl136"/>
            <p:cNvSpPr/>
            <p:nvPr/>
          </p:nvSpPr>
          <p:spPr>
            <a:xfrm>
              <a:off x="2384936" y="18482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37" name="tx137"/>
            <p:cNvSpPr/>
            <p:nvPr/>
          </p:nvSpPr>
          <p:spPr>
            <a:xfrm>
              <a:off x="2398322" y="1488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38" name="tx138"/>
            <p:cNvSpPr/>
            <p:nvPr/>
          </p:nvSpPr>
          <p:spPr>
            <a:xfrm>
              <a:off x="2612758" y="146828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39" name="tx139"/>
            <p:cNvSpPr/>
            <p:nvPr/>
          </p:nvSpPr>
          <p:spPr>
            <a:xfrm>
              <a:off x="2819147" y="1448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40" name="tx140"/>
            <p:cNvSpPr/>
            <p:nvPr/>
          </p:nvSpPr>
          <p:spPr>
            <a:xfrm>
              <a:off x="3029560" y="1448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41" name="tx141"/>
            <p:cNvSpPr/>
            <p:nvPr/>
          </p:nvSpPr>
          <p:spPr>
            <a:xfrm>
              <a:off x="3239972" y="1428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42" name="tx142"/>
            <p:cNvSpPr/>
            <p:nvPr/>
          </p:nvSpPr>
          <p:spPr>
            <a:xfrm>
              <a:off x="3450385" y="1428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43" name="tx143"/>
            <p:cNvSpPr/>
            <p:nvPr/>
          </p:nvSpPr>
          <p:spPr>
            <a:xfrm>
              <a:off x="3660797" y="13893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44" name="tx144"/>
            <p:cNvSpPr/>
            <p:nvPr/>
          </p:nvSpPr>
          <p:spPr>
            <a:xfrm>
              <a:off x="3871210" y="13696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45" name="rc145"/>
            <p:cNvSpPr/>
            <p:nvPr/>
          </p:nvSpPr>
          <p:spPr>
            <a:xfrm>
              <a:off x="2384936" y="2179046"/>
              <a:ext cx="1620176" cy="1019640"/>
            </a:xfrm>
            <a:prstGeom prst="rect">
              <a:avLst/>
            </a:prstGeom>
            <a:solidFill>
              <a:srgbClr val="EBEBEB">
                <a:alpha val="100000"/>
              </a:srgbClr>
            </a:solidFill>
          </p:spPr>
          <p:txBody>
            <a:bodyPr/>
            <a:lstStyle/>
            <a:p/>
          </p:txBody>
        </p:sp>
        <p:sp>
          <p:nvSpPr>
            <p:cNvPr id="146" name="pl146"/>
            <p:cNvSpPr/>
            <p:nvPr/>
          </p:nvSpPr>
          <p:spPr>
            <a:xfrm>
              <a:off x="2384936" y="290581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47" name="pl147"/>
            <p:cNvSpPr/>
            <p:nvPr/>
          </p:nvSpPr>
          <p:spPr>
            <a:xfrm>
              <a:off x="2384936" y="241275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48" name="pl148"/>
            <p:cNvSpPr/>
            <p:nvPr/>
          </p:nvSpPr>
          <p:spPr>
            <a:xfrm>
              <a:off x="2384936" y="31523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49" name="pl149"/>
            <p:cNvSpPr/>
            <p:nvPr/>
          </p:nvSpPr>
          <p:spPr>
            <a:xfrm>
              <a:off x="2384936" y="265928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50" name="pl150"/>
            <p:cNvSpPr/>
            <p:nvPr/>
          </p:nvSpPr>
          <p:spPr>
            <a:xfrm>
              <a:off x="245858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1" name="pl151"/>
            <p:cNvSpPr/>
            <p:nvPr/>
          </p:nvSpPr>
          <p:spPr>
            <a:xfrm>
              <a:off x="26689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2" name="pl152"/>
            <p:cNvSpPr/>
            <p:nvPr/>
          </p:nvSpPr>
          <p:spPr>
            <a:xfrm>
              <a:off x="28794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3" name="pl153"/>
            <p:cNvSpPr/>
            <p:nvPr/>
          </p:nvSpPr>
          <p:spPr>
            <a:xfrm>
              <a:off x="308981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4" name="pl154"/>
            <p:cNvSpPr/>
            <p:nvPr/>
          </p:nvSpPr>
          <p:spPr>
            <a:xfrm>
              <a:off x="33002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5" name="pl155"/>
            <p:cNvSpPr/>
            <p:nvPr/>
          </p:nvSpPr>
          <p:spPr>
            <a:xfrm>
              <a:off x="35106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6" name="pl156"/>
            <p:cNvSpPr/>
            <p:nvPr/>
          </p:nvSpPr>
          <p:spPr>
            <a:xfrm>
              <a:off x="372105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393146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2458581" y="2935394"/>
              <a:ext cx="1472887" cy="59166"/>
            </a:xfrm>
            <a:custGeom>
              <a:avLst/>
              <a:pathLst>
                <a:path w="1472887" h="59166">
                  <a:moveTo>
                    <a:pt x="0" y="39444"/>
                  </a:moveTo>
                  <a:lnTo>
                    <a:pt x="210412" y="59166"/>
                  </a:lnTo>
                  <a:lnTo>
                    <a:pt x="420825" y="19722"/>
                  </a:lnTo>
                  <a:lnTo>
                    <a:pt x="631237" y="19722"/>
                  </a:lnTo>
                  <a:lnTo>
                    <a:pt x="841650" y="0"/>
                  </a:lnTo>
                  <a:lnTo>
                    <a:pt x="1052062" y="39444"/>
                  </a:lnTo>
                  <a:lnTo>
                    <a:pt x="1262475" y="19722"/>
                  </a:lnTo>
                  <a:lnTo>
                    <a:pt x="1472887" y="39444"/>
                  </a:lnTo>
                </a:path>
              </a:pathLst>
            </a:custGeom>
            <a:ln w="20325" cap="flat">
              <a:solidFill>
                <a:srgbClr val="BEBEBE">
                  <a:alpha val="69803"/>
                </a:srgbClr>
              </a:solidFill>
              <a:prstDash val="solid"/>
              <a:round/>
            </a:ln>
          </p:spPr>
          <p:txBody>
            <a:bodyPr/>
            <a:lstStyle/>
            <a:p/>
          </p:txBody>
        </p:sp>
        <p:sp>
          <p:nvSpPr>
            <p:cNvPr id="159" name="pl159"/>
            <p:cNvSpPr/>
            <p:nvPr/>
          </p:nvSpPr>
          <p:spPr>
            <a:xfrm>
              <a:off x="2458581" y="3073449"/>
              <a:ext cx="1472887" cy="78888"/>
            </a:xfrm>
            <a:custGeom>
              <a:avLst/>
              <a:pathLst>
                <a:path w="1472887" h="78888">
                  <a:moveTo>
                    <a:pt x="0" y="78888"/>
                  </a:moveTo>
                  <a:lnTo>
                    <a:pt x="210412" y="78888"/>
                  </a:lnTo>
                  <a:lnTo>
                    <a:pt x="420825" y="78888"/>
                  </a:lnTo>
                  <a:lnTo>
                    <a:pt x="631237" y="59166"/>
                  </a:lnTo>
                  <a:lnTo>
                    <a:pt x="841650" y="78888"/>
                  </a:lnTo>
                  <a:lnTo>
                    <a:pt x="1052062" y="0"/>
                  </a:lnTo>
                  <a:lnTo>
                    <a:pt x="1262475" y="0"/>
                  </a:lnTo>
                  <a:lnTo>
                    <a:pt x="1472887" y="78888"/>
                  </a:lnTo>
                </a:path>
              </a:pathLst>
            </a:custGeom>
            <a:ln w="40651" cap="flat">
              <a:solidFill>
                <a:srgbClr val="BEBEBE">
                  <a:alpha val="69803"/>
                </a:srgbClr>
              </a:solidFill>
              <a:prstDash val="solid"/>
              <a:round/>
            </a:ln>
          </p:spPr>
          <p:txBody>
            <a:bodyPr/>
            <a:lstStyle/>
            <a:p/>
          </p:txBody>
        </p:sp>
        <p:sp>
          <p:nvSpPr>
            <p:cNvPr id="160" name="pl160"/>
            <p:cNvSpPr/>
            <p:nvPr/>
          </p:nvSpPr>
          <p:spPr>
            <a:xfrm>
              <a:off x="2458581" y="3073449"/>
              <a:ext cx="1472887" cy="78888"/>
            </a:xfrm>
            <a:custGeom>
              <a:avLst/>
              <a:pathLst>
                <a:path w="1472887" h="78888">
                  <a:moveTo>
                    <a:pt x="0" y="78888"/>
                  </a:moveTo>
                  <a:lnTo>
                    <a:pt x="210412" y="78888"/>
                  </a:lnTo>
                  <a:lnTo>
                    <a:pt x="420825" y="78888"/>
                  </a:lnTo>
                  <a:lnTo>
                    <a:pt x="631237" y="59166"/>
                  </a:lnTo>
                  <a:lnTo>
                    <a:pt x="841650" y="78888"/>
                  </a:lnTo>
                  <a:lnTo>
                    <a:pt x="1052062" y="0"/>
                  </a:lnTo>
                  <a:lnTo>
                    <a:pt x="1262475" y="0"/>
                  </a:lnTo>
                  <a:lnTo>
                    <a:pt x="1472887" y="78888"/>
                  </a:lnTo>
                </a:path>
              </a:pathLst>
            </a:custGeom>
            <a:ln w="35231" cap="flat">
              <a:solidFill>
                <a:srgbClr val="BEBEBE">
                  <a:alpha val="69803"/>
                </a:srgbClr>
              </a:solidFill>
              <a:prstDash val="solid"/>
              <a:round/>
            </a:ln>
          </p:spPr>
          <p:txBody>
            <a:bodyPr/>
            <a:lstStyle/>
            <a:p/>
          </p:txBody>
        </p:sp>
        <p:sp>
          <p:nvSpPr>
            <p:cNvPr id="161" name="pl161"/>
            <p:cNvSpPr/>
            <p:nvPr/>
          </p:nvSpPr>
          <p:spPr>
            <a:xfrm>
              <a:off x="2458581" y="2935394"/>
              <a:ext cx="1472887" cy="59166"/>
            </a:xfrm>
            <a:custGeom>
              <a:avLst/>
              <a:pathLst>
                <a:path w="1472887" h="59166">
                  <a:moveTo>
                    <a:pt x="0" y="39444"/>
                  </a:moveTo>
                  <a:lnTo>
                    <a:pt x="210412" y="59166"/>
                  </a:lnTo>
                  <a:lnTo>
                    <a:pt x="420825" y="19722"/>
                  </a:lnTo>
                  <a:lnTo>
                    <a:pt x="631237" y="19722"/>
                  </a:lnTo>
                  <a:lnTo>
                    <a:pt x="841650" y="0"/>
                  </a:lnTo>
                  <a:lnTo>
                    <a:pt x="1052062" y="39444"/>
                  </a:lnTo>
                  <a:lnTo>
                    <a:pt x="1262475" y="19722"/>
                  </a:lnTo>
                  <a:lnTo>
                    <a:pt x="1472887" y="39444"/>
                  </a:lnTo>
                </a:path>
              </a:pathLst>
            </a:custGeom>
            <a:ln w="20325" cap="flat">
              <a:solidFill>
                <a:srgbClr val="6B6B6B">
                  <a:alpha val="100000"/>
                </a:srgbClr>
              </a:solidFill>
              <a:prstDash val="solid"/>
              <a:round/>
            </a:ln>
          </p:spPr>
          <p:txBody>
            <a:bodyPr/>
            <a:lstStyle/>
            <a:p/>
          </p:txBody>
        </p:sp>
        <p:sp>
          <p:nvSpPr>
            <p:cNvPr id="162" name="pl162"/>
            <p:cNvSpPr/>
            <p:nvPr/>
          </p:nvSpPr>
          <p:spPr>
            <a:xfrm>
              <a:off x="2458581" y="3073449"/>
              <a:ext cx="1472887" cy="78888"/>
            </a:xfrm>
            <a:custGeom>
              <a:avLst/>
              <a:pathLst>
                <a:path w="1472887" h="78888">
                  <a:moveTo>
                    <a:pt x="0" y="78888"/>
                  </a:moveTo>
                  <a:lnTo>
                    <a:pt x="210412" y="78888"/>
                  </a:lnTo>
                  <a:lnTo>
                    <a:pt x="420825" y="78888"/>
                  </a:lnTo>
                  <a:lnTo>
                    <a:pt x="631237" y="59166"/>
                  </a:lnTo>
                  <a:lnTo>
                    <a:pt x="841650" y="78888"/>
                  </a:lnTo>
                  <a:lnTo>
                    <a:pt x="1052062" y="0"/>
                  </a:lnTo>
                  <a:lnTo>
                    <a:pt x="1262475" y="0"/>
                  </a:lnTo>
                  <a:lnTo>
                    <a:pt x="1472887" y="78888"/>
                  </a:lnTo>
                </a:path>
              </a:pathLst>
            </a:custGeom>
            <a:ln w="40651" cap="flat">
              <a:solidFill>
                <a:srgbClr val="000000">
                  <a:alpha val="100000"/>
                </a:srgbClr>
              </a:solidFill>
              <a:prstDash val="solid"/>
              <a:round/>
            </a:ln>
          </p:spPr>
          <p:txBody>
            <a:bodyPr/>
            <a:lstStyle/>
            <a:p/>
          </p:txBody>
        </p:sp>
        <p:sp>
          <p:nvSpPr>
            <p:cNvPr id="163" name="pl163"/>
            <p:cNvSpPr/>
            <p:nvPr/>
          </p:nvSpPr>
          <p:spPr>
            <a:xfrm>
              <a:off x="2458581" y="3073449"/>
              <a:ext cx="1472887" cy="78888"/>
            </a:xfrm>
            <a:custGeom>
              <a:avLst/>
              <a:pathLst>
                <a:path w="1472887" h="78888">
                  <a:moveTo>
                    <a:pt x="0" y="78888"/>
                  </a:moveTo>
                  <a:lnTo>
                    <a:pt x="210412" y="78888"/>
                  </a:lnTo>
                  <a:lnTo>
                    <a:pt x="420825" y="78888"/>
                  </a:lnTo>
                  <a:lnTo>
                    <a:pt x="631237" y="59166"/>
                  </a:lnTo>
                  <a:lnTo>
                    <a:pt x="841650" y="78888"/>
                  </a:lnTo>
                  <a:lnTo>
                    <a:pt x="1052062" y="0"/>
                  </a:lnTo>
                  <a:lnTo>
                    <a:pt x="1262475" y="0"/>
                  </a:lnTo>
                  <a:lnTo>
                    <a:pt x="1472887" y="78888"/>
                  </a:lnTo>
                </a:path>
              </a:pathLst>
            </a:custGeom>
            <a:ln w="35231" cap="flat">
              <a:solidFill>
                <a:srgbClr val="F26A21">
                  <a:alpha val="100000"/>
                </a:srgbClr>
              </a:solidFill>
              <a:prstDash val="solid"/>
              <a:round/>
            </a:ln>
          </p:spPr>
          <p:txBody>
            <a:bodyPr/>
            <a:lstStyle/>
            <a:p/>
          </p:txBody>
        </p:sp>
        <p:sp>
          <p:nvSpPr>
            <p:cNvPr id="164" name="pl164"/>
            <p:cNvSpPr/>
            <p:nvPr/>
          </p:nvSpPr>
          <p:spPr>
            <a:xfrm>
              <a:off x="2384936" y="315233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65" name="tx165"/>
            <p:cNvSpPr/>
            <p:nvPr/>
          </p:nvSpPr>
          <p:spPr>
            <a:xfrm>
              <a:off x="2428451" y="29893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6" name="tx166"/>
            <p:cNvSpPr/>
            <p:nvPr/>
          </p:nvSpPr>
          <p:spPr>
            <a:xfrm>
              <a:off x="2638864" y="29893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7" name="tx167"/>
            <p:cNvSpPr/>
            <p:nvPr/>
          </p:nvSpPr>
          <p:spPr>
            <a:xfrm>
              <a:off x="2849276" y="29893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8" name="tx168"/>
            <p:cNvSpPr/>
            <p:nvPr/>
          </p:nvSpPr>
          <p:spPr>
            <a:xfrm>
              <a:off x="3059689" y="29695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69" name="tx169"/>
            <p:cNvSpPr/>
            <p:nvPr/>
          </p:nvSpPr>
          <p:spPr>
            <a:xfrm>
              <a:off x="3270102" y="29893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0" name="tx170"/>
            <p:cNvSpPr/>
            <p:nvPr/>
          </p:nvSpPr>
          <p:spPr>
            <a:xfrm>
              <a:off x="3480514" y="29104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71" name="tx171"/>
            <p:cNvSpPr/>
            <p:nvPr/>
          </p:nvSpPr>
          <p:spPr>
            <a:xfrm>
              <a:off x="3690927" y="29104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72" name="tx172"/>
            <p:cNvSpPr/>
            <p:nvPr/>
          </p:nvSpPr>
          <p:spPr>
            <a:xfrm>
              <a:off x="3901339" y="29893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3" name="rc173"/>
            <p:cNvSpPr/>
            <p:nvPr/>
          </p:nvSpPr>
          <p:spPr>
            <a:xfrm>
              <a:off x="2384936" y="3483127"/>
              <a:ext cx="1620176" cy="1019640"/>
            </a:xfrm>
            <a:prstGeom prst="rect">
              <a:avLst/>
            </a:prstGeom>
            <a:solidFill>
              <a:srgbClr val="EBEBEB">
                <a:alpha val="100000"/>
              </a:srgbClr>
            </a:solidFill>
          </p:spPr>
          <p:txBody>
            <a:bodyPr/>
            <a:lstStyle/>
            <a:p/>
          </p:txBody>
        </p:sp>
        <p:sp>
          <p:nvSpPr>
            <p:cNvPr id="174" name="pl174"/>
            <p:cNvSpPr/>
            <p:nvPr/>
          </p:nvSpPr>
          <p:spPr>
            <a:xfrm>
              <a:off x="2384936" y="420989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75" name="pl175"/>
            <p:cNvSpPr/>
            <p:nvPr/>
          </p:nvSpPr>
          <p:spPr>
            <a:xfrm>
              <a:off x="2384936" y="371683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76" name="pl176"/>
            <p:cNvSpPr/>
            <p:nvPr/>
          </p:nvSpPr>
          <p:spPr>
            <a:xfrm>
              <a:off x="2384936" y="445642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77" name="pl177"/>
            <p:cNvSpPr/>
            <p:nvPr/>
          </p:nvSpPr>
          <p:spPr>
            <a:xfrm>
              <a:off x="2384936" y="396336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78" name="pl178"/>
            <p:cNvSpPr/>
            <p:nvPr/>
          </p:nvSpPr>
          <p:spPr>
            <a:xfrm>
              <a:off x="245858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9" name="pl179"/>
            <p:cNvSpPr/>
            <p:nvPr/>
          </p:nvSpPr>
          <p:spPr>
            <a:xfrm>
              <a:off x="26689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0" name="pl180"/>
            <p:cNvSpPr/>
            <p:nvPr/>
          </p:nvSpPr>
          <p:spPr>
            <a:xfrm>
              <a:off x="28794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1" name="pl181"/>
            <p:cNvSpPr/>
            <p:nvPr/>
          </p:nvSpPr>
          <p:spPr>
            <a:xfrm>
              <a:off x="308981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2" name="pl182"/>
            <p:cNvSpPr/>
            <p:nvPr/>
          </p:nvSpPr>
          <p:spPr>
            <a:xfrm>
              <a:off x="33002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3" name="pl183"/>
            <p:cNvSpPr/>
            <p:nvPr/>
          </p:nvSpPr>
          <p:spPr>
            <a:xfrm>
              <a:off x="35106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4" name="pl184"/>
            <p:cNvSpPr/>
            <p:nvPr/>
          </p:nvSpPr>
          <p:spPr>
            <a:xfrm>
              <a:off x="372105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5" name="pl185"/>
            <p:cNvSpPr/>
            <p:nvPr/>
          </p:nvSpPr>
          <p:spPr>
            <a:xfrm>
              <a:off x="393146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2458581" y="4239475"/>
              <a:ext cx="1472887" cy="59166"/>
            </a:xfrm>
            <a:custGeom>
              <a:avLst/>
              <a:pathLst>
                <a:path w="1472887" h="59166">
                  <a:moveTo>
                    <a:pt x="0" y="39444"/>
                  </a:moveTo>
                  <a:lnTo>
                    <a:pt x="210412" y="59166"/>
                  </a:lnTo>
                  <a:lnTo>
                    <a:pt x="420825" y="19722"/>
                  </a:lnTo>
                  <a:lnTo>
                    <a:pt x="631237" y="19722"/>
                  </a:lnTo>
                  <a:lnTo>
                    <a:pt x="841650" y="0"/>
                  </a:lnTo>
                  <a:lnTo>
                    <a:pt x="1052062" y="39444"/>
                  </a:lnTo>
                  <a:lnTo>
                    <a:pt x="1262475" y="19722"/>
                  </a:lnTo>
                  <a:lnTo>
                    <a:pt x="1472887" y="39444"/>
                  </a:lnTo>
                </a:path>
              </a:pathLst>
            </a:custGeom>
            <a:ln w="20325" cap="flat">
              <a:solidFill>
                <a:srgbClr val="BEBEBE">
                  <a:alpha val="69803"/>
                </a:srgbClr>
              </a:solidFill>
              <a:prstDash val="solid"/>
              <a:round/>
            </a:ln>
          </p:spPr>
          <p:txBody>
            <a:bodyPr/>
            <a:lstStyle/>
            <a:p/>
          </p:txBody>
        </p:sp>
        <p:sp>
          <p:nvSpPr>
            <p:cNvPr id="187" name="pl187"/>
            <p:cNvSpPr/>
            <p:nvPr/>
          </p:nvSpPr>
          <p:spPr>
            <a:xfrm>
              <a:off x="2458581" y="4219753"/>
              <a:ext cx="1472887" cy="118333"/>
            </a:xfrm>
            <a:custGeom>
              <a:avLst/>
              <a:pathLst>
                <a:path w="1472887" h="118333">
                  <a:moveTo>
                    <a:pt x="0" y="39444"/>
                  </a:moveTo>
                  <a:lnTo>
                    <a:pt x="210412" y="59166"/>
                  </a:lnTo>
                  <a:lnTo>
                    <a:pt x="420825" y="0"/>
                  </a:lnTo>
                  <a:lnTo>
                    <a:pt x="631237" y="19722"/>
                  </a:lnTo>
                  <a:lnTo>
                    <a:pt x="841650" y="19722"/>
                  </a:lnTo>
                  <a:lnTo>
                    <a:pt x="1052062" y="118333"/>
                  </a:lnTo>
                  <a:lnTo>
                    <a:pt x="1262475" y="59166"/>
                  </a:lnTo>
                  <a:lnTo>
                    <a:pt x="1472887" y="59166"/>
                  </a:lnTo>
                </a:path>
              </a:pathLst>
            </a:custGeom>
            <a:ln w="40651" cap="flat">
              <a:solidFill>
                <a:srgbClr val="BEBEBE">
                  <a:alpha val="69803"/>
                </a:srgbClr>
              </a:solidFill>
              <a:prstDash val="solid"/>
              <a:round/>
            </a:ln>
          </p:spPr>
          <p:txBody>
            <a:bodyPr/>
            <a:lstStyle/>
            <a:p/>
          </p:txBody>
        </p:sp>
        <p:sp>
          <p:nvSpPr>
            <p:cNvPr id="188" name="pl188"/>
            <p:cNvSpPr/>
            <p:nvPr/>
          </p:nvSpPr>
          <p:spPr>
            <a:xfrm>
              <a:off x="2458581" y="4219753"/>
              <a:ext cx="1472887" cy="118333"/>
            </a:xfrm>
            <a:custGeom>
              <a:avLst/>
              <a:pathLst>
                <a:path w="1472887" h="118333">
                  <a:moveTo>
                    <a:pt x="0" y="39444"/>
                  </a:moveTo>
                  <a:lnTo>
                    <a:pt x="210412" y="59166"/>
                  </a:lnTo>
                  <a:lnTo>
                    <a:pt x="420825" y="0"/>
                  </a:lnTo>
                  <a:lnTo>
                    <a:pt x="631237" y="19722"/>
                  </a:lnTo>
                  <a:lnTo>
                    <a:pt x="841650" y="19722"/>
                  </a:lnTo>
                  <a:lnTo>
                    <a:pt x="1052062" y="118333"/>
                  </a:lnTo>
                  <a:lnTo>
                    <a:pt x="1262475" y="59166"/>
                  </a:lnTo>
                  <a:lnTo>
                    <a:pt x="1472887" y="59166"/>
                  </a:lnTo>
                </a:path>
              </a:pathLst>
            </a:custGeom>
            <a:ln w="35231" cap="flat">
              <a:solidFill>
                <a:srgbClr val="BEBEBE">
                  <a:alpha val="69803"/>
                </a:srgbClr>
              </a:solidFill>
              <a:prstDash val="solid"/>
              <a:round/>
            </a:ln>
          </p:spPr>
          <p:txBody>
            <a:bodyPr/>
            <a:lstStyle/>
            <a:p/>
          </p:txBody>
        </p:sp>
        <p:sp>
          <p:nvSpPr>
            <p:cNvPr id="189" name="pl189"/>
            <p:cNvSpPr/>
            <p:nvPr/>
          </p:nvSpPr>
          <p:spPr>
            <a:xfrm>
              <a:off x="2458581" y="4239475"/>
              <a:ext cx="1472887" cy="59166"/>
            </a:xfrm>
            <a:custGeom>
              <a:avLst/>
              <a:pathLst>
                <a:path w="1472887" h="59166">
                  <a:moveTo>
                    <a:pt x="0" y="39444"/>
                  </a:moveTo>
                  <a:lnTo>
                    <a:pt x="210412" y="59166"/>
                  </a:lnTo>
                  <a:lnTo>
                    <a:pt x="420825" y="19722"/>
                  </a:lnTo>
                  <a:lnTo>
                    <a:pt x="631237" y="19722"/>
                  </a:lnTo>
                  <a:lnTo>
                    <a:pt x="841650" y="0"/>
                  </a:lnTo>
                  <a:lnTo>
                    <a:pt x="1052062" y="39444"/>
                  </a:lnTo>
                  <a:lnTo>
                    <a:pt x="1262475" y="19722"/>
                  </a:lnTo>
                  <a:lnTo>
                    <a:pt x="1472887" y="39444"/>
                  </a:lnTo>
                </a:path>
              </a:pathLst>
            </a:custGeom>
            <a:ln w="20325" cap="flat">
              <a:solidFill>
                <a:srgbClr val="6B6B6B">
                  <a:alpha val="100000"/>
                </a:srgbClr>
              </a:solidFill>
              <a:prstDash val="solid"/>
              <a:round/>
            </a:ln>
          </p:spPr>
          <p:txBody>
            <a:bodyPr/>
            <a:lstStyle/>
            <a:p/>
          </p:txBody>
        </p:sp>
        <p:sp>
          <p:nvSpPr>
            <p:cNvPr id="190" name="pl190"/>
            <p:cNvSpPr/>
            <p:nvPr/>
          </p:nvSpPr>
          <p:spPr>
            <a:xfrm>
              <a:off x="2458581" y="4219753"/>
              <a:ext cx="1472887" cy="118333"/>
            </a:xfrm>
            <a:custGeom>
              <a:avLst/>
              <a:pathLst>
                <a:path w="1472887" h="118333">
                  <a:moveTo>
                    <a:pt x="0" y="39444"/>
                  </a:moveTo>
                  <a:lnTo>
                    <a:pt x="210412" y="59166"/>
                  </a:lnTo>
                  <a:lnTo>
                    <a:pt x="420825" y="0"/>
                  </a:lnTo>
                  <a:lnTo>
                    <a:pt x="631237" y="19722"/>
                  </a:lnTo>
                  <a:lnTo>
                    <a:pt x="841650" y="19722"/>
                  </a:lnTo>
                  <a:lnTo>
                    <a:pt x="1052062" y="118333"/>
                  </a:lnTo>
                  <a:lnTo>
                    <a:pt x="1262475" y="59166"/>
                  </a:lnTo>
                  <a:lnTo>
                    <a:pt x="1472887" y="59166"/>
                  </a:lnTo>
                </a:path>
              </a:pathLst>
            </a:custGeom>
            <a:ln w="40651" cap="flat">
              <a:solidFill>
                <a:srgbClr val="000000">
                  <a:alpha val="100000"/>
                </a:srgbClr>
              </a:solidFill>
              <a:prstDash val="solid"/>
              <a:round/>
            </a:ln>
          </p:spPr>
          <p:txBody>
            <a:bodyPr/>
            <a:lstStyle/>
            <a:p/>
          </p:txBody>
        </p:sp>
        <p:sp>
          <p:nvSpPr>
            <p:cNvPr id="191" name="pl191"/>
            <p:cNvSpPr/>
            <p:nvPr/>
          </p:nvSpPr>
          <p:spPr>
            <a:xfrm>
              <a:off x="2458581" y="4219753"/>
              <a:ext cx="1472887" cy="118333"/>
            </a:xfrm>
            <a:custGeom>
              <a:avLst/>
              <a:pathLst>
                <a:path w="1472887" h="118333">
                  <a:moveTo>
                    <a:pt x="0" y="39444"/>
                  </a:moveTo>
                  <a:lnTo>
                    <a:pt x="210412" y="59166"/>
                  </a:lnTo>
                  <a:lnTo>
                    <a:pt x="420825" y="0"/>
                  </a:lnTo>
                  <a:lnTo>
                    <a:pt x="631237" y="19722"/>
                  </a:lnTo>
                  <a:lnTo>
                    <a:pt x="841650" y="19722"/>
                  </a:lnTo>
                  <a:lnTo>
                    <a:pt x="1052062" y="118333"/>
                  </a:lnTo>
                  <a:lnTo>
                    <a:pt x="1262475" y="59166"/>
                  </a:lnTo>
                  <a:lnTo>
                    <a:pt x="1472887" y="59166"/>
                  </a:lnTo>
                </a:path>
              </a:pathLst>
            </a:custGeom>
            <a:ln w="35231" cap="flat">
              <a:solidFill>
                <a:srgbClr val="F26A21">
                  <a:alpha val="100000"/>
                </a:srgbClr>
              </a:solidFill>
              <a:prstDash val="solid"/>
              <a:round/>
            </a:ln>
          </p:spPr>
          <p:txBody>
            <a:bodyPr/>
            <a:lstStyle/>
            <a:p/>
          </p:txBody>
        </p:sp>
        <p:sp>
          <p:nvSpPr>
            <p:cNvPr id="192" name="pl192"/>
            <p:cNvSpPr/>
            <p:nvPr/>
          </p:nvSpPr>
          <p:spPr>
            <a:xfrm>
              <a:off x="2384936" y="445642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93" name="tx193"/>
            <p:cNvSpPr/>
            <p:nvPr/>
          </p:nvSpPr>
          <p:spPr>
            <a:xfrm>
              <a:off x="2398322" y="40961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94" name="tx194"/>
            <p:cNvSpPr/>
            <p:nvPr/>
          </p:nvSpPr>
          <p:spPr>
            <a:xfrm>
              <a:off x="2638864" y="41158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95" name="tx195"/>
            <p:cNvSpPr/>
            <p:nvPr/>
          </p:nvSpPr>
          <p:spPr>
            <a:xfrm>
              <a:off x="2819147" y="40567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96" name="tx196"/>
            <p:cNvSpPr/>
            <p:nvPr/>
          </p:nvSpPr>
          <p:spPr>
            <a:xfrm>
              <a:off x="3033583" y="407644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97" name="tx197"/>
            <p:cNvSpPr/>
            <p:nvPr/>
          </p:nvSpPr>
          <p:spPr>
            <a:xfrm>
              <a:off x="3243995" y="407644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98" name="tx198"/>
            <p:cNvSpPr/>
            <p:nvPr/>
          </p:nvSpPr>
          <p:spPr>
            <a:xfrm>
              <a:off x="3480514" y="41750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99" name="tx199"/>
            <p:cNvSpPr/>
            <p:nvPr/>
          </p:nvSpPr>
          <p:spPr>
            <a:xfrm>
              <a:off x="3690927" y="41158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00" name="tx200"/>
            <p:cNvSpPr/>
            <p:nvPr/>
          </p:nvSpPr>
          <p:spPr>
            <a:xfrm>
              <a:off x="3901339" y="41158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01" name="rc201"/>
            <p:cNvSpPr/>
            <p:nvPr/>
          </p:nvSpPr>
          <p:spPr>
            <a:xfrm>
              <a:off x="2384936" y="4787209"/>
              <a:ext cx="1620176" cy="1019640"/>
            </a:xfrm>
            <a:prstGeom prst="rect">
              <a:avLst/>
            </a:prstGeom>
            <a:solidFill>
              <a:srgbClr val="EBEBEB">
                <a:alpha val="100000"/>
              </a:srgbClr>
            </a:solidFill>
          </p:spPr>
          <p:txBody>
            <a:bodyPr/>
            <a:lstStyle/>
            <a:p/>
          </p:txBody>
        </p:sp>
        <p:sp>
          <p:nvSpPr>
            <p:cNvPr id="202" name="pl202"/>
            <p:cNvSpPr/>
            <p:nvPr/>
          </p:nvSpPr>
          <p:spPr>
            <a:xfrm>
              <a:off x="2384936" y="551397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03" name="pl203"/>
            <p:cNvSpPr/>
            <p:nvPr/>
          </p:nvSpPr>
          <p:spPr>
            <a:xfrm>
              <a:off x="2384936" y="502091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04" name="pl204"/>
            <p:cNvSpPr/>
            <p:nvPr/>
          </p:nvSpPr>
          <p:spPr>
            <a:xfrm>
              <a:off x="2384936" y="576050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05" name="pl205"/>
            <p:cNvSpPr/>
            <p:nvPr/>
          </p:nvSpPr>
          <p:spPr>
            <a:xfrm>
              <a:off x="2384936" y="526744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06" name="pl206"/>
            <p:cNvSpPr/>
            <p:nvPr/>
          </p:nvSpPr>
          <p:spPr>
            <a:xfrm>
              <a:off x="245858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6689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8794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9" name="pl209"/>
            <p:cNvSpPr/>
            <p:nvPr/>
          </p:nvSpPr>
          <p:spPr>
            <a:xfrm>
              <a:off x="308981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0" name="pl210"/>
            <p:cNvSpPr/>
            <p:nvPr/>
          </p:nvSpPr>
          <p:spPr>
            <a:xfrm>
              <a:off x="33002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1" name="pl211"/>
            <p:cNvSpPr/>
            <p:nvPr/>
          </p:nvSpPr>
          <p:spPr>
            <a:xfrm>
              <a:off x="35106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2" name="pl212"/>
            <p:cNvSpPr/>
            <p:nvPr/>
          </p:nvSpPr>
          <p:spPr>
            <a:xfrm>
              <a:off x="372105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3" name="pl213"/>
            <p:cNvSpPr/>
            <p:nvPr/>
          </p:nvSpPr>
          <p:spPr>
            <a:xfrm>
              <a:off x="393146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4" name="pl214"/>
            <p:cNvSpPr/>
            <p:nvPr/>
          </p:nvSpPr>
          <p:spPr>
            <a:xfrm>
              <a:off x="2458581" y="5543557"/>
              <a:ext cx="1472887" cy="59166"/>
            </a:xfrm>
            <a:custGeom>
              <a:avLst/>
              <a:pathLst>
                <a:path w="1472887" h="59166">
                  <a:moveTo>
                    <a:pt x="0" y="39444"/>
                  </a:moveTo>
                  <a:lnTo>
                    <a:pt x="210412" y="59166"/>
                  </a:lnTo>
                  <a:lnTo>
                    <a:pt x="420825" y="19722"/>
                  </a:lnTo>
                  <a:lnTo>
                    <a:pt x="631237" y="19722"/>
                  </a:lnTo>
                  <a:lnTo>
                    <a:pt x="841650" y="0"/>
                  </a:lnTo>
                  <a:lnTo>
                    <a:pt x="1052062" y="39444"/>
                  </a:lnTo>
                  <a:lnTo>
                    <a:pt x="1262475" y="19722"/>
                  </a:lnTo>
                  <a:lnTo>
                    <a:pt x="1472887" y="39444"/>
                  </a:lnTo>
                </a:path>
              </a:pathLst>
            </a:custGeom>
            <a:ln w="20325" cap="flat">
              <a:solidFill>
                <a:srgbClr val="BEBEBE">
                  <a:alpha val="69803"/>
                </a:srgbClr>
              </a:solidFill>
              <a:prstDash val="solid"/>
              <a:round/>
            </a:ln>
          </p:spPr>
          <p:txBody>
            <a:bodyPr/>
            <a:lstStyle/>
            <a:p/>
          </p:txBody>
        </p:sp>
        <p:sp>
          <p:nvSpPr>
            <p:cNvPr id="215" name="pl215"/>
            <p:cNvSpPr/>
            <p:nvPr/>
          </p:nvSpPr>
          <p:spPr>
            <a:xfrm>
              <a:off x="2458581" y="5622446"/>
              <a:ext cx="1472887" cy="59166"/>
            </a:xfrm>
            <a:custGeom>
              <a:avLst/>
              <a:pathLst>
                <a:path w="1472887" h="59166">
                  <a:moveTo>
                    <a:pt x="0" y="0"/>
                  </a:moveTo>
                  <a:lnTo>
                    <a:pt x="210412" y="39444"/>
                  </a:lnTo>
                  <a:lnTo>
                    <a:pt x="420825" y="39444"/>
                  </a:lnTo>
                  <a:lnTo>
                    <a:pt x="631237" y="59166"/>
                  </a:lnTo>
                  <a:lnTo>
                    <a:pt x="841650" y="39444"/>
                  </a:lnTo>
                  <a:lnTo>
                    <a:pt x="1052062" y="39444"/>
                  </a:lnTo>
                  <a:lnTo>
                    <a:pt x="1262475" y="39444"/>
                  </a:lnTo>
                  <a:lnTo>
                    <a:pt x="1472887" y="39444"/>
                  </a:lnTo>
                </a:path>
              </a:pathLst>
            </a:custGeom>
            <a:ln w="40651" cap="flat">
              <a:solidFill>
                <a:srgbClr val="BEBEBE">
                  <a:alpha val="69803"/>
                </a:srgbClr>
              </a:solidFill>
              <a:prstDash val="solid"/>
              <a:round/>
            </a:ln>
          </p:spPr>
          <p:txBody>
            <a:bodyPr/>
            <a:lstStyle/>
            <a:p/>
          </p:txBody>
        </p:sp>
        <p:sp>
          <p:nvSpPr>
            <p:cNvPr id="216" name="pl216"/>
            <p:cNvSpPr/>
            <p:nvPr/>
          </p:nvSpPr>
          <p:spPr>
            <a:xfrm>
              <a:off x="2458581" y="5622446"/>
              <a:ext cx="1472887" cy="59166"/>
            </a:xfrm>
            <a:custGeom>
              <a:avLst/>
              <a:pathLst>
                <a:path w="1472887" h="59166">
                  <a:moveTo>
                    <a:pt x="0" y="0"/>
                  </a:moveTo>
                  <a:lnTo>
                    <a:pt x="210412" y="39444"/>
                  </a:lnTo>
                  <a:lnTo>
                    <a:pt x="420825" y="39444"/>
                  </a:lnTo>
                  <a:lnTo>
                    <a:pt x="631237" y="59166"/>
                  </a:lnTo>
                  <a:lnTo>
                    <a:pt x="841650" y="39444"/>
                  </a:lnTo>
                  <a:lnTo>
                    <a:pt x="1052062" y="39444"/>
                  </a:lnTo>
                  <a:lnTo>
                    <a:pt x="1262475" y="39444"/>
                  </a:lnTo>
                  <a:lnTo>
                    <a:pt x="1472887" y="39444"/>
                  </a:lnTo>
                </a:path>
              </a:pathLst>
            </a:custGeom>
            <a:ln w="35231" cap="flat">
              <a:solidFill>
                <a:srgbClr val="BEBEBE">
                  <a:alpha val="69803"/>
                </a:srgbClr>
              </a:solidFill>
              <a:prstDash val="solid"/>
              <a:round/>
            </a:ln>
          </p:spPr>
          <p:txBody>
            <a:bodyPr/>
            <a:lstStyle/>
            <a:p/>
          </p:txBody>
        </p:sp>
        <p:sp>
          <p:nvSpPr>
            <p:cNvPr id="217" name="pl217"/>
            <p:cNvSpPr/>
            <p:nvPr/>
          </p:nvSpPr>
          <p:spPr>
            <a:xfrm>
              <a:off x="2458581" y="5543557"/>
              <a:ext cx="1472887" cy="59166"/>
            </a:xfrm>
            <a:custGeom>
              <a:avLst/>
              <a:pathLst>
                <a:path w="1472887" h="59166">
                  <a:moveTo>
                    <a:pt x="0" y="39444"/>
                  </a:moveTo>
                  <a:lnTo>
                    <a:pt x="210412" y="59166"/>
                  </a:lnTo>
                  <a:lnTo>
                    <a:pt x="420825" y="19722"/>
                  </a:lnTo>
                  <a:lnTo>
                    <a:pt x="631237" y="19722"/>
                  </a:lnTo>
                  <a:lnTo>
                    <a:pt x="841650" y="0"/>
                  </a:lnTo>
                  <a:lnTo>
                    <a:pt x="1052062" y="39444"/>
                  </a:lnTo>
                  <a:lnTo>
                    <a:pt x="1262475" y="19722"/>
                  </a:lnTo>
                  <a:lnTo>
                    <a:pt x="1472887" y="39444"/>
                  </a:lnTo>
                </a:path>
              </a:pathLst>
            </a:custGeom>
            <a:ln w="20325" cap="flat">
              <a:solidFill>
                <a:srgbClr val="6B6B6B">
                  <a:alpha val="100000"/>
                </a:srgbClr>
              </a:solidFill>
              <a:prstDash val="solid"/>
              <a:round/>
            </a:ln>
          </p:spPr>
          <p:txBody>
            <a:bodyPr/>
            <a:lstStyle/>
            <a:p/>
          </p:txBody>
        </p:sp>
        <p:sp>
          <p:nvSpPr>
            <p:cNvPr id="218" name="pl218"/>
            <p:cNvSpPr/>
            <p:nvPr/>
          </p:nvSpPr>
          <p:spPr>
            <a:xfrm>
              <a:off x="2458581" y="5622446"/>
              <a:ext cx="1472887" cy="59166"/>
            </a:xfrm>
            <a:custGeom>
              <a:avLst/>
              <a:pathLst>
                <a:path w="1472887" h="59166">
                  <a:moveTo>
                    <a:pt x="0" y="0"/>
                  </a:moveTo>
                  <a:lnTo>
                    <a:pt x="210412" y="39444"/>
                  </a:lnTo>
                  <a:lnTo>
                    <a:pt x="420825" y="39444"/>
                  </a:lnTo>
                  <a:lnTo>
                    <a:pt x="631237" y="59166"/>
                  </a:lnTo>
                  <a:lnTo>
                    <a:pt x="841650" y="39444"/>
                  </a:lnTo>
                  <a:lnTo>
                    <a:pt x="1052062" y="39444"/>
                  </a:lnTo>
                  <a:lnTo>
                    <a:pt x="1262475" y="39444"/>
                  </a:lnTo>
                  <a:lnTo>
                    <a:pt x="1472887" y="39444"/>
                  </a:lnTo>
                </a:path>
              </a:pathLst>
            </a:custGeom>
            <a:ln w="40651" cap="flat">
              <a:solidFill>
                <a:srgbClr val="000000">
                  <a:alpha val="100000"/>
                </a:srgbClr>
              </a:solidFill>
              <a:prstDash val="solid"/>
              <a:round/>
            </a:ln>
          </p:spPr>
          <p:txBody>
            <a:bodyPr/>
            <a:lstStyle/>
            <a:p/>
          </p:txBody>
        </p:sp>
        <p:sp>
          <p:nvSpPr>
            <p:cNvPr id="219" name="pl219"/>
            <p:cNvSpPr/>
            <p:nvPr/>
          </p:nvSpPr>
          <p:spPr>
            <a:xfrm>
              <a:off x="2458581" y="5622446"/>
              <a:ext cx="1472887" cy="59166"/>
            </a:xfrm>
            <a:custGeom>
              <a:avLst/>
              <a:pathLst>
                <a:path w="1472887" h="59166">
                  <a:moveTo>
                    <a:pt x="0" y="0"/>
                  </a:moveTo>
                  <a:lnTo>
                    <a:pt x="210412" y="39444"/>
                  </a:lnTo>
                  <a:lnTo>
                    <a:pt x="420825" y="39444"/>
                  </a:lnTo>
                  <a:lnTo>
                    <a:pt x="631237" y="59166"/>
                  </a:lnTo>
                  <a:lnTo>
                    <a:pt x="841650" y="39444"/>
                  </a:lnTo>
                  <a:lnTo>
                    <a:pt x="1052062" y="39444"/>
                  </a:lnTo>
                  <a:lnTo>
                    <a:pt x="1262475" y="39444"/>
                  </a:lnTo>
                  <a:lnTo>
                    <a:pt x="1472887" y="39444"/>
                  </a:lnTo>
                </a:path>
              </a:pathLst>
            </a:custGeom>
            <a:ln w="35231" cap="flat">
              <a:solidFill>
                <a:srgbClr val="F26A21">
                  <a:alpha val="100000"/>
                </a:srgbClr>
              </a:solidFill>
              <a:prstDash val="solid"/>
              <a:round/>
            </a:ln>
          </p:spPr>
          <p:txBody>
            <a:bodyPr/>
            <a:lstStyle/>
            <a:p/>
          </p:txBody>
        </p:sp>
        <p:sp>
          <p:nvSpPr>
            <p:cNvPr id="220" name="pl220"/>
            <p:cNvSpPr/>
            <p:nvPr/>
          </p:nvSpPr>
          <p:spPr>
            <a:xfrm>
              <a:off x="2384936" y="576050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21" name="tx221"/>
            <p:cNvSpPr/>
            <p:nvPr/>
          </p:nvSpPr>
          <p:spPr>
            <a:xfrm>
              <a:off x="2428451" y="54594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22" name="tx222"/>
            <p:cNvSpPr/>
            <p:nvPr/>
          </p:nvSpPr>
          <p:spPr>
            <a:xfrm>
              <a:off x="2638864" y="54988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23" name="tx223"/>
            <p:cNvSpPr/>
            <p:nvPr/>
          </p:nvSpPr>
          <p:spPr>
            <a:xfrm>
              <a:off x="2849276" y="54988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24" name="tx224"/>
            <p:cNvSpPr/>
            <p:nvPr/>
          </p:nvSpPr>
          <p:spPr>
            <a:xfrm>
              <a:off x="3059689" y="55185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25" name="tx225"/>
            <p:cNvSpPr/>
            <p:nvPr/>
          </p:nvSpPr>
          <p:spPr>
            <a:xfrm>
              <a:off x="3270102" y="54988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26" name="tx226"/>
            <p:cNvSpPr/>
            <p:nvPr/>
          </p:nvSpPr>
          <p:spPr>
            <a:xfrm>
              <a:off x="3480514" y="54988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27" name="tx227"/>
            <p:cNvSpPr/>
            <p:nvPr/>
          </p:nvSpPr>
          <p:spPr>
            <a:xfrm>
              <a:off x="3690927" y="54988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28" name="tx228"/>
            <p:cNvSpPr/>
            <p:nvPr/>
          </p:nvSpPr>
          <p:spPr>
            <a:xfrm>
              <a:off x="3901339" y="54988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29" name="rc229"/>
            <p:cNvSpPr/>
            <p:nvPr/>
          </p:nvSpPr>
          <p:spPr>
            <a:xfrm>
              <a:off x="4074702" y="874964"/>
              <a:ext cx="1620176" cy="1019640"/>
            </a:xfrm>
            <a:prstGeom prst="rect">
              <a:avLst/>
            </a:prstGeom>
            <a:solidFill>
              <a:srgbClr val="EBEBEB">
                <a:alpha val="100000"/>
              </a:srgbClr>
            </a:solidFill>
          </p:spPr>
          <p:txBody>
            <a:bodyPr/>
            <a:lstStyle/>
            <a:p/>
          </p:txBody>
        </p:sp>
        <p:sp>
          <p:nvSpPr>
            <p:cNvPr id="230" name="pl230"/>
            <p:cNvSpPr/>
            <p:nvPr/>
          </p:nvSpPr>
          <p:spPr>
            <a:xfrm>
              <a:off x="4074702" y="160172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31" name="pl231"/>
            <p:cNvSpPr/>
            <p:nvPr/>
          </p:nvSpPr>
          <p:spPr>
            <a:xfrm>
              <a:off x="4074702" y="110867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32" name="pl232"/>
            <p:cNvSpPr/>
            <p:nvPr/>
          </p:nvSpPr>
          <p:spPr>
            <a:xfrm>
              <a:off x="4074702" y="18482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33" name="pl233"/>
            <p:cNvSpPr/>
            <p:nvPr/>
          </p:nvSpPr>
          <p:spPr>
            <a:xfrm>
              <a:off x="4074702" y="135520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34" name="pl234"/>
            <p:cNvSpPr/>
            <p:nvPr/>
          </p:nvSpPr>
          <p:spPr>
            <a:xfrm>
              <a:off x="414834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43587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456917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47795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498999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520040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0" name="pl240"/>
            <p:cNvSpPr/>
            <p:nvPr/>
          </p:nvSpPr>
          <p:spPr>
            <a:xfrm>
              <a:off x="54108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1" name="pl241"/>
            <p:cNvSpPr/>
            <p:nvPr/>
          </p:nvSpPr>
          <p:spPr>
            <a:xfrm>
              <a:off x="562123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2" name="pl242"/>
            <p:cNvSpPr/>
            <p:nvPr/>
          </p:nvSpPr>
          <p:spPr>
            <a:xfrm>
              <a:off x="4148347" y="1631312"/>
              <a:ext cx="1472887" cy="59166"/>
            </a:xfrm>
            <a:custGeom>
              <a:avLst/>
              <a:pathLst>
                <a:path w="1472887" h="59166">
                  <a:moveTo>
                    <a:pt x="0" y="39444"/>
                  </a:moveTo>
                  <a:lnTo>
                    <a:pt x="210412" y="59166"/>
                  </a:lnTo>
                  <a:lnTo>
                    <a:pt x="420825" y="19722"/>
                  </a:lnTo>
                  <a:lnTo>
                    <a:pt x="631237" y="19722"/>
                  </a:lnTo>
                  <a:lnTo>
                    <a:pt x="841650" y="0"/>
                  </a:lnTo>
                  <a:lnTo>
                    <a:pt x="1052062" y="39444"/>
                  </a:lnTo>
                  <a:lnTo>
                    <a:pt x="1262475" y="19722"/>
                  </a:lnTo>
                  <a:lnTo>
                    <a:pt x="1472887" y="39444"/>
                  </a:lnTo>
                </a:path>
              </a:pathLst>
            </a:custGeom>
            <a:ln w="20325" cap="flat">
              <a:solidFill>
                <a:srgbClr val="BEBEBE">
                  <a:alpha val="69803"/>
                </a:srgbClr>
              </a:solidFill>
              <a:prstDash val="solid"/>
              <a:round/>
            </a:ln>
          </p:spPr>
          <p:txBody>
            <a:bodyPr/>
            <a:lstStyle/>
            <a:p/>
          </p:txBody>
        </p:sp>
        <p:sp>
          <p:nvSpPr>
            <p:cNvPr id="243" name="pl243"/>
            <p:cNvSpPr/>
            <p:nvPr/>
          </p:nvSpPr>
          <p:spPr>
            <a:xfrm>
              <a:off x="4148347" y="1769368"/>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244" name="pl244"/>
            <p:cNvSpPr/>
            <p:nvPr/>
          </p:nvSpPr>
          <p:spPr>
            <a:xfrm>
              <a:off x="4148347" y="1769368"/>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245" name="pl245"/>
            <p:cNvSpPr/>
            <p:nvPr/>
          </p:nvSpPr>
          <p:spPr>
            <a:xfrm>
              <a:off x="4148347" y="1631312"/>
              <a:ext cx="1472887" cy="59166"/>
            </a:xfrm>
            <a:custGeom>
              <a:avLst/>
              <a:pathLst>
                <a:path w="1472887" h="59166">
                  <a:moveTo>
                    <a:pt x="0" y="39444"/>
                  </a:moveTo>
                  <a:lnTo>
                    <a:pt x="210412" y="59166"/>
                  </a:lnTo>
                  <a:lnTo>
                    <a:pt x="420825" y="19722"/>
                  </a:lnTo>
                  <a:lnTo>
                    <a:pt x="631237" y="19722"/>
                  </a:lnTo>
                  <a:lnTo>
                    <a:pt x="841650" y="0"/>
                  </a:lnTo>
                  <a:lnTo>
                    <a:pt x="1052062" y="39444"/>
                  </a:lnTo>
                  <a:lnTo>
                    <a:pt x="1262475" y="19722"/>
                  </a:lnTo>
                  <a:lnTo>
                    <a:pt x="1472887" y="39444"/>
                  </a:lnTo>
                </a:path>
              </a:pathLst>
            </a:custGeom>
            <a:ln w="20325" cap="flat">
              <a:solidFill>
                <a:srgbClr val="6B6B6B">
                  <a:alpha val="100000"/>
                </a:srgbClr>
              </a:solidFill>
              <a:prstDash val="solid"/>
              <a:round/>
            </a:ln>
          </p:spPr>
          <p:txBody>
            <a:bodyPr/>
            <a:lstStyle/>
            <a:p/>
          </p:txBody>
        </p:sp>
        <p:sp>
          <p:nvSpPr>
            <p:cNvPr id="246" name="pl246"/>
            <p:cNvSpPr/>
            <p:nvPr/>
          </p:nvSpPr>
          <p:spPr>
            <a:xfrm>
              <a:off x="4148347" y="1769368"/>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247" name="pl247"/>
            <p:cNvSpPr/>
            <p:nvPr/>
          </p:nvSpPr>
          <p:spPr>
            <a:xfrm>
              <a:off x="4148347" y="1769368"/>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F26A21">
                  <a:alpha val="100000"/>
                </a:srgbClr>
              </a:solidFill>
              <a:prstDash val="solid"/>
              <a:round/>
            </a:ln>
          </p:spPr>
          <p:txBody>
            <a:bodyPr/>
            <a:lstStyle/>
            <a:p/>
          </p:txBody>
        </p:sp>
        <p:sp>
          <p:nvSpPr>
            <p:cNvPr id="248" name="pl248"/>
            <p:cNvSpPr/>
            <p:nvPr/>
          </p:nvSpPr>
          <p:spPr>
            <a:xfrm>
              <a:off x="4074702" y="18482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49" name="tx249"/>
            <p:cNvSpPr/>
            <p:nvPr/>
          </p:nvSpPr>
          <p:spPr>
            <a:xfrm>
              <a:off x="4118217" y="16063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50" name="tx250"/>
            <p:cNvSpPr/>
            <p:nvPr/>
          </p:nvSpPr>
          <p:spPr>
            <a:xfrm>
              <a:off x="4328630" y="16063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51" name="tx251"/>
            <p:cNvSpPr/>
            <p:nvPr/>
          </p:nvSpPr>
          <p:spPr>
            <a:xfrm>
              <a:off x="4539042" y="16063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52" name="tx252"/>
            <p:cNvSpPr/>
            <p:nvPr/>
          </p:nvSpPr>
          <p:spPr>
            <a:xfrm>
              <a:off x="4749455" y="16063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53" name="tx253"/>
            <p:cNvSpPr/>
            <p:nvPr/>
          </p:nvSpPr>
          <p:spPr>
            <a:xfrm>
              <a:off x="4959867" y="16063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54" name="tx254"/>
            <p:cNvSpPr/>
            <p:nvPr/>
          </p:nvSpPr>
          <p:spPr>
            <a:xfrm>
              <a:off x="5170280" y="16063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55" name="tx255"/>
            <p:cNvSpPr/>
            <p:nvPr/>
          </p:nvSpPr>
          <p:spPr>
            <a:xfrm>
              <a:off x="5380692" y="16063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56" name="tx256"/>
            <p:cNvSpPr/>
            <p:nvPr/>
          </p:nvSpPr>
          <p:spPr>
            <a:xfrm>
              <a:off x="5591105" y="16063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57" name="rc257"/>
            <p:cNvSpPr/>
            <p:nvPr/>
          </p:nvSpPr>
          <p:spPr>
            <a:xfrm>
              <a:off x="4074702" y="2179046"/>
              <a:ext cx="1620176" cy="1019640"/>
            </a:xfrm>
            <a:prstGeom prst="rect">
              <a:avLst/>
            </a:prstGeom>
            <a:solidFill>
              <a:srgbClr val="EBEBEB">
                <a:alpha val="100000"/>
              </a:srgbClr>
            </a:solidFill>
          </p:spPr>
          <p:txBody>
            <a:bodyPr/>
            <a:lstStyle/>
            <a:p/>
          </p:txBody>
        </p:sp>
        <p:sp>
          <p:nvSpPr>
            <p:cNvPr id="258" name="pl258"/>
            <p:cNvSpPr/>
            <p:nvPr/>
          </p:nvSpPr>
          <p:spPr>
            <a:xfrm>
              <a:off x="4074702" y="290581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59" name="pl259"/>
            <p:cNvSpPr/>
            <p:nvPr/>
          </p:nvSpPr>
          <p:spPr>
            <a:xfrm>
              <a:off x="4074702" y="241275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60" name="pl260"/>
            <p:cNvSpPr/>
            <p:nvPr/>
          </p:nvSpPr>
          <p:spPr>
            <a:xfrm>
              <a:off x="4074702" y="31523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61" name="pl261"/>
            <p:cNvSpPr/>
            <p:nvPr/>
          </p:nvSpPr>
          <p:spPr>
            <a:xfrm>
              <a:off x="4074702" y="265928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62" name="pl262"/>
            <p:cNvSpPr/>
            <p:nvPr/>
          </p:nvSpPr>
          <p:spPr>
            <a:xfrm>
              <a:off x="414834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3587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56917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47795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498999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20040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4108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562123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4148347" y="2935394"/>
              <a:ext cx="1472887" cy="59166"/>
            </a:xfrm>
            <a:custGeom>
              <a:avLst/>
              <a:pathLst>
                <a:path w="1472887" h="59166">
                  <a:moveTo>
                    <a:pt x="0" y="39444"/>
                  </a:moveTo>
                  <a:lnTo>
                    <a:pt x="210412" y="59166"/>
                  </a:lnTo>
                  <a:lnTo>
                    <a:pt x="420825" y="19722"/>
                  </a:lnTo>
                  <a:lnTo>
                    <a:pt x="631237" y="19722"/>
                  </a:lnTo>
                  <a:lnTo>
                    <a:pt x="841650" y="0"/>
                  </a:lnTo>
                  <a:lnTo>
                    <a:pt x="1052062" y="39444"/>
                  </a:lnTo>
                  <a:lnTo>
                    <a:pt x="1262475" y="19722"/>
                  </a:lnTo>
                  <a:lnTo>
                    <a:pt x="1472887" y="39444"/>
                  </a:lnTo>
                </a:path>
              </a:pathLst>
            </a:custGeom>
            <a:ln w="20325" cap="flat">
              <a:solidFill>
                <a:srgbClr val="BEBEBE">
                  <a:alpha val="69803"/>
                </a:srgbClr>
              </a:solidFill>
              <a:prstDash val="solid"/>
              <a:round/>
            </a:ln>
          </p:spPr>
          <p:txBody>
            <a:bodyPr/>
            <a:lstStyle/>
            <a:p/>
          </p:txBody>
        </p:sp>
        <p:sp>
          <p:nvSpPr>
            <p:cNvPr id="271" name="pl271"/>
            <p:cNvSpPr/>
            <p:nvPr/>
          </p:nvSpPr>
          <p:spPr>
            <a:xfrm>
              <a:off x="4148347" y="2718449"/>
              <a:ext cx="1472887" cy="98611"/>
            </a:xfrm>
            <a:custGeom>
              <a:avLst/>
              <a:pathLst>
                <a:path w="1472887" h="98611">
                  <a:moveTo>
                    <a:pt x="0" y="0"/>
                  </a:moveTo>
                  <a:lnTo>
                    <a:pt x="210412" y="19722"/>
                  </a:lnTo>
                  <a:lnTo>
                    <a:pt x="420825" y="19722"/>
                  </a:lnTo>
                  <a:lnTo>
                    <a:pt x="631237" y="39444"/>
                  </a:lnTo>
                  <a:lnTo>
                    <a:pt x="841650" y="78888"/>
                  </a:lnTo>
                  <a:lnTo>
                    <a:pt x="1052062" y="78888"/>
                  </a:lnTo>
                  <a:lnTo>
                    <a:pt x="1262475" y="78888"/>
                  </a:lnTo>
                  <a:lnTo>
                    <a:pt x="1472887" y="98611"/>
                  </a:lnTo>
                </a:path>
              </a:pathLst>
            </a:custGeom>
            <a:ln w="40651" cap="flat">
              <a:solidFill>
                <a:srgbClr val="BEBEBE">
                  <a:alpha val="69803"/>
                </a:srgbClr>
              </a:solidFill>
              <a:prstDash val="solid"/>
              <a:round/>
            </a:ln>
          </p:spPr>
          <p:txBody>
            <a:bodyPr/>
            <a:lstStyle/>
            <a:p/>
          </p:txBody>
        </p:sp>
        <p:sp>
          <p:nvSpPr>
            <p:cNvPr id="272" name="pl272"/>
            <p:cNvSpPr/>
            <p:nvPr/>
          </p:nvSpPr>
          <p:spPr>
            <a:xfrm>
              <a:off x="4148347" y="2718449"/>
              <a:ext cx="1472887" cy="98611"/>
            </a:xfrm>
            <a:custGeom>
              <a:avLst/>
              <a:pathLst>
                <a:path w="1472887" h="98611">
                  <a:moveTo>
                    <a:pt x="0" y="0"/>
                  </a:moveTo>
                  <a:lnTo>
                    <a:pt x="210412" y="19722"/>
                  </a:lnTo>
                  <a:lnTo>
                    <a:pt x="420825" y="19722"/>
                  </a:lnTo>
                  <a:lnTo>
                    <a:pt x="631237" y="39444"/>
                  </a:lnTo>
                  <a:lnTo>
                    <a:pt x="841650" y="78888"/>
                  </a:lnTo>
                  <a:lnTo>
                    <a:pt x="1052062" y="78888"/>
                  </a:lnTo>
                  <a:lnTo>
                    <a:pt x="1262475" y="78888"/>
                  </a:lnTo>
                  <a:lnTo>
                    <a:pt x="1472887" y="98611"/>
                  </a:lnTo>
                </a:path>
              </a:pathLst>
            </a:custGeom>
            <a:ln w="35231" cap="flat">
              <a:solidFill>
                <a:srgbClr val="BEBEBE">
                  <a:alpha val="69803"/>
                </a:srgbClr>
              </a:solidFill>
              <a:prstDash val="solid"/>
              <a:round/>
            </a:ln>
          </p:spPr>
          <p:txBody>
            <a:bodyPr/>
            <a:lstStyle/>
            <a:p/>
          </p:txBody>
        </p:sp>
        <p:sp>
          <p:nvSpPr>
            <p:cNvPr id="273" name="pl273"/>
            <p:cNvSpPr/>
            <p:nvPr/>
          </p:nvSpPr>
          <p:spPr>
            <a:xfrm>
              <a:off x="4148347" y="2935394"/>
              <a:ext cx="1472887" cy="59166"/>
            </a:xfrm>
            <a:custGeom>
              <a:avLst/>
              <a:pathLst>
                <a:path w="1472887" h="59166">
                  <a:moveTo>
                    <a:pt x="0" y="39444"/>
                  </a:moveTo>
                  <a:lnTo>
                    <a:pt x="210412" y="59166"/>
                  </a:lnTo>
                  <a:lnTo>
                    <a:pt x="420825" y="19722"/>
                  </a:lnTo>
                  <a:lnTo>
                    <a:pt x="631237" y="19722"/>
                  </a:lnTo>
                  <a:lnTo>
                    <a:pt x="841650" y="0"/>
                  </a:lnTo>
                  <a:lnTo>
                    <a:pt x="1052062" y="39444"/>
                  </a:lnTo>
                  <a:lnTo>
                    <a:pt x="1262475" y="19722"/>
                  </a:lnTo>
                  <a:lnTo>
                    <a:pt x="1472887" y="39444"/>
                  </a:lnTo>
                </a:path>
              </a:pathLst>
            </a:custGeom>
            <a:ln w="20325" cap="flat">
              <a:solidFill>
                <a:srgbClr val="6B6B6B">
                  <a:alpha val="100000"/>
                </a:srgbClr>
              </a:solidFill>
              <a:prstDash val="solid"/>
              <a:round/>
            </a:ln>
          </p:spPr>
          <p:txBody>
            <a:bodyPr/>
            <a:lstStyle/>
            <a:p/>
          </p:txBody>
        </p:sp>
        <p:sp>
          <p:nvSpPr>
            <p:cNvPr id="274" name="pl274"/>
            <p:cNvSpPr/>
            <p:nvPr/>
          </p:nvSpPr>
          <p:spPr>
            <a:xfrm>
              <a:off x="4148347" y="2718449"/>
              <a:ext cx="1472887" cy="98611"/>
            </a:xfrm>
            <a:custGeom>
              <a:avLst/>
              <a:pathLst>
                <a:path w="1472887" h="98611">
                  <a:moveTo>
                    <a:pt x="0" y="0"/>
                  </a:moveTo>
                  <a:lnTo>
                    <a:pt x="210412" y="19722"/>
                  </a:lnTo>
                  <a:lnTo>
                    <a:pt x="420825" y="19722"/>
                  </a:lnTo>
                  <a:lnTo>
                    <a:pt x="631237" y="39444"/>
                  </a:lnTo>
                  <a:lnTo>
                    <a:pt x="841650" y="78888"/>
                  </a:lnTo>
                  <a:lnTo>
                    <a:pt x="1052062" y="78888"/>
                  </a:lnTo>
                  <a:lnTo>
                    <a:pt x="1262475" y="78888"/>
                  </a:lnTo>
                  <a:lnTo>
                    <a:pt x="1472887" y="98611"/>
                  </a:lnTo>
                </a:path>
              </a:pathLst>
            </a:custGeom>
            <a:ln w="40651" cap="flat">
              <a:solidFill>
                <a:srgbClr val="000000">
                  <a:alpha val="100000"/>
                </a:srgbClr>
              </a:solidFill>
              <a:prstDash val="solid"/>
              <a:round/>
            </a:ln>
          </p:spPr>
          <p:txBody>
            <a:bodyPr/>
            <a:lstStyle/>
            <a:p/>
          </p:txBody>
        </p:sp>
        <p:sp>
          <p:nvSpPr>
            <p:cNvPr id="275" name="pl275"/>
            <p:cNvSpPr/>
            <p:nvPr/>
          </p:nvSpPr>
          <p:spPr>
            <a:xfrm>
              <a:off x="4148347" y="2718449"/>
              <a:ext cx="1472887" cy="98611"/>
            </a:xfrm>
            <a:custGeom>
              <a:avLst/>
              <a:pathLst>
                <a:path w="1472887" h="98611">
                  <a:moveTo>
                    <a:pt x="0" y="0"/>
                  </a:moveTo>
                  <a:lnTo>
                    <a:pt x="210412" y="19722"/>
                  </a:lnTo>
                  <a:lnTo>
                    <a:pt x="420825" y="19722"/>
                  </a:lnTo>
                  <a:lnTo>
                    <a:pt x="631237" y="39444"/>
                  </a:lnTo>
                  <a:lnTo>
                    <a:pt x="841650" y="78888"/>
                  </a:lnTo>
                  <a:lnTo>
                    <a:pt x="1052062" y="78888"/>
                  </a:lnTo>
                  <a:lnTo>
                    <a:pt x="1262475" y="78888"/>
                  </a:lnTo>
                  <a:lnTo>
                    <a:pt x="1472887" y="98611"/>
                  </a:lnTo>
                </a:path>
              </a:pathLst>
            </a:custGeom>
            <a:ln w="35231" cap="flat">
              <a:solidFill>
                <a:srgbClr val="F26A21">
                  <a:alpha val="100000"/>
                </a:srgbClr>
              </a:solidFill>
              <a:prstDash val="solid"/>
              <a:round/>
            </a:ln>
          </p:spPr>
          <p:txBody>
            <a:bodyPr/>
            <a:lstStyle/>
            <a:p/>
          </p:txBody>
        </p:sp>
        <p:sp>
          <p:nvSpPr>
            <p:cNvPr id="276" name="pl276"/>
            <p:cNvSpPr/>
            <p:nvPr/>
          </p:nvSpPr>
          <p:spPr>
            <a:xfrm>
              <a:off x="4074702" y="315233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77" name="tx277"/>
            <p:cNvSpPr/>
            <p:nvPr/>
          </p:nvSpPr>
          <p:spPr>
            <a:xfrm>
              <a:off x="4088088" y="25554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278" name="tx278"/>
            <p:cNvSpPr/>
            <p:nvPr/>
          </p:nvSpPr>
          <p:spPr>
            <a:xfrm>
              <a:off x="4298500" y="25751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279" name="tx279"/>
            <p:cNvSpPr/>
            <p:nvPr/>
          </p:nvSpPr>
          <p:spPr>
            <a:xfrm>
              <a:off x="4508913" y="25751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280" name="tx280"/>
            <p:cNvSpPr/>
            <p:nvPr/>
          </p:nvSpPr>
          <p:spPr>
            <a:xfrm>
              <a:off x="4719325" y="25948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281" name="tx281"/>
            <p:cNvSpPr/>
            <p:nvPr/>
          </p:nvSpPr>
          <p:spPr>
            <a:xfrm>
              <a:off x="4929738" y="26343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282" name="tx282"/>
            <p:cNvSpPr/>
            <p:nvPr/>
          </p:nvSpPr>
          <p:spPr>
            <a:xfrm>
              <a:off x="5140150" y="26343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283" name="tx283"/>
            <p:cNvSpPr/>
            <p:nvPr/>
          </p:nvSpPr>
          <p:spPr>
            <a:xfrm>
              <a:off x="5350563" y="26343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284" name="tx284"/>
            <p:cNvSpPr/>
            <p:nvPr/>
          </p:nvSpPr>
          <p:spPr>
            <a:xfrm>
              <a:off x="5560976" y="26540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285" name="rc285"/>
            <p:cNvSpPr/>
            <p:nvPr/>
          </p:nvSpPr>
          <p:spPr>
            <a:xfrm>
              <a:off x="4074702" y="3483127"/>
              <a:ext cx="1620176" cy="1019640"/>
            </a:xfrm>
            <a:prstGeom prst="rect">
              <a:avLst/>
            </a:prstGeom>
            <a:solidFill>
              <a:srgbClr val="EBEBEB">
                <a:alpha val="100000"/>
              </a:srgbClr>
            </a:solidFill>
          </p:spPr>
          <p:txBody>
            <a:bodyPr/>
            <a:lstStyle/>
            <a:p/>
          </p:txBody>
        </p:sp>
        <p:sp>
          <p:nvSpPr>
            <p:cNvPr id="286" name="pl286"/>
            <p:cNvSpPr/>
            <p:nvPr/>
          </p:nvSpPr>
          <p:spPr>
            <a:xfrm>
              <a:off x="4074702" y="420989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87" name="pl287"/>
            <p:cNvSpPr/>
            <p:nvPr/>
          </p:nvSpPr>
          <p:spPr>
            <a:xfrm>
              <a:off x="4074702" y="371683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88" name="pl288"/>
            <p:cNvSpPr/>
            <p:nvPr/>
          </p:nvSpPr>
          <p:spPr>
            <a:xfrm>
              <a:off x="4074702" y="445642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89" name="pl289"/>
            <p:cNvSpPr/>
            <p:nvPr/>
          </p:nvSpPr>
          <p:spPr>
            <a:xfrm>
              <a:off x="4074702" y="396336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90" name="pl290"/>
            <p:cNvSpPr/>
            <p:nvPr/>
          </p:nvSpPr>
          <p:spPr>
            <a:xfrm>
              <a:off x="414834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1" name="pl291"/>
            <p:cNvSpPr/>
            <p:nvPr/>
          </p:nvSpPr>
          <p:spPr>
            <a:xfrm>
              <a:off x="43587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2" name="pl292"/>
            <p:cNvSpPr/>
            <p:nvPr/>
          </p:nvSpPr>
          <p:spPr>
            <a:xfrm>
              <a:off x="456917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47795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98999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520040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54108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62123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4148347" y="4239475"/>
              <a:ext cx="1472887" cy="59166"/>
            </a:xfrm>
            <a:custGeom>
              <a:avLst/>
              <a:pathLst>
                <a:path w="1472887" h="59166">
                  <a:moveTo>
                    <a:pt x="0" y="39444"/>
                  </a:moveTo>
                  <a:lnTo>
                    <a:pt x="210412" y="59166"/>
                  </a:lnTo>
                  <a:lnTo>
                    <a:pt x="420825" y="19722"/>
                  </a:lnTo>
                  <a:lnTo>
                    <a:pt x="631237" y="19722"/>
                  </a:lnTo>
                  <a:lnTo>
                    <a:pt x="841650" y="0"/>
                  </a:lnTo>
                  <a:lnTo>
                    <a:pt x="1052062" y="39444"/>
                  </a:lnTo>
                  <a:lnTo>
                    <a:pt x="1262475" y="19722"/>
                  </a:lnTo>
                  <a:lnTo>
                    <a:pt x="1472887" y="39444"/>
                  </a:lnTo>
                </a:path>
              </a:pathLst>
            </a:custGeom>
            <a:ln w="20325" cap="flat">
              <a:solidFill>
                <a:srgbClr val="BEBEBE">
                  <a:alpha val="69803"/>
                </a:srgbClr>
              </a:solidFill>
              <a:prstDash val="solid"/>
              <a:round/>
            </a:ln>
          </p:spPr>
          <p:txBody>
            <a:bodyPr/>
            <a:lstStyle/>
            <a:p/>
          </p:txBody>
        </p:sp>
        <p:sp>
          <p:nvSpPr>
            <p:cNvPr id="299" name="pl299"/>
            <p:cNvSpPr/>
            <p:nvPr/>
          </p:nvSpPr>
          <p:spPr>
            <a:xfrm>
              <a:off x="4148347" y="4200031"/>
              <a:ext cx="1472887" cy="98611"/>
            </a:xfrm>
            <a:custGeom>
              <a:avLst/>
              <a:pathLst>
                <a:path w="1472887" h="98611">
                  <a:moveTo>
                    <a:pt x="0" y="0"/>
                  </a:moveTo>
                  <a:lnTo>
                    <a:pt x="210412" y="19722"/>
                  </a:lnTo>
                  <a:lnTo>
                    <a:pt x="420825" y="0"/>
                  </a:lnTo>
                  <a:lnTo>
                    <a:pt x="631237" y="0"/>
                  </a:lnTo>
                  <a:lnTo>
                    <a:pt x="841650" y="19722"/>
                  </a:lnTo>
                  <a:lnTo>
                    <a:pt x="1052062" y="59166"/>
                  </a:lnTo>
                  <a:lnTo>
                    <a:pt x="1262475" y="78888"/>
                  </a:lnTo>
                  <a:lnTo>
                    <a:pt x="1472887" y="98611"/>
                  </a:lnTo>
                </a:path>
              </a:pathLst>
            </a:custGeom>
            <a:ln w="40651" cap="flat">
              <a:solidFill>
                <a:srgbClr val="BEBEBE">
                  <a:alpha val="69803"/>
                </a:srgbClr>
              </a:solidFill>
              <a:prstDash val="solid"/>
              <a:round/>
            </a:ln>
          </p:spPr>
          <p:txBody>
            <a:bodyPr/>
            <a:lstStyle/>
            <a:p/>
          </p:txBody>
        </p:sp>
        <p:sp>
          <p:nvSpPr>
            <p:cNvPr id="300" name="pl300"/>
            <p:cNvSpPr/>
            <p:nvPr/>
          </p:nvSpPr>
          <p:spPr>
            <a:xfrm>
              <a:off x="4148347" y="4200031"/>
              <a:ext cx="1472887" cy="98611"/>
            </a:xfrm>
            <a:custGeom>
              <a:avLst/>
              <a:pathLst>
                <a:path w="1472887" h="98611">
                  <a:moveTo>
                    <a:pt x="0" y="0"/>
                  </a:moveTo>
                  <a:lnTo>
                    <a:pt x="210412" y="19722"/>
                  </a:lnTo>
                  <a:lnTo>
                    <a:pt x="420825" y="0"/>
                  </a:lnTo>
                  <a:lnTo>
                    <a:pt x="631237" y="0"/>
                  </a:lnTo>
                  <a:lnTo>
                    <a:pt x="841650" y="19722"/>
                  </a:lnTo>
                  <a:lnTo>
                    <a:pt x="1052062" y="59166"/>
                  </a:lnTo>
                  <a:lnTo>
                    <a:pt x="1262475" y="78888"/>
                  </a:lnTo>
                  <a:lnTo>
                    <a:pt x="1472887" y="98611"/>
                  </a:lnTo>
                </a:path>
              </a:pathLst>
            </a:custGeom>
            <a:ln w="35231" cap="flat">
              <a:solidFill>
                <a:srgbClr val="BEBEBE">
                  <a:alpha val="69803"/>
                </a:srgbClr>
              </a:solidFill>
              <a:prstDash val="solid"/>
              <a:round/>
            </a:ln>
          </p:spPr>
          <p:txBody>
            <a:bodyPr/>
            <a:lstStyle/>
            <a:p/>
          </p:txBody>
        </p:sp>
        <p:sp>
          <p:nvSpPr>
            <p:cNvPr id="301" name="pl301"/>
            <p:cNvSpPr/>
            <p:nvPr/>
          </p:nvSpPr>
          <p:spPr>
            <a:xfrm>
              <a:off x="4148347" y="4239475"/>
              <a:ext cx="1472887" cy="59166"/>
            </a:xfrm>
            <a:custGeom>
              <a:avLst/>
              <a:pathLst>
                <a:path w="1472887" h="59166">
                  <a:moveTo>
                    <a:pt x="0" y="39444"/>
                  </a:moveTo>
                  <a:lnTo>
                    <a:pt x="210412" y="59166"/>
                  </a:lnTo>
                  <a:lnTo>
                    <a:pt x="420825" y="19722"/>
                  </a:lnTo>
                  <a:lnTo>
                    <a:pt x="631237" y="19722"/>
                  </a:lnTo>
                  <a:lnTo>
                    <a:pt x="841650" y="0"/>
                  </a:lnTo>
                  <a:lnTo>
                    <a:pt x="1052062" y="39444"/>
                  </a:lnTo>
                  <a:lnTo>
                    <a:pt x="1262475" y="19722"/>
                  </a:lnTo>
                  <a:lnTo>
                    <a:pt x="1472887" y="39444"/>
                  </a:lnTo>
                </a:path>
              </a:pathLst>
            </a:custGeom>
            <a:ln w="20325" cap="flat">
              <a:solidFill>
                <a:srgbClr val="6B6B6B">
                  <a:alpha val="100000"/>
                </a:srgbClr>
              </a:solidFill>
              <a:prstDash val="solid"/>
              <a:round/>
            </a:ln>
          </p:spPr>
          <p:txBody>
            <a:bodyPr/>
            <a:lstStyle/>
            <a:p/>
          </p:txBody>
        </p:sp>
        <p:sp>
          <p:nvSpPr>
            <p:cNvPr id="302" name="pl302"/>
            <p:cNvSpPr/>
            <p:nvPr/>
          </p:nvSpPr>
          <p:spPr>
            <a:xfrm>
              <a:off x="4148347" y="4200031"/>
              <a:ext cx="1472887" cy="98611"/>
            </a:xfrm>
            <a:custGeom>
              <a:avLst/>
              <a:pathLst>
                <a:path w="1472887" h="98611">
                  <a:moveTo>
                    <a:pt x="0" y="0"/>
                  </a:moveTo>
                  <a:lnTo>
                    <a:pt x="210412" y="19722"/>
                  </a:lnTo>
                  <a:lnTo>
                    <a:pt x="420825" y="0"/>
                  </a:lnTo>
                  <a:lnTo>
                    <a:pt x="631237" y="0"/>
                  </a:lnTo>
                  <a:lnTo>
                    <a:pt x="841650" y="19722"/>
                  </a:lnTo>
                  <a:lnTo>
                    <a:pt x="1052062" y="59166"/>
                  </a:lnTo>
                  <a:lnTo>
                    <a:pt x="1262475" y="78888"/>
                  </a:lnTo>
                  <a:lnTo>
                    <a:pt x="1472887" y="98611"/>
                  </a:lnTo>
                </a:path>
              </a:pathLst>
            </a:custGeom>
            <a:ln w="40651" cap="flat">
              <a:solidFill>
                <a:srgbClr val="000000">
                  <a:alpha val="100000"/>
                </a:srgbClr>
              </a:solidFill>
              <a:prstDash val="solid"/>
              <a:round/>
            </a:ln>
          </p:spPr>
          <p:txBody>
            <a:bodyPr/>
            <a:lstStyle/>
            <a:p/>
          </p:txBody>
        </p:sp>
        <p:sp>
          <p:nvSpPr>
            <p:cNvPr id="303" name="pl303"/>
            <p:cNvSpPr/>
            <p:nvPr/>
          </p:nvSpPr>
          <p:spPr>
            <a:xfrm>
              <a:off x="4148347" y="4200031"/>
              <a:ext cx="1472887" cy="98611"/>
            </a:xfrm>
            <a:custGeom>
              <a:avLst/>
              <a:pathLst>
                <a:path w="1472887" h="98611">
                  <a:moveTo>
                    <a:pt x="0" y="0"/>
                  </a:moveTo>
                  <a:lnTo>
                    <a:pt x="210412" y="19722"/>
                  </a:lnTo>
                  <a:lnTo>
                    <a:pt x="420825" y="0"/>
                  </a:lnTo>
                  <a:lnTo>
                    <a:pt x="631237" y="0"/>
                  </a:lnTo>
                  <a:lnTo>
                    <a:pt x="841650" y="19722"/>
                  </a:lnTo>
                  <a:lnTo>
                    <a:pt x="1052062" y="59166"/>
                  </a:lnTo>
                  <a:lnTo>
                    <a:pt x="1262475" y="78888"/>
                  </a:lnTo>
                  <a:lnTo>
                    <a:pt x="1472887" y="98611"/>
                  </a:lnTo>
                </a:path>
              </a:pathLst>
            </a:custGeom>
            <a:ln w="35231" cap="flat">
              <a:solidFill>
                <a:srgbClr val="F26A21">
                  <a:alpha val="100000"/>
                </a:srgbClr>
              </a:solidFill>
              <a:prstDash val="solid"/>
              <a:round/>
            </a:ln>
          </p:spPr>
          <p:txBody>
            <a:bodyPr/>
            <a:lstStyle/>
            <a:p/>
          </p:txBody>
        </p:sp>
        <p:sp>
          <p:nvSpPr>
            <p:cNvPr id="304" name="pl304"/>
            <p:cNvSpPr/>
            <p:nvPr/>
          </p:nvSpPr>
          <p:spPr>
            <a:xfrm>
              <a:off x="4074702" y="445642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05" name="tx305"/>
            <p:cNvSpPr/>
            <p:nvPr/>
          </p:nvSpPr>
          <p:spPr>
            <a:xfrm>
              <a:off x="4088088" y="40370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06" name="tx306"/>
            <p:cNvSpPr/>
            <p:nvPr/>
          </p:nvSpPr>
          <p:spPr>
            <a:xfrm>
              <a:off x="4298500" y="40567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07" name="tx307"/>
            <p:cNvSpPr/>
            <p:nvPr/>
          </p:nvSpPr>
          <p:spPr>
            <a:xfrm>
              <a:off x="4508913" y="40370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08" name="tx308"/>
            <p:cNvSpPr/>
            <p:nvPr/>
          </p:nvSpPr>
          <p:spPr>
            <a:xfrm>
              <a:off x="4719325" y="40370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09" name="tx309"/>
            <p:cNvSpPr/>
            <p:nvPr/>
          </p:nvSpPr>
          <p:spPr>
            <a:xfrm>
              <a:off x="4929738" y="40567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10" name="tx310"/>
            <p:cNvSpPr/>
            <p:nvPr/>
          </p:nvSpPr>
          <p:spPr>
            <a:xfrm>
              <a:off x="5140150" y="40961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11" name="tx311"/>
            <p:cNvSpPr/>
            <p:nvPr/>
          </p:nvSpPr>
          <p:spPr>
            <a:xfrm>
              <a:off x="5380692" y="41158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12" name="tx312"/>
            <p:cNvSpPr/>
            <p:nvPr/>
          </p:nvSpPr>
          <p:spPr>
            <a:xfrm>
              <a:off x="5591105" y="41356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13" name="rc313"/>
            <p:cNvSpPr/>
            <p:nvPr/>
          </p:nvSpPr>
          <p:spPr>
            <a:xfrm>
              <a:off x="5764468" y="874964"/>
              <a:ext cx="1620176" cy="1019640"/>
            </a:xfrm>
            <a:prstGeom prst="rect">
              <a:avLst/>
            </a:prstGeom>
            <a:solidFill>
              <a:srgbClr val="EBEBEB">
                <a:alpha val="100000"/>
              </a:srgbClr>
            </a:solidFill>
          </p:spPr>
          <p:txBody>
            <a:bodyPr/>
            <a:lstStyle/>
            <a:p/>
          </p:txBody>
        </p:sp>
        <p:sp>
          <p:nvSpPr>
            <p:cNvPr id="314" name="pl314"/>
            <p:cNvSpPr/>
            <p:nvPr/>
          </p:nvSpPr>
          <p:spPr>
            <a:xfrm>
              <a:off x="5764468" y="160172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15" name="pl315"/>
            <p:cNvSpPr/>
            <p:nvPr/>
          </p:nvSpPr>
          <p:spPr>
            <a:xfrm>
              <a:off x="5764468" y="110867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16" name="pl316"/>
            <p:cNvSpPr/>
            <p:nvPr/>
          </p:nvSpPr>
          <p:spPr>
            <a:xfrm>
              <a:off x="5764468" y="18482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7" name="pl317"/>
            <p:cNvSpPr/>
            <p:nvPr/>
          </p:nvSpPr>
          <p:spPr>
            <a:xfrm>
              <a:off x="5764468" y="135520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8" name="pl318"/>
            <p:cNvSpPr/>
            <p:nvPr/>
          </p:nvSpPr>
          <p:spPr>
            <a:xfrm>
              <a:off x="583811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604852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62589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1" name="pl321"/>
            <p:cNvSpPr/>
            <p:nvPr/>
          </p:nvSpPr>
          <p:spPr>
            <a:xfrm>
              <a:off x="646935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2" name="pl322"/>
            <p:cNvSpPr/>
            <p:nvPr/>
          </p:nvSpPr>
          <p:spPr>
            <a:xfrm>
              <a:off x="667976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3" name="pl323"/>
            <p:cNvSpPr/>
            <p:nvPr/>
          </p:nvSpPr>
          <p:spPr>
            <a:xfrm>
              <a:off x="68901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710058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731100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5838112" y="1631312"/>
              <a:ext cx="1472887" cy="59166"/>
            </a:xfrm>
            <a:custGeom>
              <a:avLst/>
              <a:pathLst>
                <a:path w="1472887" h="59166">
                  <a:moveTo>
                    <a:pt x="0" y="39444"/>
                  </a:moveTo>
                  <a:lnTo>
                    <a:pt x="210412" y="59166"/>
                  </a:lnTo>
                  <a:lnTo>
                    <a:pt x="420825" y="19722"/>
                  </a:lnTo>
                  <a:lnTo>
                    <a:pt x="631237" y="19722"/>
                  </a:lnTo>
                  <a:lnTo>
                    <a:pt x="841650" y="0"/>
                  </a:lnTo>
                  <a:lnTo>
                    <a:pt x="1052062" y="39444"/>
                  </a:lnTo>
                  <a:lnTo>
                    <a:pt x="1262475" y="19722"/>
                  </a:lnTo>
                  <a:lnTo>
                    <a:pt x="1472887" y="39444"/>
                  </a:lnTo>
                </a:path>
              </a:pathLst>
            </a:custGeom>
            <a:ln w="20325" cap="flat">
              <a:solidFill>
                <a:srgbClr val="BEBEBE">
                  <a:alpha val="69803"/>
                </a:srgbClr>
              </a:solidFill>
              <a:prstDash val="solid"/>
              <a:round/>
            </a:ln>
          </p:spPr>
          <p:txBody>
            <a:bodyPr/>
            <a:lstStyle/>
            <a:p/>
          </p:txBody>
        </p:sp>
        <p:sp>
          <p:nvSpPr>
            <p:cNvPr id="327" name="pl327"/>
            <p:cNvSpPr/>
            <p:nvPr/>
          </p:nvSpPr>
          <p:spPr>
            <a:xfrm>
              <a:off x="5838112" y="1828534"/>
              <a:ext cx="1472887" cy="19722"/>
            </a:xfrm>
            <a:custGeom>
              <a:avLst/>
              <a:pathLst>
                <a:path w="1472887" h="19722">
                  <a:moveTo>
                    <a:pt x="0" y="0"/>
                  </a:moveTo>
                  <a:lnTo>
                    <a:pt x="210412" y="19722"/>
                  </a:lnTo>
                  <a:lnTo>
                    <a:pt x="420825" y="19722"/>
                  </a:lnTo>
                  <a:lnTo>
                    <a:pt x="631237" y="19722"/>
                  </a:lnTo>
                  <a:lnTo>
                    <a:pt x="841650" y="19722"/>
                  </a:lnTo>
                  <a:lnTo>
                    <a:pt x="1052062" y="19722"/>
                  </a:lnTo>
                  <a:lnTo>
                    <a:pt x="1262475" y="19722"/>
                  </a:lnTo>
                  <a:lnTo>
                    <a:pt x="1472887" y="19722"/>
                  </a:lnTo>
                </a:path>
              </a:pathLst>
            </a:custGeom>
            <a:ln w="40651" cap="flat">
              <a:solidFill>
                <a:srgbClr val="BEBEBE">
                  <a:alpha val="69803"/>
                </a:srgbClr>
              </a:solidFill>
              <a:prstDash val="solid"/>
              <a:round/>
            </a:ln>
          </p:spPr>
          <p:txBody>
            <a:bodyPr/>
            <a:lstStyle/>
            <a:p/>
          </p:txBody>
        </p:sp>
        <p:sp>
          <p:nvSpPr>
            <p:cNvPr id="328" name="pl328"/>
            <p:cNvSpPr/>
            <p:nvPr/>
          </p:nvSpPr>
          <p:spPr>
            <a:xfrm>
              <a:off x="5838112" y="1828534"/>
              <a:ext cx="1472887" cy="19722"/>
            </a:xfrm>
            <a:custGeom>
              <a:avLst/>
              <a:pathLst>
                <a:path w="1472887" h="19722">
                  <a:moveTo>
                    <a:pt x="0" y="0"/>
                  </a:moveTo>
                  <a:lnTo>
                    <a:pt x="210412" y="19722"/>
                  </a:lnTo>
                  <a:lnTo>
                    <a:pt x="420825" y="19722"/>
                  </a:lnTo>
                  <a:lnTo>
                    <a:pt x="631237" y="19722"/>
                  </a:lnTo>
                  <a:lnTo>
                    <a:pt x="841650" y="19722"/>
                  </a:lnTo>
                  <a:lnTo>
                    <a:pt x="1052062" y="19722"/>
                  </a:lnTo>
                  <a:lnTo>
                    <a:pt x="1262475" y="19722"/>
                  </a:lnTo>
                  <a:lnTo>
                    <a:pt x="1472887" y="19722"/>
                  </a:lnTo>
                </a:path>
              </a:pathLst>
            </a:custGeom>
            <a:ln w="35231" cap="flat">
              <a:solidFill>
                <a:srgbClr val="BEBEBE">
                  <a:alpha val="69803"/>
                </a:srgbClr>
              </a:solidFill>
              <a:prstDash val="solid"/>
              <a:round/>
            </a:ln>
          </p:spPr>
          <p:txBody>
            <a:bodyPr/>
            <a:lstStyle/>
            <a:p/>
          </p:txBody>
        </p:sp>
        <p:sp>
          <p:nvSpPr>
            <p:cNvPr id="329" name="pl329"/>
            <p:cNvSpPr/>
            <p:nvPr/>
          </p:nvSpPr>
          <p:spPr>
            <a:xfrm>
              <a:off x="5838112" y="1631312"/>
              <a:ext cx="1472887" cy="59166"/>
            </a:xfrm>
            <a:custGeom>
              <a:avLst/>
              <a:pathLst>
                <a:path w="1472887" h="59166">
                  <a:moveTo>
                    <a:pt x="0" y="39444"/>
                  </a:moveTo>
                  <a:lnTo>
                    <a:pt x="210412" y="59166"/>
                  </a:lnTo>
                  <a:lnTo>
                    <a:pt x="420825" y="19722"/>
                  </a:lnTo>
                  <a:lnTo>
                    <a:pt x="631237" y="19722"/>
                  </a:lnTo>
                  <a:lnTo>
                    <a:pt x="841650" y="0"/>
                  </a:lnTo>
                  <a:lnTo>
                    <a:pt x="1052062" y="39444"/>
                  </a:lnTo>
                  <a:lnTo>
                    <a:pt x="1262475" y="19722"/>
                  </a:lnTo>
                  <a:lnTo>
                    <a:pt x="1472887" y="39444"/>
                  </a:lnTo>
                </a:path>
              </a:pathLst>
            </a:custGeom>
            <a:ln w="20325" cap="flat">
              <a:solidFill>
                <a:srgbClr val="6B6B6B">
                  <a:alpha val="100000"/>
                </a:srgbClr>
              </a:solidFill>
              <a:prstDash val="solid"/>
              <a:round/>
            </a:ln>
          </p:spPr>
          <p:txBody>
            <a:bodyPr/>
            <a:lstStyle/>
            <a:p/>
          </p:txBody>
        </p:sp>
        <p:sp>
          <p:nvSpPr>
            <p:cNvPr id="330" name="pl330"/>
            <p:cNvSpPr/>
            <p:nvPr/>
          </p:nvSpPr>
          <p:spPr>
            <a:xfrm>
              <a:off x="5838112" y="1828534"/>
              <a:ext cx="1472887" cy="19722"/>
            </a:xfrm>
            <a:custGeom>
              <a:avLst/>
              <a:pathLst>
                <a:path w="1472887" h="19722">
                  <a:moveTo>
                    <a:pt x="0" y="0"/>
                  </a:moveTo>
                  <a:lnTo>
                    <a:pt x="210412" y="19722"/>
                  </a:lnTo>
                  <a:lnTo>
                    <a:pt x="420825" y="19722"/>
                  </a:lnTo>
                  <a:lnTo>
                    <a:pt x="631237" y="19722"/>
                  </a:lnTo>
                  <a:lnTo>
                    <a:pt x="841650" y="19722"/>
                  </a:lnTo>
                  <a:lnTo>
                    <a:pt x="1052062" y="19722"/>
                  </a:lnTo>
                  <a:lnTo>
                    <a:pt x="1262475" y="19722"/>
                  </a:lnTo>
                  <a:lnTo>
                    <a:pt x="1472887" y="19722"/>
                  </a:lnTo>
                </a:path>
              </a:pathLst>
            </a:custGeom>
            <a:ln w="40651" cap="flat">
              <a:solidFill>
                <a:srgbClr val="000000">
                  <a:alpha val="100000"/>
                </a:srgbClr>
              </a:solidFill>
              <a:prstDash val="solid"/>
              <a:round/>
            </a:ln>
          </p:spPr>
          <p:txBody>
            <a:bodyPr/>
            <a:lstStyle/>
            <a:p/>
          </p:txBody>
        </p:sp>
        <p:sp>
          <p:nvSpPr>
            <p:cNvPr id="331" name="pl331"/>
            <p:cNvSpPr/>
            <p:nvPr/>
          </p:nvSpPr>
          <p:spPr>
            <a:xfrm>
              <a:off x="5838112" y="1828534"/>
              <a:ext cx="1472887" cy="19722"/>
            </a:xfrm>
            <a:custGeom>
              <a:avLst/>
              <a:pathLst>
                <a:path w="1472887" h="19722">
                  <a:moveTo>
                    <a:pt x="0" y="0"/>
                  </a:moveTo>
                  <a:lnTo>
                    <a:pt x="210412" y="19722"/>
                  </a:lnTo>
                  <a:lnTo>
                    <a:pt x="420825" y="19722"/>
                  </a:lnTo>
                  <a:lnTo>
                    <a:pt x="631237" y="19722"/>
                  </a:lnTo>
                  <a:lnTo>
                    <a:pt x="841650" y="19722"/>
                  </a:lnTo>
                  <a:lnTo>
                    <a:pt x="1052062" y="19722"/>
                  </a:lnTo>
                  <a:lnTo>
                    <a:pt x="1262475" y="19722"/>
                  </a:lnTo>
                  <a:lnTo>
                    <a:pt x="1472887" y="19722"/>
                  </a:lnTo>
                </a:path>
              </a:pathLst>
            </a:custGeom>
            <a:ln w="35231" cap="flat">
              <a:solidFill>
                <a:srgbClr val="F26A21">
                  <a:alpha val="100000"/>
                </a:srgbClr>
              </a:solidFill>
              <a:prstDash val="solid"/>
              <a:round/>
            </a:ln>
          </p:spPr>
          <p:txBody>
            <a:bodyPr/>
            <a:lstStyle/>
            <a:p/>
          </p:txBody>
        </p:sp>
        <p:sp>
          <p:nvSpPr>
            <p:cNvPr id="332" name="pl332"/>
            <p:cNvSpPr/>
            <p:nvPr/>
          </p:nvSpPr>
          <p:spPr>
            <a:xfrm>
              <a:off x="5764468" y="18482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33" name="tx333"/>
            <p:cNvSpPr/>
            <p:nvPr/>
          </p:nvSpPr>
          <p:spPr>
            <a:xfrm>
              <a:off x="5807983" y="16655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34" name="tx334"/>
            <p:cNvSpPr/>
            <p:nvPr/>
          </p:nvSpPr>
          <p:spPr>
            <a:xfrm>
              <a:off x="6018395" y="16852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5" name="tx335"/>
            <p:cNvSpPr/>
            <p:nvPr/>
          </p:nvSpPr>
          <p:spPr>
            <a:xfrm>
              <a:off x="6228808" y="16852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6" name="tx336"/>
            <p:cNvSpPr/>
            <p:nvPr/>
          </p:nvSpPr>
          <p:spPr>
            <a:xfrm>
              <a:off x="6439221" y="16852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7" name="tx337"/>
            <p:cNvSpPr/>
            <p:nvPr/>
          </p:nvSpPr>
          <p:spPr>
            <a:xfrm>
              <a:off x="6649633" y="16852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8" name="tx338"/>
            <p:cNvSpPr/>
            <p:nvPr/>
          </p:nvSpPr>
          <p:spPr>
            <a:xfrm>
              <a:off x="6860046" y="16852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9" name="tx339"/>
            <p:cNvSpPr/>
            <p:nvPr/>
          </p:nvSpPr>
          <p:spPr>
            <a:xfrm>
              <a:off x="7070458" y="16852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0" name="tx340"/>
            <p:cNvSpPr/>
            <p:nvPr/>
          </p:nvSpPr>
          <p:spPr>
            <a:xfrm>
              <a:off x="7280871" y="16852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1" name="rc341"/>
            <p:cNvSpPr/>
            <p:nvPr/>
          </p:nvSpPr>
          <p:spPr>
            <a:xfrm>
              <a:off x="5764468" y="2179046"/>
              <a:ext cx="1620176" cy="1019640"/>
            </a:xfrm>
            <a:prstGeom prst="rect">
              <a:avLst/>
            </a:prstGeom>
            <a:solidFill>
              <a:srgbClr val="EBEBEB">
                <a:alpha val="100000"/>
              </a:srgbClr>
            </a:solidFill>
          </p:spPr>
          <p:txBody>
            <a:bodyPr/>
            <a:lstStyle/>
            <a:p/>
          </p:txBody>
        </p:sp>
        <p:sp>
          <p:nvSpPr>
            <p:cNvPr id="342" name="pl342"/>
            <p:cNvSpPr/>
            <p:nvPr/>
          </p:nvSpPr>
          <p:spPr>
            <a:xfrm>
              <a:off x="5764468" y="290581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43" name="pl343"/>
            <p:cNvSpPr/>
            <p:nvPr/>
          </p:nvSpPr>
          <p:spPr>
            <a:xfrm>
              <a:off x="5764468" y="241275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44" name="pl344"/>
            <p:cNvSpPr/>
            <p:nvPr/>
          </p:nvSpPr>
          <p:spPr>
            <a:xfrm>
              <a:off x="5764468" y="31523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5" name="pl345"/>
            <p:cNvSpPr/>
            <p:nvPr/>
          </p:nvSpPr>
          <p:spPr>
            <a:xfrm>
              <a:off x="5764468" y="265928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6" name="pl346"/>
            <p:cNvSpPr/>
            <p:nvPr/>
          </p:nvSpPr>
          <p:spPr>
            <a:xfrm>
              <a:off x="583811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604852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62589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646935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667976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1" name="pl351"/>
            <p:cNvSpPr/>
            <p:nvPr/>
          </p:nvSpPr>
          <p:spPr>
            <a:xfrm>
              <a:off x="68901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2" name="pl352"/>
            <p:cNvSpPr/>
            <p:nvPr/>
          </p:nvSpPr>
          <p:spPr>
            <a:xfrm>
              <a:off x="710058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3" name="pl353"/>
            <p:cNvSpPr/>
            <p:nvPr/>
          </p:nvSpPr>
          <p:spPr>
            <a:xfrm>
              <a:off x="731100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4" name="pl354"/>
            <p:cNvSpPr/>
            <p:nvPr/>
          </p:nvSpPr>
          <p:spPr>
            <a:xfrm>
              <a:off x="5838112" y="2935394"/>
              <a:ext cx="1472887" cy="59166"/>
            </a:xfrm>
            <a:custGeom>
              <a:avLst/>
              <a:pathLst>
                <a:path w="1472887" h="59166">
                  <a:moveTo>
                    <a:pt x="0" y="39444"/>
                  </a:moveTo>
                  <a:lnTo>
                    <a:pt x="210412" y="59166"/>
                  </a:lnTo>
                  <a:lnTo>
                    <a:pt x="420825" y="19722"/>
                  </a:lnTo>
                  <a:lnTo>
                    <a:pt x="631237" y="19722"/>
                  </a:lnTo>
                  <a:lnTo>
                    <a:pt x="841650" y="0"/>
                  </a:lnTo>
                  <a:lnTo>
                    <a:pt x="1052062" y="39444"/>
                  </a:lnTo>
                  <a:lnTo>
                    <a:pt x="1262475" y="19722"/>
                  </a:lnTo>
                  <a:lnTo>
                    <a:pt x="1472887" y="39444"/>
                  </a:lnTo>
                </a:path>
              </a:pathLst>
            </a:custGeom>
            <a:ln w="20325" cap="flat">
              <a:solidFill>
                <a:srgbClr val="BEBEBE">
                  <a:alpha val="69803"/>
                </a:srgbClr>
              </a:solidFill>
              <a:prstDash val="solid"/>
              <a:round/>
            </a:ln>
          </p:spPr>
          <p:txBody>
            <a:bodyPr/>
            <a:lstStyle/>
            <a:p/>
          </p:txBody>
        </p:sp>
        <p:sp>
          <p:nvSpPr>
            <p:cNvPr id="355" name="pl355"/>
            <p:cNvSpPr/>
            <p:nvPr/>
          </p:nvSpPr>
          <p:spPr>
            <a:xfrm>
              <a:off x="5838112" y="2876227"/>
              <a:ext cx="1472887" cy="197222"/>
            </a:xfrm>
            <a:custGeom>
              <a:avLst/>
              <a:pathLst>
                <a:path w="1472887" h="197222">
                  <a:moveTo>
                    <a:pt x="0" y="59166"/>
                  </a:moveTo>
                  <a:lnTo>
                    <a:pt x="210412" y="118333"/>
                  </a:lnTo>
                  <a:lnTo>
                    <a:pt x="420825" y="19722"/>
                  </a:lnTo>
                  <a:lnTo>
                    <a:pt x="631237" y="0"/>
                  </a:lnTo>
                  <a:lnTo>
                    <a:pt x="841650" y="177500"/>
                  </a:lnTo>
                  <a:lnTo>
                    <a:pt x="1052062" y="197222"/>
                  </a:lnTo>
                  <a:lnTo>
                    <a:pt x="1262475" y="197222"/>
                  </a:lnTo>
                  <a:lnTo>
                    <a:pt x="1472887" y="138055"/>
                  </a:lnTo>
                </a:path>
              </a:pathLst>
            </a:custGeom>
            <a:ln w="40651" cap="flat">
              <a:solidFill>
                <a:srgbClr val="BEBEBE">
                  <a:alpha val="69803"/>
                </a:srgbClr>
              </a:solidFill>
              <a:prstDash val="solid"/>
              <a:round/>
            </a:ln>
          </p:spPr>
          <p:txBody>
            <a:bodyPr/>
            <a:lstStyle/>
            <a:p/>
          </p:txBody>
        </p:sp>
        <p:sp>
          <p:nvSpPr>
            <p:cNvPr id="356" name="pl356"/>
            <p:cNvSpPr/>
            <p:nvPr/>
          </p:nvSpPr>
          <p:spPr>
            <a:xfrm>
              <a:off x="5838112" y="2876227"/>
              <a:ext cx="1472887" cy="197222"/>
            </a:xfrm>
            <a:custGeom>
              <a:avLst/>
              <a:pathLst>
                <a:path w="1472887" h="197222">
                  <a:moveTo>
                    <a:pt x="0" y="59166"/>
                  </a:moveTo>
                  <a:lnTo>
                    <a:pt x="210412" y="118333"/>
                  </a:lnTo>
                  <a:lnTo>
                    <a:pt x="420825" y="19722"/>
                  </a:lnTo>
                  <a:lnTo>
                    <a:pt x="631237" y="0"/>
                  </a:lnTo>
                  <a:lnTo>
                    <a:pt x="841650" y="177500"/>
                  </a:lnTo>
                  <a:lnTo>
                    <a:pt x="1052062" y="197222"/>
                  </a:lnTo>
                  <a:lnTo>
                    <a:pt x="1262475" y="197222"/>
                  </a:lnTo>
                  <a:lnTo>
                    <a:pt x="1472887" y="138055"/>
                  </a:lnTo>
                </a:path>
              </a:pathLst>
            </a:custGeom>
            <a:ln w="35231" cap="flat">
              <a:solidFill>
                <a:srgbClr val="BEBEBE">
                  <a:alpha val="69803"/>
                </a:srgbClr>
              </a:solidFill>
              <a:prstDash val="solid"/>
              <a:round/>
            </a:ln>
          </p:spPr>
          <p:txBody>
            <a:bodyPr/>
            <a:lstStyle/>
            <a:p/>
          </p:txBody>
        </p:sp>
        <p:sp>
          <p:nvSpPr>
            <p:cNvPr id="357" name="pl357"/>
            <p:cNvSpPr/>
            <p:nvPr/>
          </p:nvSpPr>
          <p:spPr>
            <a:xfrm>
              <a:off x="5838112" y="2935394"/>
              <a:ext cx="1472887" cy="59166"/>
            </a:xfrm>
            <a:custGeom>
              <a:avLst/>
              <a:pathLst>
                <a:path w="1472887" h="59166">
                  <a:moveTo>
                    <a:pt x="0" y="39444"/>
                  </a:moveTo>
                  <a:lnTo>
                    <a:pt x="210412" y="59166"/>
                  </a:lnTo>
                  <a:lnTo>
                    <a:pt x="420825" y="19722"/>
                  </a:lnTo>
                  <a:lnTo>
                    <a:pt x="631237" y="19722"/>
                  </a:lnTo>
                  <a:lnTo>
                    <a:pt x="841650" y="0"/>
                  </a:lnTo>
                  <a:lnTo>
                    <a:pt x="1052062" y="39444"/>
                  </a:lnTo>
                  <a:lnTo>
                    <a:pt x="1262475" y="19722"/>
                  </a:lnTo>
                  <a:lnTo>
                    <a:pt x="1472887" y="39444"/>
                  </a:lnTo>
                </a:path>
              </a:pathLst>
            </a:custGeom>
            <a:ln w="20325" cap="flat">
              <a:solidFill>
                <a:srgbClr val="6B6B6B">
                  <a:alpha val="100000"/>
                </a:srgbClr>
              </a:solidFill>
              <a:prstDash val="solid"/>
              <a:round/>
            </a:ln>
          </p:spPr>
          <p:txBody>
            <a:bodyPr/>
            <a:lstStyle/>
            <a:p/>
          </p:txBody>
        </p:sp>
        <p:sp>
          <p:nvSpPr>
            <p:cNvPr id="358" name="pl358"/>
            <p:cNvSpPr/>
            <p:nvPr/>
          </p:nvSpPr>
          <p:spPr>
            <a:xfrm>
              <a:off x="5838112" y="2876227"/>
              <a:ext cx="1472887" cy="197222"/>
            </a:xfrm>
            <a:custGeom>
              <a:avLst/>
              <a:pathLst>
                <a:path w="1472887" h="197222">
                  <a:moveTo>
                    <a:pt x="0" y="59166"/>
                  </a:moveTo>
                  <a:lnTo>
                    <a:pt x="210412" y="118333"/>
                  </a:lnTo>
                  <a:lnTo>
                    <a:pt x="420825" y="19722"/>
                  </a:lnTo>
                  <a:lnTo>
                    <a:pt x="631237" y="0"/>
                  </a:lnTo>
                  <a:lnTo>
                    <a:pt x="841650" y="177500"/>
                  </a:lnTo>
                  <a:lnTo>
                    <a:pt x="1052062" y="197222"/>
                  </a:lnTo>
                  <a:lnTo>
                    <a:pt x="1262475" y="197222"/>
                  </a:lnTo>
                  <a:lnTo>
                    <a:pt x="1472887" y="138055"/>
                  </a:lnTo>
                </a:path>
              </a:pathLst>
            </a:custGeom>
            <a:ln w="40651" cap="flat">
              <a:solidFill>
                <a:srgbClr val="000000">
                  <a:alpha val="100000"/>
                </a:srgbClr>
              </a:solidFill>
              <a:prstDash val="solid"/>
              <a:round/>
            </a:ln>
          </p:spPr>
          <p:txBody>
            <a:bodyPr/>
            <a:lstStyle/>
            <a:p/>
          </p:txBody>
        </p:sp>
        <p:sp>
          <p:nvSpPr>
            <p:cNvPr id="359" name="pl359"/>
            <p:cNvSpPr/>
            <p:nvPr/>
          </p:nvSpPr>
          <p:spPr>
            <a:xfrm>
              <a:off x="5838112" y="2876227"/>
              <a:ext cx="1472887" cy="197222"/>
            </a:xfrm>
            <a:custGeom>
              <a:avLst/>
              <a:pathLst>
                <a:path w="1472887" h="197222">
                  <a:moveTo>
                    <a:pt x="0" y="59166"/>
                  </a:moveTo>
                  <a:lnTo>
                    <a:pt x="210412" y="118333"/>
                  </a:lnTo>
                  <a:lnTo>
                    <a:pt x="420825" y="19722"/>
                  </a:lnTo>
                  <a:lnTo>
                    <a:pt x="631237" y="0"/>
                  </a:lnTo>
                  <a:lnTo>
                    <a:pt x="841650" y="177500"/>
                  </a:lnTo>
                  <a:lnTo>
                    <a:pt x="1052062" y="197222"/>
                  </a:lnTo>
                  <a:lnTo>
                    <a:pt x="1262475" y="197222"/>
                  </a:lnTo>
                  <a:lnTo>
                    <a:pt x="1472887" y="138055"/>
                  </a:lnTo>
                </a:path>
              </a:pathLst>
            </a:custGeom>
            <a:ln w="35231" cap="flat">
              <a:solidFill>
                <a:srgbClr val="F26A21">
                  <a:alpha val="100000"/>
                </a:srgbClr>
              </a:solidFill>
              <a:prstDash val="solid"/>
              <a:round/>
            </a:ln>
          </p:spPr>
          <p:txBody>
            <a:bodyPr/>
            <a:lstStyle/>
            <a:p/>
          </p:txBody>
        </p:sp>
        <p:sp>
          <p:nvSpPr>
            <p:cNvPr id="360" name="pl360"/>
            <p:cNvSpPr/>
            <p:nvPr/>
          </p:nvSpPr>
          <p:spPr>
            <a:xfrm>
              <a:off x="5764468" y="315233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61" name="tx361"/>
            <p:cNvSpPr/>
            <p:nvPr/>
          </p:nvSpPr>
          <p:spPr>
            <a:xfrm>
              <a:off x="5781877" y="2772365"/>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62" name="tx362"/>
            <p:cNvSpPr/>
            <p:nvPr/>
          </p:nvSpPr>
          <p:spPr>
            <a:xfrm>
              <a:off x="6018395" y="28315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63" name="tx363"/>
            <p:cNvSpPr/>
            <p:nvPr/>
          </p:nvSpPr>
          <p:spPr>
            <a:xfrm>
              <a:off x="6198679" y="27329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64" name="tx364"/>
            <p:cNvSpPr/>
            <p:nvPr/>
          </p:nvSpPr>
          <p:spPr>
            <a:xfrm>
              <a:off x="6409091" y="2713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65" name="tx365"/>
            <p:cNvSpPr/>
            <p:nvPr/>
          </p:nvSpPr>
          <p:spPr>
            <a:xfrm>
              <a:off x="6649633" y="28906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66" name="tx366"/>
            <p:cNvSpPr/>
            <p:nvPr/>
          </p:nvSpPr>
          <p:spPr>
            <a:xfrm>
              <a:off x="6860046" y="29104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67" name="tx367"/>
            <p:cNvSpPr/>
            <p:nvPr/>
          </p:nvSpPr>
          <p:spPr>
            <a:xfrm>
              <a:off x="7070458" y="29104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68" name="tx368"/>
            <p:cNvSpPr/>
            <p:nvPr/>
          </p:nvSpPr>
          <p:spPr>
            <a:xfrm>
              <a:off x="7280871" y="28512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69" name="rc369"/>
            <p:cNvSpPr/>
            <p:nvPr/>
          </p:nvSpPr>
          <p:spPr>
            <a:xfrm>
              <a:off x="5764468" y="3483127"/>
              <a:ext cx="1620176" cy="1019640"/>
            </a:xfrm>
            <a:prstGeom prst="rect">
              <a:avLst/>
            </a:prstGeom>
            <a:solidFill>
              <a:srgbClr val="EBEBEB">
                <a:alpha val="100000"/>
              </a:srgbClr>
            </a:solidFill>
          </p:spPr>
          <p:txBody>
            <a:bodyPr/>
            <a:lstStyle/>
            <a:p/>
          </p:txBody>
        </p:sp>
        <p:sp>
          <p:nvSpPr>
            <p:cNvPr id="370" name="pl370"/>
            <p:cNvSpPr/>
            <p:nvPr/>
          </p:nvSpPr>
          <p:spPr>
            <a:xfrm>
              <a:off x="5764468" y="420989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71" name="pl371"/>
            <p:cNvSpPr/>
            <p:nvPr/>
          </p:nvSpPr>
          <p:spPr>
            <a:xfrm>
              <a:off x="5764468" y="371683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72" name="pl372"/>
            <p:cNvSpPr/>
            <p:nvPr/>
          </p:nvSpPr>
          <p:spPr>
            <a:xfrm>
              <a:off x="5764468" y="445642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3" name="pl373"/>
            <p:cNvSpPr/>
            <p:nvPr/>
          </p:nvSpPr>
          <p:spPr>
            <a:xfrm>
              <a:off x="5764468" y="396336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4" name="pl374"/>
            <p:cNvSpPr/>
            <p:nvPr/>
          </p:nvSpPr>
          <p:spPr>
            <a:xfrm>
              <a:off x="583811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604852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62589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646935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667976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68901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710058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1" name="pl381"/>
            <p:cNvSpPr/>
            <p:nvPr/>
          </p:nvSpPr>
          <p:spPr>
            <a:xfrm>
              <a:off x="731100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2" name="pl382"/>
            <p:cNvSpPr/>
            <p:nvPr/>
          </p:nvSpPr>
          <p:spPr>
            <a:xfrm>
              <a:off x="5838112" y="4239475"/>
              <a:ext cx="1472887" cy="59166"/>
            </a:xfrm>
            <a:custGeom>
              <a:avLst/>
              <a:pathLst>
                <a:path w="1472887" h="59166">
                  <a:moveTo>
                    <a:pt x="0" y="39444"/>
                  </a:moveTo>
                  <a:lnTo>
                    <a:pt x="210412" y="59166"/>
                  </a:lnTo>
                  <a:lnTo>
                    <a:pt x="420825" y="19722"/>
                  </a:lnTo>
                  <a:lnTo>
                    <a:pt x="631237" y="19722"/>
                  </a:lnTo>
                  <a:lnTo>
                    <a:pt x="841650" y="0"/>
                  </a:lnTo>
                  <a:lnTo>
                    <a:pt x="1052062" y="39444"/>
                  </a:lnTo>
                  <a:lnTo>
                    <a:pt x="1262475" y="19722"/>
                  </a:lnTo>
                  <a:lnTo>
                    <a:pt x="1472887" y="39444"/>
                  </a:lnTo>
                </a:path>
              </a:pathLst>
            </a:custGeom>
            <a:ln w="20325" cap="flat">
              <a:solidFill>
                <a:srgbClr val="BEBEBE">
                  <a:alpha val="69803"/>
                </a:srgbClr>
              </a:solidFill>
              <a:prstDash val="solid"/>
              <a:round/>
            </a:ln>
          </p:spPr>
          <p:txBody>
            <a:bodyPr/>
            <a:lstStyle/>
            <a:p/>
          </p:txBody>
        </p:sp>
        <p:sp>
          <p:nvSpPr>
            <p:cNvPr id="383" name="pl383"/>
            <p:cNvSpPr/>
            <p:nvPr/>
          </p:nvSpPr>
          <p:spPr>
            <a:xfrm>
              <a:off x="5838112" y="4200031"/>
              <a:ext cx="1472887" cy="98611"/>
            </a:xfrm>
            <a:custGeom>
              <a:avLst/>
              <a:pathLst>
                <a:path w="1472887" h="98611">
                  <a:moveTo>
                    <a:pt x="0" y="19722"/>
                  </a:moveTo>
                  <a:lnTo>
                    <a:pt x="210412" y="98611"/>
                  </a:lnTo>
                  <a:lnTo>
                    <a:pt x="420825" y="39444"/>
                  </a:lnTo>
                  <a:lnTo>
                    <a:pt x="631237" y="19722"/>
                  </a:lnTo>
                  <a:lnTo>
                    <a:pt x="841650" y="0"/>
                  </a:lnTo>
                  <a:lnTo>
                    <a:pt x="1052062" y="39444"/>
                  </a:lnTo>
                  <a:lnTo>
                    <a:pt x="1262475" y="39444"/>
                  </a:lnTo>
                  <a:lnTo>
                    <a:pt x="1472887" y="39444"/>
                  </a:lnTo>
                </a:path>
              </a:pathLst>
            </a:custGeom>
            <a:ln w="40651" cap="flat">
              <a:solidFill>
                <a:srgbClr val="BEBEBE">
                  <a:alpha val="69803"/>
                </a:srgbClr>
              </a:solidFill>
              <a:prstDash val="solid"/>
              <a:round/>
            </a:ln>
          </p:spPr>
          <p:txBody>
            <a:bodyPr/>
            <a:lstStyle/>
            <a:p/>
          </p:txBody>
        </p:sp>
        <p:sp>
          <p:nvSpPr>
            <p:cNvPr id="384" name="pl384"/>
            <p:cNvSpPr/>
            <p:nvPr/>
          </p:nvSpPr>
          <p:spPr>
            <a:xfrm>
              <a:off x="5838112" y="4200031"/>
              <a:ext cx="1472887" cy="98611"/>
            </a:xfrm>
            <a:custGeom>
              <a:avLst/>
              <a:pathLst>
                <a:path w="1472887" h="98611">
                  <a:moveTo>
                    <a:pt x="0" y="19722"/>
                  </a:moveTo>
                  <a:lnTo>
                    <a:pt x="210412" y="98611"/>
                  </a:lnTo>
                  <a:lnTo>
                    <a:pt x="420825" y="39444"/>
                  </a:lnTo>
                  <a:lnTo>
                    <a:pt x="631237" y="19722"/>
                  </a:lnTo>
                  <a:lnTo>
                    <a:pt x="841650" y="0"/>
                  </a:lnTo>
                  <a:lnTo>
                    <a:pt x="1052062" y="39444"/>
                  </a:lnTo>
                  <a:lnTo>
                    <a:pt x="1262475" y="39444"/>
                  </a:lnTo>
                  <a:lnTo>
                    <a:pt x="1472887" y="39444"/>
                  </a:lnTo>
                </a:path>
              </a:pathLst>
            </a:custGeom>
            <a:ln w="35231" cap="flat">
              <a:solidFill>
                <a:srgbClr val="BEBEBE">
                  <a:alpha val="69803"/>
                </a:srgbClr>
              </a:solidFill>
              <a:prstDash val="solid"/>
              <a:round/>
            </a:ln>
          </p:spPr>
          <p:txBody>
            <a:bodyPr/>
            <a:lstStyle/>
            <a:p/>
          </p:txBody>
        </p:sp>
        <p:sp>
          <p:nvSpPr>
            <p:cNvPr id="385" name="pl385"/>
            <p:cNvSpPr/>
            <p:nvPr/>
          </p:nvSpPr>
          <p:spPr>
            <a:xfrm>
              <a:off x="5838112" y="4239475"/>
              <a:ext cx="1472887" cy="59166"/>
            </a:xfrm>
            <a:custGeom>
              <a:avLst/>
              <a:pathLst>
                <a:path w="1472887" h="59166">
                  <a:moveTo>
                    <a:pt x="0" y="39444"/>
                  </a:moveTo>
                  <a:lnTo>
                    <a:pt x="210412" y="59166"/>
                  </a:lnTo>
                  <a:lnTo>
                    <a:pt x="420825" y="19722"/>
                  </a:lnTo>
                  <a:lnTo>
                    <a:pt x="631237" y="19722"/>
                  </a:lnTo>
                  <a:lnTo>
                    <a:pt x="841650" y="0"/>
                  </a:lnTo>
                  <a:lnTo>
                    <a:pt x="1052062" y="39444"/>
                  </a:lnTo>
                  <a:lnTo>
                    <a:pt x="1262475" y="19722"/>
                  </a:lnTo>
                  <a:lnTo>
                    <a:pt x="1472887" y="39444"/>
                  </a:lnTo>
                </a:path>
              </a:pathLst>
            </a:custGeom>
            <a:ln w="20325" cap="flat">
              <a:solidFill>
                <a:srgbClr val="6B6B6B">
                  <a:alpha val="100000"/>
                </a:srgbClr>
              </a:solidFill>
              <a:prstDash val="solid"/>
              <a:round/>
            </a:ln>
          </p:spPr>
          <p:txBody>
            <a:bodyPr/>
            <a:lstStyle/>
            <a:p/>
          </p:txBody>
        </p:sp>
        <p:sp>
          <p:nvSpPr>
            <p:cNvPr id="386" name="pl386"/>
            <p:cNvSpPr/>
            <p:nvPr/>
          </p:nvSpPr>
          <p:spPr>
            <a:xfrm>
              <a:off x="5838112" y="4200031"/>
              <a:ext cx="1472887" cy="98611"/>
            </a:xfrm>
            <a:custGeom>
              <a:avLst/>
              <a:pathLst>
                <a:path w="1472887" h="98611">
                  <a:moveTo>
                    <a:pt x="0" y="19722"/>
                  </a:moveTo>
                  <a:lnTo>
                    <a:pt x="210412" y="98611"/>
                  </a:lnTo>
                  <a:lnTo>
                    <a:pt x="420825" y="39444"/>
                  </a:lnTo>
                  <a:lnTo>
                    <a:pt x="631237" y="19722"/>
                  </a:lnTo>
                  <a:lnTo>
                    <a:pt x="841650" y="0"/>
                  </a:lnTo>
                  <a:lnTo>
                    <a:pt x="1052062" y="39444"/>
                  </a:lnTo>
                  <a:lnTo>
                    <a:pt x="1262475" y="39444"/>
                  </a:lnTo>
                  <a:lnTo>
                    <a:pt x="1472887" y="39444"/>
                  </a:lnTo>
                </a:path>
              </a:pathLst>
            </a:custGeom>
            <a:ln w="40651" cap="flat">
              <a:solidFill>
                <a:srgbClr val="000000">
                  <a:alpha val="100000"/>
                </a:srgbClr>
              </a:solidFill>
              <a:prstDash val="solid"/>
              <a:round/>
            </a:ln>
          </p:spPr>
          <p:txBody>
            <a:bodyPr/>
            <a:lstStyle/>
            <a:p/>
          </p:txBody>
        </p:sp>
        <p:sp>
          <p:nvSpPr>
            <p:cNvPr id="387" name="pl387"/>
            <p:cNvSpPr/>
            <p:nvPr/>
          </p:nvSpPr>
          <p:spPr>
            <a:xfrm>
              <a:off x="5838112" y="4200031"/>
              <a:ext cx="1472887" cy="98611"/>
            </a:xfrm>
            <a:custGeom>
              <a:avLst/>
              <a:pathLst>
                <a:path w="1472887" h="98611">
                  <a:moveTo>
                    <a:pt x="0" y="19722"/>
                  </a:moveTo>
                  <a:lnTo>
                    <a:pt x="210412" y="98611"/>
                  </a:lnTo>
                  <a:lnTo>
                    <a:pt x="420825" y="39444"/>
                  </a:lnTo>
                  <a:lnTo>
                    <a:pt x="631237" y="19722"/>
                  </a:lnTo>
                  <a:lnTo>
                    <a:pt x="841650" y="0"/>
                  </a:lnTo>
                  <a:lnTo>
                    <a:pt x="1052062" y="39444"/>
                  </a:lnTo>
                  <a:lnTo>
                    <a:pt x="1262475" y="39444"/>
                  </a:lnTo>
                  <a:lnTo>
                    <a:pt x="1472887" y="39444"/>
                  </a:lnTo>
                </a:path>
              </a:pathLst>
            </a:custGeom>
            <a:ln w="35231" cap="flat">
              <a:solidFill>
                <a:srgbClr val="F26A21">
                  <a:alpha val="100000"/>
                </a:srgbClr>
              </a:solidFill>
              <a:prstDash val="solid"/>
              <a:round/>
            </a:ln>
          </p:spPr>
          <p:txBody>
            <a:bodyPr/>
            <a:lstStyle/>
            <a:p/>
          </p:txBody>
        </p:sp>
        <p:sp>
          <p:nvSpPr>
            <p:cNvPr id="388" name="pl388"/>
            <p:cNvSpPr/>
            <p:nvPr/>
          </p:nvSpPr>
          <p:spPr>
            <a:xfrm>
              <a:off x="5764468" y="445642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89" name="tx389"/>
            <p:cNvSpPr/>
            <p:nvPr/>
          </p:nvSpPr>
          <p:spPr>
            <a:xfrm>
              <a:off x="5777853" y="40567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90" name="tx390"/>
            <p:cNvSpPr/>
            <p:nvPr/>
          </p:nvSpPr>
          <p:spPr>
            <a:xfrm>
              <a:off x="6018395" y="41356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91" name="tx391"/>
            <p:cNvSpPr/>
            <p:nvPr/>
          </p:nvSpPr>
          <p:spPr>
            <a:xfrm>
              <a:off x="6202702" y="407644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92" name="tx392"/>
            <p:cNvSpPr/>
            <p:nvPr/>
          </p:nvSpPr>
          <p:spPr>
            <a:xfrm>
              <a:off x="6409091" y="40567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93" name="tx393"/>
            <p:cNvSpPr/>
            <p:nvPr/>
          </p:nvSpPr>
          <p:spPr>
            <a:xfrm>
              <a:off x="6619504" y="40370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94" name="tx394"/>
            <p:cNvSpPr/>
            <p:nvPr/>
          </p:nvSpPr>
          <p:spPr>
            <a:xfrm>
              <a:off x="6833940" y="407644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95" name="tx395"/>
            <p:cNvSpPr/>
            <p:nvPr/>
          </p:nvSpPr>
          <p:spPr>
            <a:xfrm>
              <a:off x="7044352" y="407644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96" name="tx396"/>
            <p:cNvSpPr/>
            <p:nvPr/>
          </p:nvSpPr>
          <p:spPr>
            <a:xfrm>
              <a:off x="7254765" y="407644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97" name="rc397"/>
            <p:cNvSpPr/>
            <p:nvPr/>
          </p:nvSpPr>
          <p:spPr>
            <a:xfrm>
              <a:off x="7454234" y="874964"/>
              <a:ext cx="1620176" cy="1019640"/>
            </a:xfrm>
            <a:prstGeom prst="rect">
              <a:avLst/>
            </a:prstGeom>
            <a:solidFill>
              <a:srgbClr val="EBEBEB">
                <a:alpha val="100000"/>
              </a:srgbClr>
            </a:solidFill>
          </p:spPr>
          <p:txBody>
            <a:bodyPr/>
            <a:lstStyle/>
            <a:p/>
          </p:txBody>
        </p:sp>
        <p:sp>
          <p:nvSpPr>
            <p:cNvPr id="398" name="pl398"/>
            <p:cNvSpPr/>
            <p:nvPr/>
          </p:nvSpPr>
          <p:spPr>
            <a:xfrm>
              <a:off x="7454234" y="160172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9" name="pl399"/>
            <p:cNvSpPr/>
            <p:nvPr/>
          </p:nvSpPr>
          <p:spPr>
            <a:xfrm>
              <a:off x="7454234" y="110867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00" name="pl400"/>
            <p:cNvSpPr/>
            <p:nvPr/>
          </p:nvSpPr>
          <p:spPr>
            <a:xfrm>
              <a:off x="7454234" y="18482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1" name="pl401"/>
            <p:cNvSpPr/>
            <p:nvPr/>
          </p:nvSpPr>
          <p:spPr>
            <a:xfrm>
              <a:off x="7454234" y="135520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2" name="pl402"/>
            <p:cNvSpPr/>
            <p:nvPr/>
          </p:nvSpPr>
          <p:spPr>
            <a:xfrm>
              <a:off x="752787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3" name="pl403"/>
            <p:cNvSpPr/>
            <p:nvPr/>
          </p:nvSpPr>
          <p:spPr>
            <a:xfrm>
              <a:off x="77382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794870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815911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836952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857994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8790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900076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7527878" y="1631312"/>
              <a:ext cx="1472887" cy="59166"/>
            </a:xfrm>
            <a:custGeom>
              <a:avLst/>
              <a:pathLst>
                <a:path w="1472887" h="59166">
                  <a:moveTo>
                    <a:pt x="0" y="39444"/>
                  </a:moveTo>
                  <a:lnTo>
                    <a:pt x="210412" y="59166"/>
                  </a:lnTo>
                  <a:lnTo>
                    <a:pt x="420825" y="19722"/>
                  </a:lnTo>
                  <a:lnTo>
                    <a:pt x="631237" y="19722"/>
                  </a:lnTo>
                  <a:lnTo>
                    <a:pt x="841650" y="0"/>
                  </a:lnTo>
                  <a:lnTo>
                    <a:pt x="1052062" y="39444"/>
                  </a:lnTo>
                  <a:lnTo>
                    <a:pt x="1262475" y="19722"/>
                  </a:lnTo>
                  <a:lnTo>
                    <a:pt x="1472887" y="39444"/>
                  </a:lnTo>
                </a:path>
              </a:pathLst>
            </a:custGeom>
            <a:ln w="20325" cap="flat">
              <a:solidFill>
                <a:srgbClr val="BEBEBE">
                  <a:alpha val="69803"/>
                </a:srgbClr>
              </a:solidFill>
              <a:prstDash val="solid"/>
              <a:round/>
            </a:ln>
          </p:spPr>
          <p:txBody>
            <a:bodyPr/>
            <a:lstStyle/>
            <a:p/>
          </p:txBody>
        </p:sp>
        <p:sp>
          <p:nvSpPr>
            <p:cNvPr id="411" name="pl411"/>
            <p:cNvSpPr/>
            <p:nvPr/>
          </p:nvSpPr>
          <p:spPr>
            <a:xfrm>
              <a:off x="7527878" y="1512978"/>
              <a:ext cx="1472887" cy="98611"/>
            </a:xfrm>
            <a:custGeom>
              <a:avLst/>
              <a:pathLst>
                <a:path w="1472887" h="98611">
                  <a:moveTo>
                    <a:pt x="0" y="98611"/>
                  </a:moveTo>
                  <a:lnTo>
                    <a:pt x="210412" y="19722"/>
                  </a:lnTo>
                  <a:lnTo>
                    <a:pt x="420825" y="19722"/>
                  </a:lnTo>
                  <a:lnTo>
                    <a:pt x="631237" y="19722"/>
                  </a:lnTo>
                  <a:lnTo>
                    <a:pt x="841650" y="0"/>
                  </a:lnTo>
                  <a:lnTo>
                    <a:pt x="1052062" y="98611"/>
                  </a:lnTo>
                  <a:lnTo>
                    <a:pt x="1262475" y="19722"/>
                  </a:lnTo>
                  <a:lnTo>
                    <a:pt x="1472887" y="0"/>
                  </a:lnTo>
                </a:path>
              </a:pathLst>
            </a:custGeom>
            <a:ln w="40651" cap="flat">
              <a:solidFill>
                <a:srgbClr val="BEBEBE">
                  <a:alpha val="69803"/>
                </a:srgbClr>
              </a:solidFill>
              <a:prstDash val="solid"/>
              <a:round/>
            </a:ln>
          </p:spPr>
          <p:txBody>
            <a:bodyPr/>
            <a:lstStyle/>
            <a:p/>
          </p:txBody>
        </p:sp>
        <p:sp>
          <p:nvSpPr>
            <p:cNvPr id="412" name="pl412"/>
            <p:cNvSpPr/>
            <p:nvPr/>
          </p:nvSpPr>
          <p:spPr>
            <a:xfrm>
              <a:off x="7527878" y="1512978"/>
              <a:ext cx="1472887" cy="98611"/>
            </a:xfrm>
            <a:custGeom>
              <a:avLst/>
              <a:pathLst>
                <a:path w="1472887" h="98611">
                  <a:moveTo>
                    <a:pt x="0" y="98611"/>
                  </a:moveTo>
                  <a:lnTo>
                    <a:pt x="210412" y="19722"/>
                  </a:lnTo>
                  <a:lnTo>
                    <a:pt x="420825" y="19722"/>
                  </a:lnTo>
                  <a:lnTo>
                    <a:pt x="631237" y="19722"/>
                  </a:lnTo>
                  <a:lnTo>
                    <a:pt x="841650" y="0"/>
                  </a:lnTo>
                  <a:lnTo>
                    <a:pt x="1052062" y="98611"/>
                  </a:lnTo>
                  <a:lnTo>
                    <a:pt x="1262475" y="19722"/>
                  </a:lnTo>
                  <a:lnTo>
                    <a:pt x="1472887" y="0"/>
                  </a:lnTo>
                </a:path>
              </a:pathLst>
            </a:custGeom>
            <a:ln w="35231" cap="flat">
              <a:solidFill>
                <a:srgbClr val="BEBEBE">
                  <a:alpha val="69803"/>
                </a:srgbClr>
              </a:solidFill>
              <a:prstDash val="solid"/>
              <a:round/>
            </a:ln>
          </p:spPr>
          <p:txBody>
            <a:bodyPr/>
            <a:lstStyle/>
            <a:p/>
          </p:txBody>
        </p:sp>
        <p:sp>
          <p:nvSpPr>
            <p:cNvPr id="413" name="pl413"/>
            <p:cNvSpPr/>
            <p:nvPr/>
          </p:nvSpPr>
          <p:spPr>
            <a:xfrm>
              <a:off x="7527878" y="1631312"/>
              <a:ext cx="1472887" cy="59166"/>
            </a:xfrm>
            <a:custGeom>
              <a:avLst/>
              <a:pathLst>
                <a:path w="1472887" h="59166">
                  <a:moveTo>
                    <a:pt x="0" y="39444"/>
                  </a:moveTo>
                  <a:lnTo>
                    <a:pt x="210412" y="59166"/>
                  </a:lnTo>
                  <a:lnTo>
                    <a:pt x="420825" y="19722"/>
                  </a:lnTo>
                  <a:lnTo>
                    <a:pt x="631237" y="19722"/>
                  </a:lnTo>
                  <a:lnTo>
                    <a:pt x="841650" y="0"/>
                  </a:lnTo>
                  <a:lnTo>
                    <a:pt x="1052062" y="39444"/>
                  </a:lnTo>
                  <a:lnTo>
                    <a:pt x="1262475" y="19722"/>
                  </a:lnTo>
                  <a:lnTo>
                    <a:pt x="1472887" y="39444"/>
                  </a:lnTo>
                </a:path>
              </a:pathLst>
            </a:custGeom>
            <a:ln w="20325" cap="flat">
              <a:solidFill>
                <a:srgbClr val="6B6B6B">
                  <a:alpha val="100000"/>
                </a:srgbClr>
              </a:solidFill>
              <a:prstDash val="solid"/>
              <a:round/>
            </a:ln>
          </p:spPr>
          <p:txBody>
            <a:bodyPr/>
            <a:lstStyle/>
            <a:p/>
          </p:txBody>
        </p:sp>
        <p:sp>
          <p:nvSpPr>
            <p:cNvPr id="414" name="pl414"/>
            <p:cNvSpPr/>
            <p:nvPr/>
          </p:nvSpPr>
          <p:spPr>
            <a:xfrm>
              <a:off x="7527878" y="1512978"/>
              <a:ext cx="1472887" cy="98611"/>
            </a:xfrm>
            <a:custGeom>
              <a:avLst/>
              <a:pathLst>
                <a:path w="1472887" h="98611">
                  <a:moveTo>
                    <a:pt x="0" y="98611"/>
                  </a:moveTo>
                  <a:lnTo>
                    <a:pt x="210412" y="19722"/>
                  </a:lnTo>
                  <a:lnTo>
                    <a:pt x="420825" y="19722"/>
                  </a:lnTo>
                  <a:lnTo>
                    <a:pt x="631237" y="19722"/>
                  </a:lnTo>
                  <a:lnTo>
                    <a:pt x="841650" y="0"/>
                  </a:lnTo>
                  <a:lnTo>
                    <a:pt x="1052062" y="98611"/>
                  </a:lnTo>
                  <a:lnTo>
                    <a:pt x="1262475" y="19722"/>
                  </a:lnTo>
                  <a:lnTo>
                    <a:pt x="1472887" y="0"/>
                  </a:lnTo>
                </a:path>
              </a:pathLst>
            </a:custGeom>
            <a:ln w="40651" cap="flat">
              <a:solidFill>
                <a:srgbClr val="000000">
                  <a:alpha val="100000"/>
                </a:srgbClr>
              </a:solidFill>
              <a:prstDash val="solid"/>
              <a:round/>
            </a:ln>
          </p:spPr>
          <p:txBody>
            <a:bodyPr/>
            <a:lstStyle/>
            <a:p/>
          </p:txBody>
        </p:sp>
        <p:sp>
          <p:nvSpPr>
            <p:cNvPr id="415" name="pl415"/>
            <p:cNvSpPr/>
            <p:nvPr/>
          </p:nvSpPr>
          <p:spPr>
            <a:xfrm>
              <a:off x="7527878" y="1512978"/>
              <a:ext cx="1472887" cy="98611"/>
            </a:xfrm>
            <a:custGeom>
              <a:avLst/>
              <a:pathLst>
                <a:path w="1472887" h="98611">
                  <a:moveTo>
                    <a:pt x="0" y="98611"/>
                  </a:moveTo>
                  <a:lnTo>
                    <a:pt x="210412" y="19722"/>
                  </a:lnTo>
                  <a:lnTo>
                    <a:pt x="420825" y="19722"/>
                  </a:lnTo>
                  <a:lnTo>
                    <a:pt x="631237" y="19722"/>
                  </a:lnTo>
                  <a:lnTo>
                    <a:pt x="841650" y="0"/>
                  </a:lnTo>
                  <a:lnTo>
                    <a:pt x="1052062" y="98611"/>
                  </a:lnTo>
                  <a:lnTo>
                    <a:pt x="1262475" y="19722"/>
                  </a:lnTo>
                  <a:lnTo>
                    <a:pt x="1472887" y="0"/>
                  </a:lnTo>
                </a:path>
              </a:pathLst>
            </a:custGeom>
            <a:ln w="35231" cap="flat">
              <a:solidFill>
                <a:srgbClr val="F26A21">
                  <a:alpha val="100000"/>
                </a:srgbClr>
              </a:solidFill>
              <a:prstDash val="solid"/>
              <a:round/>
            </a:ln>
          </p:spPr>
          <p:txBody>
            <a:bodyPr/>
            <a:lstStyle/>
            <a:p/>
          </p:txBody>
        </p:sp>
        <p:sp>
          <p:nvSpPr>
            <p:cNvPr id="416" name="pl416"/>
            <p:cNvSpPr/>
            <p:nvPr/>
          </p:nvSpPr>
          <p:spPr>
            <a:xfrm>
              <a:off x="7454234" y="18482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17" name="tx417"/>
            <p:cNvSpPr/>
            <p:nvPr/>
          </p:nvSpPr>
          <p:spPr>
            <a:xfrm>
              <a:off x="7467619" y="1448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18" name="tx418"/>
            <p:cNvSpPr/>
            <p:nvPr/>
          </p:nvSpPr>
          <p:spPr>
            <a:xfrm>
              <a:off x="7678032" y="13696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419" name="tx419"/>
            <p:cNvSpPr/>
            <p:nvPr/>
          </p:nvSpPr>
          <p:spPr>
            <a:xfrm>
              <a:off x="7888444" y="13696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420" name="tx420"/>
            <p:cNvSpPr/>
            <p:nvPr/>
          </p:nvSpPr>
          <p:spPr>
            <a:xfrm>
              <a:off x="8098857" y="13696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421" name="tx421"/>
            <p:cNvSpPr/>
            <p:nvPr/>
          </p:nvSpPr>
          <p:spPr>
            <a:xfrm>
              <a:off x="8309269" y="13499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422" name="tx422"/>
            <p:cNvSpPr/>
            <p:nvPr/>
          </p:nvSpPr>
          <p:spPr>
            <a:xfrm>
              <a:off x="8519682" y="1448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23" name="tx423"/>
            <p:cNvSpPr/>
            <p:nvPr/>
          </p:nvSpPr>
          <p:spPr>
            <a:xfrm>
              <a:off x="8730095" y="13696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424" name="tx424"/>
            <p:cNvSpPr/>
            <p:nvPr/>
          </p:nvSpPr>
          <p:spPr>
            <a:xfrm>
              <a:off x="8940507" y="13499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425" name="rc425"/>
            <p:cNvSpPr/>
            <p:nvPr/>
          </p:nvSpPr>
          <p:spPr>
            <a:xfrm>
              <a:off x="7454234" y="2179046"/>
              <a:ext cx="1620176" cy="1019640"/>
            </a:xfrm>
            <a:prstGeom prst="rect">
              <a:avLst/>
            </a:prstGeom>
            <a:solidFill>
              <a:srgbClr val="EBEBEB">
                <a:alpha val="100000"/>
              </a:srgbClr>
            </a:solidFill>
          </p:spPr>
          <p:txBody>
            <a:bodyPr/>
            <a:lstStyle/>
            <a:p/>
          </p:txBody>
        </p:sp>
        <p:sp>
          <p:nvSpPr>
            <p:cNvPr id="426" name="pl426"/>
            <p:cNvSpPr/>
            <p:nvPr/>
          </p:nvSpPr>
          <p:spPr>
            <a:xfrm>
              <a:off x="7454234" y="290581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7" name="pl427"/>
            <p:cNvSpPr/>
            <p:nvPr/>
          </p:nvSpPr>
          <p:spPr>
            <a:xfrm>
              <a:off x="7454234" y="241275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8" name="pl428"/>
            <p:cNvSpPr/>
            <p:nvPr/>
          </p:nvSpPr>
          <p:spPr>
            <a:xfrm>
              <a:off x="7454234" y="31523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29" name="pl429"/>
            <p:cNvSpPr/>
            <p:nvPr/>
          </p:nvSpPr>
          <p:spPr>
            <a:xfrm>
              <a:off x="7454234" y="265928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30" name="pl430"/>
            <p:cNvSpPr/>
            <p:nvPr/>
          </p:nvSpPr>
          <p:spPr>
            <a:xfrm>
              <a:off x="752787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1" name="pl431"/>
            <p:cNvSpPr/>
            <p:nvPr/>
          </p:nvSpPr>
          <p:spPr>
            <a:xfrm>
              <a:off x="77382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2" name="pl432"/>
            <p:cNvSpPr/>
            <p:nvPr/>
          </p:nvSpPr>
          <p:spPr>
            <a:xfrm>
              <a:off x="794870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3" name="pl433"/>
            <p:cNvSpPr/>
            <p:nvPr/>
          </p:nvSpPr>
          <p:spPr>
            <a:xfrm>
              <a:off x="815911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836952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857994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8790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900076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7527878" y="2935394"/>
              <a:ext cx="1472887" cy="59166"/>
            </a:xfrm>
            <a:custGeom>
              <a:avLst/>
              <a:pathLst>
                <a:path w="1472887" h="59166">
                  <a:moveTo>
                    <a:pt x="0" y="39444"/>
                  </a:moveTo>
                  <a:lnTo>
                    <a:pt x="210412" y="59166"/>
                  </a:lnTo>
                  <a:lnTo>
                    <a:pt x="420825" y="19722"/>
                  </a:lnTo>
                  <a:lnTo>
                    <a:pt x="631237" y="19722"/>
                  </a:lnTo>
                  <a:lnTo>
                    <a:pt x="841650" y="0"/>
                  </a:lnTo>
                  <a:lnTo>
                    <a:pt x="1052062" y="39444"/>
                  </a:lnTo>
                  <a:lnTo>
                    <a:pt x="1262475" y="19722"/>
                  </a:lnTo>
                  <a:lnTo>
                    <a:pt x="1472887" y="39444"/>
                  </a:lnTo>
                </a:path>
              </a:pathLst>
            </a:custGeom>
            <a:ln w="20325" cap="flat">
              <a:solidFill>
                <a:srgbClr val="BEBEBE">
                  <a:alpha val="69803"/>
                </a:srgbClr>
              </a:solidFill>
              <a:prstDash val="solid"/>
              <a:round/>
            </a:ln>
          </p:spPr>
          <p:txBody>
            <a:bodyPr/>
            <a:lstStyle/>
            <a:p/>
          </p:txBody>
        </p:sp>
        <p:sp>
          <p:nvSpPr>
            <p:cNvPr id="439" name="pl439"/>
            <p:cNvSpPr/>
            <p:nvPr/>
          </p:nvSpPr>
          <p:spPr>
            <a:xfrm>
              <a:off x="7527878" y="2757894"/>
              <a:ext cx="1472887" cy="216944"/>
            </a:xfrm>
            <a:custGeom>
              <a:avLst/>
              <a:pathLst>
                <a:path w="1472887" h="216944">
                  <a:moveTo>
                    <a:pt x="0" y="177500"/>
                  </a:moveTo>
                  <a:lnTo>
                    <a:pt x="210412" y="59166"/>
                  </a:lnTo>
                  <a:lnTo>
                    <a:pt x="420825" y="0"/>
                  </a:lnTo>
                  <a:lnTo>
                    <a:pt x="631237" y="59166"/>
                  </a:lnTo>
                  <a:lnTo>
                    <a:pt x="841650" y="98611"/>
                  </a:lnTo>
                  <a:lnTo>
                    <a:pt x="1052062" y="216944"/>
                  </a:lnTo>
                  <a:lnTo>
                    <a:pt x="1262475" y="216944"/>
                  </a:lnTo>
                  <a:lnTo>
                    <a:pt x="1472887" y="216944"/>
                  </a:lnTo>
                </a:path>
              </a:pathLst>
            </a:custGeom>
            <a:ln w="40651" cap="flat">
              <a:solidFill>
                <a:srgbClr val="BEBEBE">
                  <a:alpha val="69803"/>
                </a:srgbClr>
              </a:solidFill>
              <a:prstDash val="solid"/>
              <a:round/>
            </a:ln>
          </p:spPr>
          <p:txBody>
            <a:bodyPr/>
            <a:lstStyle/>
            <a:p/>
          </p:txBody>
        </p:sp>
        <p:sp>
          <p:nvSpPr>
            <p:cNvPr id="440" name="pl440"/>
            <p:cNvSpPr/>
            <p:nvPr/>
          </p:nvSpPr>
          <p:spPr>
            <a:xfrm>
              <a:off x="7527878" y="2757894"/>
              <a:ext cx="1472887" cy="216944"/>
            </a:xfrm>
            <a:custGeom>
              <a:avLst/>
              <a:pathLst>
                <a:path w="1472887" h="216944">
                  <a:moveTo>
                    <a:pt x="0" y="177500"/>
                  </a:moveTo>
                  <a:lnTo>
                    <a:pt x="210412" y="59166"/>
                  </a:lnTo>
                  <a:lnTo>
                    <a:pt x="420825" y="0"/>
                  </a:lnTo>
                  <a:lnTo>
                    <a:pt x="631237" y="59166"/>
                  </a:lnTo>
                  <a:lnTo>
                    <a:pt x="841650" y="98611"/>
                  </a:lnTo>
                  <a:lnTo>
                    <a:pt x="1052062" y="216944"/>
                  </a:lnTo>
                  <a:lnTo>
                    <a:pt x="1262475" y="216944"/>
                  </a:lnTo>
                  <a:lnTo>
                    <a:pt x="1472887" y="216944"/>
                  </a:lnTo>
                </a:path>
              </a:pathLst>
            </a:custGeom>
            <a:ln w="35231" cap="flat">
              <a:solidFill>
                <a:srgbClr val="BEBEBE">
                  <a:alpha val="69803"/>
                </a:srgbClr>
              </a:solidFill>
              <a:prstDash val="solid"/>
              <a:round/>
            </a:ln>
          </p:spPr>
          <p:txBody>
            <a:bodyPr/>
            <a:lstStyle/>
            <a:p/>
          </p:txBody>
        </p:sp>
        <p:sp>
          <p:nvSpPr>
            <p:cNvPr id="441" name="pl441"/>
            <p:cNvSpPr/>
            <p:nvPr/>
          </p:nvSpPr>
          <p:spPr>
            <a:xfrm>
              <a:off x="7527878" y="2935394"/>
              <a:ext cx="1472887" cy="59166"/>
            </a:xfrm>
            <a:custGeom>
              <a:avLst/>
              <a:pathLst>
                <a:path w="1472887" h="59166">
                  <a:moveTo>
                    <a:pt x="0" y="39444"/>
                  </a:moveTo>
                  <a:lnTo>
                    <a:pt x="210412" y="59166"/>
                  </a:lnTo>
                  <a:lnTo>
                    <a:pt x="420825" y="19722"/>
                  </a:lnTo>
                  <a:lnTo>
                    <a:pt x="631237" y="19722"/>
                  </a:lnTo>
                  <a:lnTo>
                    <a:pt x="841650" y="0"/>
                  </a:lnTo>
                  <a:lnTo>
                    <a:pt x="1052062" y="39444"/>
                  </a:lnTo>
                  <a:lnTo>
                    <a:pt x="1262475" y="19722"/>
                  </a:lnTo>
                  <a:lnTo>
                    <a:pt x="1472887" y="39444"/>
                  </a:lnTo>
                </a:path>
              </a:pathLst>
            </a:custGeom>
            <a:ln w="20325" cap="flat">
              <a:solidFill>
                <a:srgbClr val="6B6B6B">
                  <a:alpha val="100000"/>
                </a:srgbClr>
              </a:solidFill>
              <a:prstDash val="solid"/>
              <a:round/>
            </a:ln>
          </p:spPr>
          <p:txBody>
            <a:bodyPr/>
            <a:lstStyle/>
            <a:p/>
          </p:txBody>
        </p:sp>
        <p:sp>
          <p:nvSpPr>
            <p:cNvPr id="442" name="pl442"/>
            <p:cNvSpPr/>
            <p:nvPr/>
          </p:nvSpPr>
          <p:spPr>
            <a:xfrm>
              <a:off x="7527878" y="2757894"/>
              <a:ext cx="1472887" cy="216944"/>
            </a:xfrm>
            <a:custGeom>
              <a:avLst/>
              <a:pathLst>
                <a:path w="1472887" h="216944">
                  <a:moveTo>
                    <a:pt x="0" y="177500"/>
                  </a:moveTo>
                  <a:lnTo>
                    <a:pt x="210412" y="59166"/>
                  </a:lnTo>
                  <a:lnTo>
                    <a:pt x="420825" y="0"/>
                  </a:lnTo>
                  <a:lnTo>
                    <a:pt x="631237" y="59166"/>
                  </a:lnTo>
                  <a:lnTo>
                    <a:pt x="841650" y="98611"/>
                  </a:lnTo>
                  <a:lnTo>
                    <a:pt x="1052062" y="216944"/>
                  </a:lnTo>
                  <a:lnTo>
                    <a:pt x="1262475" y="216944"/>
                  </a:lnTo>
                  <a:lnTo>
                    <a:pt x="1472887" y="216944"/>
                  </a:lnTo>
                </a:path>
              </a:pathLst>
            </a:custGeom>
            <a:ln w="40651" cap="flat">
              <a:solidFill>
                <a:srgbClr val="000000">
                  <a:alpha val="100000"/>
                </a:srgbClr>
              </a:solidFill>
              <a:prstDash val="solid"/>
              <a:round/>
            </a:ln>
          </p:spPr>
          <p:txBody>
            <a:bodyPr/>
            <a:lstStyle/>
            <a:p/>
          </p:txBody>
        </p:sp>
        <p:sp>
          <p:nvSpPr>
            <p:cNvPr id="443" name="pl443"/>
            <p:cNvSpPr/>
            <p:nvPr/>
          </p:nvSpPr>
          <p:spPr>
            <a:xfrm>
              <a:off x="7527878" y="2757894"/>
              <a:ext cx="1472887" cy="216944"/>
            </a:xfrm>
            <a:custGeom>
              <a:avLst/>
              <a:pathLst>
                <a:path w="1472887" h="216944">
                  <a:moveTo>
                    <a:pt x="0" y="177500"/>
                  </a:moveTo>
                  <a:lnTo>
                    <a:pt x="210412" y="59166"/>
                  </a:lnTo>
                  <a:lnTo>
                    <a:pt x="420825" y="0"/>
                  </a:lnTo>
                  <a:lnTo>
                    <a:pt x="631237" y="59166"/>
                  </a:lnTo>
                  <a:lnTo>
                    <a:pt x="841650" y="98611"/>
                  </a:lnTo>
                  <a:lnTo>
                    <a:pt x="1052062" y="216944"/>
                  </a:lnTo>
                  <a:lnTo>
                    <a:pt x="1262475" y="216944"/>
                  </a:lnTo>
                  <a:lnTo>
                    <a:pt x="1472887" y="216944"/>
                  </a:lnTo>
                </a:path>
              </a:pathLst>
            </a:custGeom>
            <a:ln w="35231" cap="flat">
              <a:solidFill>
                <a:srgbClr val="F26A21">
                  <a:alpha val="100000"/>
                </a:srgbClr>
              </a:solidFill>
              <a:prstDash val="solid"/>
              <a:round/>
            </a:ln>
          </p:spPr>
          <p:txBody>
            <a:bodyPr/>
            <a:lstStyle/>
            <a:p/>
          </p:txBody>
        </p:sp>
        <p:sp>
          <p:nvSpPr>
            <p:cNvPr id="444" name="pl444"/>
            <p:cNvSpPr/>
            <p:nvPr/>
          </p:nvSpPr>
          <p:spPr>
            <a:xfrm>
              <a:off x="7454234" y="315233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45" name="tx445"/>
            <p:cNvSpPr/>
            <p:nvPr/>
          </p:nvSpPr>
          <p:spPr>
            <a:xfrm>
              <a:off x="7471643" y="2772365"/>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446" name="tx446"/>
            <p:cNvSpPr/>
            <p:nvPr/>
          </p:nvSpPr>
          <p:spPr>
            <a:xfrm>
              <a:off x="7678032" y="26540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447" name="tx447"/>
            <p:cNvSpPr/>
            <p:nvPr/>
          </p:nvSpPr>
          <p:spPr>
            <a:xfrm>
              <a:off x="7888444" y="25948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448" name="tx448"/>
            <p:cNvSpPr/>
            <p:nvPr/>
          </p:nvSpPr>
          <p:spPr>
            <a:xfrm>
              <a:off x="8098857" y="26540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449" name="tx449"/>
            <p:cNvSpPr/>
            <p:nvPr/>
          </p:nvSpPr>
          <p:spPr>
            <a:xfrm>
              <a:off x="8309269" y="2693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450" name="tx450"/>
            <p:cNvSpPr/>
            <p:nvPr/>
          </p:nvSpPr>
          <p:spPr>
            <a:xfrm>
              <a:off x="8549811" y="28118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51" name="tx451"/>
            <p:cNvSpPr/>
            <p:nvPr/>
          </p:nvSpPr>
          <p:spPr>
            <a:xfrm>
              <a:off x="8760224" y="28118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52" name="tx452"/>
            <p:cNvSpPr/>
            <p:nvPr/>
          </p:nvSpPr>
          <p:spPr>
            <a:xfrm>
              <a:off x="8970637" y="28118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53" name="rc453"/>
            <p:cNvSpPr/>
            <p:nvPr/>
          </p:nvSpPr>
          <p:spPr>
            <a:xfrm>
              <a:off x="7454234" y="3483127"/>
              <a:ext cx="1620176" cy="1019640"/>
            </a:xfrm>
            <a:prstGeom prst="rect">
              <a:avLst/>
            </a:prstGeom>
            <a:solidFill>
              <a:srgbClr val="EBEBEB">
                <a:alpha val="100000"/>
              </a:srgbClr>
            </a:solidFill>
          </p:spPr>
          <p:txBody>
            <a:bodyPr/>
            <a:lstStyle/>
            <a:p/>
          </p:txBody>
        </p:sp>
        <p:sp>
          <p:nvSpPr>
            <p:cNvPr id="454" name="pl454"/>
            <p:cNvSpPr/>
            <p:nvPr/>
          </p:nvSpPr>
          <p:spPr>
            <a:xfrm>
              <a:off x="7454234" y="420989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5" name="pl455"/>
            <p:cNvSpPr/>
            <p:nvPr/>
          </p:nvSpPr>
          <p:spPr>
            <a:xfrm>
              <a:off x="7454234" y="371683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6" name="pl456"/>
            <p:cNvSpPr/>
            <p:nvPr/>
          </p:nvSpPr>
          <p:spPr>
            <a:xfrm>
              <a:off x="7454234" y="445642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57" name="pl457"/>
            <p:cNvSpPr/>
            <p:nvPr/>
          </p:nvSpPr>
          <p:spPr>
            <a:xfrm>
              <a:off x="7454234" y="396336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58" name="pl458"/>
            <p:cNvSpPr/>
            <p:nvPr/>
          </p:nvSpPr>
          <p:spPr>
            <a:xfrm>
              <a:off x="752787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9" name="pl459"/>
            <p:cNvSpPr/>
            <p:nvPr/>
          </p:nvSpPr>
          <p:spPr>
            <a:xfrm>
              <a:off x="77382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0" name="pl460"/>
            <p:cNvSpPr/>
            <p:nvPr/>
          </p:nvSpPr>
          <p:spPr>
            <a:xfrm>
              <a:off x="794870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1" name="pl461"/>
            <p:cNvSpPr/>
            <p:nvPr/>
          </p:nvSpPr>
          <p:spPr>
            <a:xfrm>
              <a:off x="815911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2" name="pl462"/>
            <p:cNvSpPr/>
            <p:nvPr/>
          </p:nvSpPr>
          <p:spPr>
            <a:xfrm>
              <a:off x="836952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3" name="pl463"/>
            <p:cNvSpPr/>
            <p:nvPr/>
          </p:nvSpPr>
          <p:spPr>
            <a:xfrm>
              <a:off x="857994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8790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900076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7527878" y="4239475"/>
              <a:ext cx="1472887" cy="59166"/>
            </a:xfrm>
            <a:custGeom>
              <a:avLst/>
              <a:pathLst>
                <a:path w="1472887" h="59166">
                  <a:moveTo>
                    <a:pt x="0" y="39444"/>
                  </a:moveTo>
                  <a:lnTo>
                    <a:pt x="210412" y="59166"/>
                  </a:lnTo>
                  <a:lnTo>
                    <a:pt x="420825" y="19722"/>
                  </a:lnTo>
                  <a:lnTo>
                    <a:pt x="631237" y="19722"/>
                  </a:lnTo>
                  <a:lnTo>
                    <a:pt x="841650" y="0"/>
                  </a:lnTo>
                  <a:lnTo>
                    <a:pt x="1052062" y="39444"/>
                  </a:lnTo>
                  <a:lnTo>
                    <a:pt x="1262475" y="19722"/>
                  </a:lnTo>
                  <a:lnTo>
                    <a:pt x="1472887" y="39444"/>
                  </a:lnTo>
                </a:path>
              </a:pathLst>
            </a:custGeom>
            <a:ln w="20325" cap="flat">
              <a:solidFill>
                <a:srgbClr val="BEBEBE">
                  <a:alpha val="69803"/>
                </a:srgbClr>
              </a:solidFill>
              <a:prstDash val="solid"/>
              <a:round/>
            </a:ln>
          </p:spPr>
          <p:txBody>
            <a:bodyPr/>
            <a:lstStyle/>
            <a:p/>
          </p:txBody>
        </p:sp>
        <p:sp>
          <p:nvSpPr>
            <p:cNvPr id="467" name="pl467"/>
            <p:cNvSpPr/>
            <p:nvPr/>
          </p:nvSpPr>
          <p:spPr>
            <a:xfrm>
              <a:off x="7527878" y="4318364"/>
              <a:ext cx="1472887" cy="138055"/>
            </a:xfrm>
            <a:custGeom>
              <a:avLst/>
              <a:pathLst>
                <a:path w="1472887" h="138055">
                  <a:moveTo>
                    <a:pt x="0" y="59166"/>
                  </a:moveTo>
                  <a:lnTo>
                    <a:pt x="210412" y="98611"/>
                  </a:lnTo>
                  <a:lnTo>
                    <a:pt x="420825" y="0"/>
                  </a:lnTo>
                  <a:lnTo>
                    <a:pt x="631237" y="0"/>
                  </a:lnTo>
                  <a:lnTo>
                    <a:pt x="841650" y="138055"/>
                  </a:lnTo>
                  <a:lnTo>
                    <a:pt x="1052062" y="138055"/>
                  </a:lnTo>
                  <a:lnTo>
                    <a:pt x="1262475" y="39444"/>
                  </a:lnTo>
                  <a:lnTo>
                    <a:pt x="1472887" y="78888"/>
                  </a:lnTo>
                </a:path>
              </a:pathLst>
            </a:custGeom>
            <a:ln w="40651" cap="flat">
              <a:solidFill>
                <a:srgbClr val="BEBEBE">
                  <a:alpha val="69803"/>
                </a:srgbClr>
              </a:solidFill>
              <a:prstDash val="solid"/>
              <a:round/>
            </a:ln>
          </p:spPr>
          <p:txBody>
            <a:bodyPr/>
            <a:lstStyle/>
            <a:p/>
          </p:txBody>
        </p:sp>
        <p:sp>
          <p:nvSpPr>
            <p:cNvPr id="468" name="pl468"/>
            <p:cNvSpPr/>
            <p:nvPr/>
          </p:nvSpPr>
          <p:spPr>
            <a:xfrm>
              <a:off x="7527878" y="4318364"/>
              <a:ext cx="1472887" cy="138055"/>
            </a:xfrm>
            <a:custGeom>
              <a:avLst/>
              <a:pathLst>
                <a:path w="1472887" h="138055">
                  <a:moveTo>
                    <a:pt x="0" y="59166"/>
                  </a:moveTo>
                  <a:lnTo>
                    <a:pt x="210412" y="98611"/>
                  </a:lnTo>
                  <a:lnTo>
                    <a:pt x="420825" y="0"/>
                  </a:lnTo>
                  <a:lnTo>
                    <a:pt x="631237" y="0"/>
                  </a:lnTo>
                  <a:lnTo>
                    <a:pt x="841650" y="138055"/>
                  </a:lnTo>
                  <a:lnTo>
                    <a:pt x="1052062" y="138055"/>
                  </a:lnTo>
                  <a:lnTo>
                    <a:pt x="1262475" y="39444"/>
                  </a:lnTo>
                  <a:lnTo>
                    <a:pt x="1472887" y="78888"/>
                  </a:lnTo>
                </a:path>
              </a:pathLst>
            </a:custGeom>
            <a:ln w="35231" cap="flat">
              <a:solidFill>
                <a:srgbClr val="BEBEBE">
                  <a:alpha val="69803"/>
                </a:srgbClr>
              </a:solidFill>
              <a:prstDash val="solid"/>
              <a:round/>
            </a:ln>
          </p:spPr>
          <p:txBody>
            <a:bodyPr/>
            <a:lstStyle/>
            <a:p/>
          </p:txBody>
        </p:sp>
        <p:sp>
          <p:nvSpPr>
            <p:cNvPr id="469" name="pl469"/>
            <p:cNvSpPr/>
            <p:nvPr/>
          </p:nvSpPr>
          <p:spPr>
            <a:xfrm>
              <a:off x="7527878" y="4239475"/>
              <a:ext cx="1472887" cy="59166"/>
            </a:xfrm>
            <a:custGeom>
              <a:avLst/>
              <a:pathLst>
                <a:path w="1472887" h="59166">
                  <a:moveTo>
                    <a:pt x="0" y="39444"/>
                  </a:moveTo>
                  <a:lnTo>
                    <a:pt x="210412" y="59166"/>
                  </a:lnTo>
                  <a:lnTo>
                    <a:pt x="420825" y="19722"/>
                  </a:lnTo>
                  <a:lnTo>
                    <a:pt x="631237" y="19722"/>
                  </a:lnTo>
                  <a:lnTo>
                    <a:pt x="841650" y="0"/>
                  </a:lnTo>
                  <a:lnTo>
                    <a:pt x="1052062" y="39444"/>
                  </a:lnTo>
                  <a:lnTo>
                    <a:pt x="1262475" y="19722"/>
                  </a:lnTo>
                  <a:lnTo>
                    <a:pt x="1472887" y="39444"/>
                  </a:lnTo>
                </a:path>
              </a:pathLst>
            </a:custGeom>
            <a:ln w="20325" cap="flat">
              <a:solidFill>
                <a:srgbClr val="6B6B6B">
                  <a:alpha val="100000"/>
                </a:srgbClr>
              </a:solidFill>
              <a:prstDash val="solid"/>
              <a:round/>
            </a:ln>
          </p:spPr>
          <p:txBody>
            <a:bodyPr/>
            <a:lstStyle/>
            <a:p/>
          </p:txBody>
        </p:sp>
        <p:sp>
          <p:nvSpPr>
            <p:cNvPr id="470" name="pl470"/>
            <p:cNvSpPr/>
            <p:nvPr/>
          </p:nvSpPr>
          <p:spPr>
            <a:xfrm>
              <a:off x="7527878" y="4318364"/>
              <a:ext cx="1472887" cy="138055"/>
            </a:xfrm>
            <a:custGeom>
              <a:avLst/>
              <a:pathLst>
                <a:path w="1472887" h="138055">
                  <a:moveTo>
                    <a:pt x="0" y="59166"/>
                  </a:moveTo>
                  <a:lnTo>
                    <a:pt x="210412" y="98611"/>
                  </a:lnTo>
                  <a:lnTo>
                    <a:pt x="420825" y="0"/>
                  </a:lnTo>
                  <a:lnTo>
                    <a:pt x="631237" y="0"/>
                  </a:lnTo>
                  <a:lnTo>
                    <a:pt x="841650" y="138055"/>
                  </a:lnTo>
                  <a:lnTo>
                    <a:pt x="1052062" y="138055"/>
                  </a:lnTo>
                  <a:lnTo>
                    <a:pt x="1262475" y="39444"/>
                  </a:lnTo>
                  <a:lnTo>
                    <a:pt x="1472887" y="78888"/>
                  </a:lnTo>
                </a:path>
              </a:pathLst>
            </a:custGeom>
            <a:ln w="40651" cap="flat">
              <a:solidFill>
                <a:srgbClr val="000000">
                  <a:alpha val="100000"/>
                </a:srgbClr>
              </a:solidFill>
              <a:prstDash val="solid"/>
              <a:round/>
            </a:ln>
          </p:spPr>
          <p:txBody>
            <a:bodyPr/>
            <a:lstStyle/>
            <a:p/>
          </p:txBody>
        </p:sp>
        <p:sp>
          <p:nvSpPr>
            <p:cNvPr id="471" name="pl471"/>
            <p:cNvSpPr/>
            <p:nvPr/>
          </p:nvSpPr>
          <p:spPr>
            <a:xfrm>
              <a:off x="7527878" y="4318364"/>
              <a:ext cx="1472887" cy="138055"/>
            </a:xfrm>
            <a:custGeom>
              <a:avLst/>
              <a:pathLst>
                <a:path w="1472887" h="138055">
                  <a:moveTo>
                    <a:pt x="0" y="59166"/>
                  </a:moveTo>
                  <a:lnTo>
                    <a:pt x="210412" y="98611"/>
                  </a:lnTo>
                  <a:lnTo>
                    <a:pt x="420825" y="0"/>
                  </a:lnTo>
                  <a:lnTo>
                    <a:pt x="631237" y="0"/>
                  </a:lnTo>
                  <a:lnTo>
                    <a:pt x="841650" y="138055"/>
                  </a:lnTo>
                  <a:lnTo>
                    <a:pt x="1052062" y="138055"/>
                  </a:lnTo>
                  <a:lnTo>
                    <a:pt x="1262475" y="39444"/>
                  </a:lnTo>
                  <a:lnTo>
                    <a:pt x="1472887" y="78888"/>
                  </a:lnTo>
                </a:path>
              </a:pathLst>
            </a:custGeom>
            <a:ln w="35231" cap="flat">
              <a:solidFill>
                <a:srgbClr val="F26A21">
                  <a:alpha val="100000"/>
                </a:srgbClr>
              </a:solidFill>
              <a:prstDash val="solid"/>
              <a:round/>
            </a:ln>
          </p:spPr>
          <p:txBody>
            <a:bodyPr/>
            <a:lstStyle/>
            <a:p/>
          </p:txBody>
        </p:sp>
        <p:sp>
          <p:nvSpPr>
            <p:cNvPr id="472" name="pl472"/>
            <p:cNvSpPr/>
            <p:nvPr/>
          </p:nvSpPr>
          <p:spPr>
            <a:xfrm>
              <a:off x="7454234" y="445642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73" name="tx473"/>
            <p:cNvSpPr/>
            <p:nvPr/>
          </p:nvSpPr>
          <p:spPr>
            <a:xfrm>
              <a:off x="7497749" y="42145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74" name="tx474"/>
            <p:cNvSpPr/>
            <p:nvPr/>
          </p:nvSpPr>
          <p:spPr>
            <a:xfrm>
              <a:off x="7708161" y="42539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75" name="tx475"/>
            <p:cNvSpPr/>
            <p:nvPr/>
          </p:nvSpPr>
          <p:spPr>
            <a:xfrm>
              <a:off x="7918574" y="415533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76" name="tx476"/>
            <p:cNvSpPr/>
            <p:nvPr/>
          </p:nvSpPr>
          <p:spPr>
            <a:xfrm>
              <a:off x="8128986" y="415533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77" name="tx477"/>
            <p:cNvSpPr/>
            <p:nvPr/>
          </p:nvSpPr>
          <p:spPr>
            <a:xfrm>
              <a:off x="8339399"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78" name="tx478"/>
            <p:cNvSpPr/>
            <p:nvPr/>
          </p:nvSpPr>
          <p:spPr>
            <a:xfrm>
              <a:off x="8549811"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79" name="tx479"/>
            <p:cNvSpPr/>
            <p:nvPr/>
          </p:nvSpPr>
          <p:spPr>
            <a:xfrm>
              <a:off x="8760224" y="41947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80" name="tx480"/>
            <p:cNvSpPr/>
            <p:nvPr/>
          </p:nvSpPr>
          <p:spPr>
            <a:xfrm>
              <a:off x="8970637" y="42342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81" name="tx481"/>
            <p:cNvSpPr/>
            <p:nvPr/>
          </p:nvSpPr>
          <p:spPr>
            <a:xfrm>
              <a:off x="1095379" y="4639778"/>
              <a:ext cx="8197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SIERRA LEONE</a:t>
              </a:r>
            </a:p>
          </p:txBody>
        </p:sp>
        <p:sp>
          <p:nvSpPr>
            <p:cNvPr id="482" name="tx482"/>
            <p:cNvSpPr/>
            <p:nvPr/>
          </p:nvSpPr>
          <p:spPr>
            <a:xfrm>
              <a:off x="3031484" y="4639778"/>
              <a:ext cx="327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TOGO</a:t>
              </a:r>
            </a:p>
          </p:txBody>
        </p:sp>
        <p:sp>
          <p:nvSpPr>
            <p:cNvPr id="483" name="tx483"/>
            <p:cNvSpPr/>
            <p:nvPr/>
          </p:nvSpPr>
          <p:spPr>
            <a:xfrm>
              <a:off x="1374820" y="3335696"/>
              <a:ext cx="26087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MALI</a:t>
              </a:r>
            </a:p>
          </p:txBody>
        </p:sp>
        <p:sp>
          <p:nvSpPr>
            <p:cNvPr id="484" name="tx484"/>
            <p:cNvSpPr/>
            <p:nvPr/>
          </p:nvSpPr>
          <p:spPr>
            <a:xfrm>
              <a:off x="2854685" y="3335696"/>
              <a:ext cx="6806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MAURITANIA</a:t>
              </a:r>
            </a:p>
          </p:txBody>
        </p:sp>
        <p:sp>
          <p:nvSpPr>
            <p:cNvPr id="485" name="tx485"/>
            <p:cNvSpPr/>
            <p:nvPr/>
          </p:nvSpPr>
          <p:spPr>
            <a:xfrm>
              <a:off x="4707854" y="3335696"/>
              <a:ext cx="3538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a:t>
              </a:r>
            </a:p>
          </p:txBody>
        </p:sp>
        <p:sp>
          <p:nvSpPr>
            <p:cNvPr id="486" name="tx486"/>
            <p:cNvSpPr/>
            <p:nvPr/>
          </p:nvSpPr>
          <p:spPr>
            <a:xfrm>
              <a:off x="6344813" y="3335696"/>
              <a:ext cx="4594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487" name="tx487"/>
            <p:cNvSpPr/>
            <p:nvPr/>
          </p:nvSpPr>
          <p:spPr>
            <a:xfrm>
              <a:off x="8000381" y="3335696"/>
              <a:ext cx="5278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SENEGAL</a:t>
              </a:r>
            </a:p>
          </p:txBody>
        </p:sp>
        <p:sp>
          <p:nvSpPr>
            <p:cNvPr id="488" name="tx488"/>
            <p:cNvSpPr/>
            <p:nvPr/>
          </p:nvSpPr>
          <p:spPr>
            <a:xfrm>
              <a:off x="1287906" y="2031614"/>
              <a:ext cx="4347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GAMBIA</a:t>
              </a:r>
            </a:p>
          </p:txBody>
        </p:sp>
        <p:sp>
          <p:nvSpPr>
            <p:cNvPr id="489" name="tx489"/>
            <p:cNvSpPr/>
            <p:nvPr/>
          </p:nvSpPr>
          <p:spPr>
            <a:xfrm>
              <a:off x="2996371" y="2031614"/>
              <a:ext cx="3973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GHANA</a:t>
              </a:r>
            </a:p>
          </p:txBody>
        </p:sp>
        <p:sp>
          <p:nvSpPr>
            <p:cNvPr id="490" name="tx490"/>
            <p:cNvSpPr/>
            <p:nvPr/>
          </p:nvSpPr>
          <p:spPr>
            <a:xfrm>
              <a:off x="4670592" y="2031614"/>
              <a:ext cx="4283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a:t>
              </a:r>
            </a:p>
          </p:txBody>
        </p:sp>
        <p:sp>
          <p:nvSpPr>
            <p:cNvPr id="491" name="tx491"/>
            <p:cNvSpPr/>
            <p:nvPr/>
          </p:nvSpPr>
          <p:spPr>
            <a:xfrm>
              <a:off x="6136833" y="2031614"/>
              <a:ext cx="8754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GUINEA-BISSAU</a:t>
              </a:r>
            </a:p>
          </p:txBody>
        </p:sp>
        <p:sp>
          <p:nvSpPr>
            <p:cNvPr id="492" name="tx492"/>
            <p:cNvSpPr/>
            <p:nvPr/>
          </p:nvSpPr>
          <p:spPr>
            <a:xfrm>
              <a:off x="8050032" y="2031614"/>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LIBERIA</a:t>
              </a:r>
            </a:p>
          </p:txBody>
        </p:sp>
        <p:sp>
          <p:nvSpPr>
            <p:cNvPr id="493" name="tx493"/>
            <p:cNvSpPr/>
            <p:nvPr/>
          </p:nvSpPr>
          <p:spPr>
            <a:xfrm>
              <a:off x="1263034" y="727533"/>
              <a:ext cx="4844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ALGERIA</a:t>
              </a:r>
            </a:p>
          </p:txBody>
        </p:sp>
        <p:sp>
          <p:nvSpPr>
            <p:cNvPr id="494" name="tx494"/>
            <p:cNvSpPr/>
            <p:nvPr/>
          </p:nvSpPr>
          <p:spPr>
            <a:xfrm>
              <a:off x="3024306" y="727533"/>
              <a:ext cx="3414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BENIN</a:t>
              </a:r>
            </a:p>
          </p:txBody>
        </p:sp>
        <p:sp>
          <p:nvSpPr>
            <p:cNvPr id="495" name="tx495"/>
            <p:cNvSpPr/>
            <p:nvPr/>
          </p:nvSpPr>
          <p:spPr>
            <a:xfrm>
              <a:off x="4474956" y="727533"/>
              <a:ext cx="8196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BURKINA FASO</a:t>
              </a:r>
            </a:p>
          </p:txBody>
        </p:sp>
        <p:sp>
          <p:nvSpPr>
            <p:cNvPr id="496" name="tx496"/>
            <p:cNvSpPr/>
            <p:nvPr/>
          </p:nvSpPr>
          <p:spPr>
            <a:xfrm>
              <a:off x="6208248" y="727533"/>
              <a:ext cx="73261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CABO VERDE</a:t>
              </a:r>
            </a:p>
          </p:txBody>
        </p:sp>
        <p:sp>
          <p:nvSpPr>
            <p:cNvPr id="497" name="tx497"/>
            <p:cNvSpPr/>
            <p:nvPr/>
          </p:nvSpPr>
          <p:spPr>
            <a:xfrm>
              <a:off x="7853208" y="727533"/>
              <a:ext cx="8222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COTE D'IVOIRE</a:t>
              </a:r>
            </a:p>
          </p:txBody>
        </p:sp>
        <p:sp>
          <p:nvSpPr>
            <p:cNvPr id="498" name="pl498"/>
            <p:cNvSpPr/>
            <p:nvPr/>
          </p:nvSpPr>
          <p:spPr>
            <a:xfrm>
              <a:off x="7688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499" name="pl499"/>
            <p:cNvSpPr/>
            <p:nvPr/>
          </p:nvSpPr>
          <p:spPr>
            <a:xfrm>
              <a:off x="9792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0" name="pl500"/>
            <p:cNvSpPr/>
            <p:nvPr/>
          </p:nvSpPr>
          <p:spPr>
            <a:xfrm>
              <a:off x="118964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1" name="pl501"/>
            <p:cNvSpPr/>
            <p:nvPr/>
          </p:nvSpPr>
          <p:spPr>
            <a:xfrm>
              <a:off x="14000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2" name="pl502"/>
            <p:cNvSpPr/>
            <p:nvPr/>
          </p:nvSpPr>
          <p:spPr>
            <a:xfrm>
              <a:off x="161046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3" name="pl503"/>
            <p:cNvSpPr/>
            <p:nvPr/>
          </p:nvSpPr>
          <p:spPr>
            <a:xfrm>
              <a:off x="18208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4" name="pl504"/>
            <p:cNvSpPr/>
            <p:nvPr/>
          </p:nvSpPr>
          <p:spPr>
            <a:xfrm>
              <a:off x="20312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5" name="pl505"/>
            <p:cNvSpPr/>
            <p:nvPr/>
          </p:nvSpPr>
          <p:spPr>
            <a:xfrm>
              <a:off x="22417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06" name="tx506"/>
            <p:cNvSpPr/>
            <p:nvPr/>
          </p:nvSpPr>
          <p:spPr>
            <a:xfrm rot="-5400000">
              <a:off x="6444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07" name="tx507"/>
            <p:cNvSpPr/>
            <p:nvPr/>
          </p:nvSpPr>
          <p:spPr>
            <a:xfrm rot="-5400000">
              <a:off x="85486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08" name="tx508"/>
            <p:cNvSpPr/>
            <p:nvPr/>
          </p:nvSpPr>
          <p:spPr>
            <a:xfrm rot="-5400000">
              <a:off x="106528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09" name="tx509"/>
            <p:cNvSpPr/>
            <p:nvPr/>
          </p:nvSpPr>
          <p:spPr>
            <a:xfrm rot="-5400000">
              <a:off x="12756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10" name="tx510"/>
            <p:cNvSpPr/>
            <p:nvPr/>
          </p:nvSpPr>
          <p:spPr>
            <a:xfrm rot="-5400000">
              <a:off x="148610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11" name="tx511"/>
            <p:cNvSpPr/>
            <p:nvPr/>
          </p:nvSpPr>
          <p:spPr>
            <a:xfrm rot="-5400000">
              <a:off x="16965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12" name="tx512"/>
            <p:cNvSpPr/>
            <p:nvPr/>
          </p:nvSpPr>
          <p:spPr>
            <a:xfrm rot="-5400000">
              <a:off x="1906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13" name="tx513"/>
            <p:cNvSpPr/>
            <p:nvPr/>
          </p:nvSpPr>
          <p:spPr>
            <a:xfrm rot="-5400000">
              <a:off x="21173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14" name="pl514"/>
            <p:cNvSpPr/>
            <p:nvPr/>
          </p:nvSpPr>
          <p:spPr>
            <a:xfrm>
              <a:off x="245858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5" name="pl515"/>
            <p:cNvSpPr/>
            <p:nvPr/>
          </p:nvSpPr>
          <p:spPr>
            <a:xfrm>
              <a:off x="26689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6" name="pl516"/>
            <p:cNvSpPr/>
            <p:nvPr/>
          </p:nvSpPr>
          <p:spPr>
            <a:xfrm>
              <a:off x="28794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7" name="pl517"/>
            <p:cNvSpPr/>
            <p:nvPr/>
          </p:nvSpPr>
          <p:spPr>
            <a:xfrm>
              <a:off x="308981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8" name="pl518"/>
            <p:cNvSpPr/>
            <p:nvPr/>
          </p:nvSpPr>
          <p:spPr>
            <a:xfrm>
              <a:off x="33002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19" name="pl519"/>
            <p:cNvSpPr/>
            <p:nvPr/>
          </p:nvSpPr>
          <p:spPr>
            <a:xfrm>
              <a:off x="35106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0" name="pl520"/>
            <p:cNvSpPr/>
            <p:nvPr/>
          </p:nvSpPr>
          <p:spPr>
            <a:xfrm>
              <a:off x="372105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1" name="pl521"/>
            <p:cNvSpPr/>
            <p:nvPr/>
          </p:nvSpPr>
          <p:spPr>
            <a:xfrm>
              <a:off x="393146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22" name="tx522"/>
            <p:cNvSpPr/>
            <p:nvPr/>
          </p:nvSpPr>
          <p:spPr>
            <a:xfrm rot="-5400000">
              <a:off x="233422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23" name="tx523"/>
            <p:cNvSpPr/>
            <p:nvPr/>
          </p:nvSpPr>
          <p:spPr>
            <a:xfrm rot="-5400000">
              <a:off x="254463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24" name="tx524"/>
            <p:cNvSpPr/>
            <p:nvPr/>
          </p:nvSpPr>
          <p:spPr>
            <a:xfrm rot="-5400000">
              <a:off x="27550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25" name="tx525"/>
            <p:cNvSpPr/>
            <p:nvPr/>
          </p:nvSpPr>
          <p:spPr>
            <a:xfrm rot="-5400000">
              <a:off x="296546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26" name="tx526"/>
            <p:cNvSpPr/>
            <p:nvPr/>
          </p:nvSpPr>
          <p:spPr>
            <a:xfrm rot="-5400000">
              <a:off x="317587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27" name="tx527"/>
            <p:cNvSpPr/>
            <p:nvPr/>
          </p:nvSpPr>
          <p:spPr>
            <a:xfrm rot="-5400000">
              <a:off x="338628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28" name="tx528"/>
            <p:cNvSpPr/>
            <p:nvPr/>
          </p:nvSpPr>
          <p:spPr>
            <a:xfrm rot="-5400000">
              <a:off x="359669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29" name="tx529"/>
            <p:cNvSpPr/>
            <p:nvPr/>
          </p:nvSpPr>
          <p:spPr>
            <a:xfrm rot="-5400000">
              <a:off x="38071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30" name="pl530"/>
            <p:cNvSpPr/>
            <p:nvPr/>
          </p:nvSpPr>
          <p:spPr>
            <a:xfrm>
              <a:off x="4148347"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1" name="pl531"/>
            <p:cNvSpPr/>
            <p:nvPr/>
          </p:nvSpPr>
          <p:spPr>
            <a:xfrm>
              <a:off x="4358759"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2" name="pl532"/>
            <p:cNvSpPr/>
            <p:nvPr/>
          </p:nvSpPr>
          <p:spPr>
            <a:xfrm>
              <a:off x="4569172"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3" name="pl533"/>
            <p:cNvSpPr/>
            <p:nvPr/>
          </p:nvSpPr>
          <p:spPr>
            <a:xfrm>
              <a:off x="4779584"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4" name="pl534"/>
            <p:cNvSpPr/>
            <p:nvPr/>
          </p:nvSpPr>
          <p:spPr>
            <a:xfrm>
              <a:off x="4989997"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5" name="pl535"/>
            <p:cNvSpPr/>
            <p:nvPr/>
          </p:nvSpPr>
          <p:spPr>
            <a:xfrm>
              <a:off x="5200409"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6" name="pl536"/>
            <p:cNvSpPr/>
            <p:nvPr/>
          </p:nvSpPr>
          <p:spPr>
            <a:xfrm>
              <a:off x="5410822"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7" name="pl537"/>
            <p:cNvSpPr/>
            <p:nvPr/>
          </p:nvSpPr>
          <p:spPr>
            <a:xfrm>
              <a:off x="5621235"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8" name="tx538"/>
            <p:cNvSpPr/>
            <p:nvPr/>
          </p:nvSpPr>
          <p:spPr>
            <a:xfrm rot="-5400000">
              <a:off x="4023988"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39" name="tx539"/>
            <p:cNvSpPr/>
            <p:nvPr/>
          </p:nvSpPr>
          <p:spPr>
            <a:xfrm rot="-5400000">
              <a:off x="4234401"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40" name="tx540"/>
            <p:cNvSpPr/>
            <p:nvPr/>
          </p:nvSpPr>
          <p:spPr>
            <a:xfrm rot="-5400000">
              <a:off x="4444813"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41" name="tx541"/>
            <p:cNvSpPr/>
            <p:nvPr/>
          </p:nvSpPr>
          <p:spPr>
            <a:xfrm rot="-5400000">
              <a:off x="4655226"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42" name="tx542"/>
            <p:cNvSpPr/>
            <p:nvPr/>
          </p:nvSpPr>
          <p:spPr>
            <a:xfrm rot="-5400000">
              <a:off x="4865638"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43" name="tx543"/>
            <p:cNvSpPr/>
            <p:nvPr/>
          </p:nvSpPr>
          <p:spPr>
            <a:xfrm rot="-5400000">
              <a:off x="5076051"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44" name="tx544"/>
            <p:cNvSpPr/>
            <p:nvPr/>
          </p:nvSpPr>
          <p:spPr>
            <a:xfrm rot="-5400000">
              <a:off x="5286464"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45" name="tx545"/>
            <p:cNvSpPr/>
            <p:nvPr/>
          </p:nvSpPr>
          <p:spPr>
            <a:xfrm rot="-5400000">
              <a:off x="5496876"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46" name="pl546"/>
            <p:cNvSpPr/>
            <p:nvPr/>
          </p:nvSpPr>
          <p:spPr>
            <a:xfrm>
              <a:off x="5838112"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47" name="pl547"/>
            <p:cNvSpPr/>
            <p:nvPr/>
          </p:nvSpPr>
          <p:spPr>
            <a:xfrm>
              <a:off x="6048525"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48" name="pl548"/>
            <p:cNvSpPr/>
            <p:nvPr/>
          </p:nvSpPr>
          <p:spPr>
            <a:xfrm>
              <a:off x="6258937"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49" name="pl549"/>
            <p:cNvSpPr/>
            <p:nvPr/>
          </p:nvSpPr>
          <p:spPr>
            <a:xfrm>
              <a:off x="6469350"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0" name="pl550"/>
            <p:cNvSpPr/>
            <p:nvPr/>
          </p:nvSpPr>
          <p:spPr>
            <a:xfrm>
              <a:off x="6679763"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1" name="pl551"/>
            <p:cNvSpPr/>
            <p:nvPr/>
          </p:nvSpPr>
          <p:spPr>
            <a:xfrm>
              <a:off x="6890175"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2" name="pl552"/>
            <p:cNvSpPr/>
            <p:nvPr/>
          </p:nvSpPr>
          <p:spPr>
            <a:xfrm>
              <a:off x="7100588"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3" name="pl553"/>
            <p:cNvSpPr/>
            <p:nvPr/>
          </p:nvSpPr>
          <p:spPr>
            <a:xfrm>
              <a:off x="7311000"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4" name="tx554"/>
            <p:cNvSpPr/>
            <p:nvPr/>
          </p:nvSpPr>
          <p:spPr>
            <a:xfrm rot="-5400000">
              <a:off x="5713754"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55" name="tx555"/>
            <p:cNvSpPr/>
            <p:nvPr/>
          </p:nvSpPr>
          <p:spPr>
            <a:xfrm rot="-5400000">
              <a:off x="5924167"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56" name="tx556"/>
            <p:cNvSpPr/>
            <p:nvPr/>
          </p:nvSpPr>
          <p:spPr>
            <a:xfrm rot="-5400000">
              <a:off x="6134579"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57" name="tx557"/>
            <p:cNvSpPr/>
            <p:nvPr/>
          </p:nvSpPr>
          <p:spPr>
            <a:xfrm rot="-5400000">
              <a:off x="6344992"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58" name="tx558"/>
            <p:cNvSpPr/>
            <p:nvPr/>
          </p:nvSpPr>
          <p:spPr>
            <a:xfrm rot="-5400000">
              <a:off x="6555404"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59" name="tx559"/>
            <p:cNvSpPr/>
            <p:nvPr/>
          </p:nvSpPr>
          <p:spPr>
            <a:xfrm rot="-5400000">
              <a:off x="6765817"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60" name="tx560"/>
            <p:cNvSpPr/>
            <p:nvPr/>
          </p:nvSpPr>
          <p:spPr>
            <a:xfrm rot="-5400000">
              <a:off x="6976229"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61" name="tx561"/>
            <p:cNvSpPr/>
            <p:nvPr/>
          </p:nvSpPr>
          <p:spPr>
            <a:xfrm rot="-5400000">
              <a:off x="7186642"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62" name="pl562"/>
            <p:cNvSpPr/>
            <p:nvPr/>
          </p:nvSpPr>
          <p:spPr>
            <a:xfrm>
              <a:off x="7527878"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3" name="pl563"/>
            <p:cNvSpPr/>
            <p:nvPr/>
          </p:nvSpPr>
          <p:spPr>
            <a:xfrm>
              <a:off x="7738291"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4" name="pl564"/>
            <p:cNvSpPr/>
            <p:nvPr/>
          </p:nvSpPr>
          <p:spPr>
            <a:xfrm>
              <a:off x="7948703"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5" name="pl565"/>
            <p:cNvSpPr/>
            <p:nvPr/>
          </p:nvSpPr>
          <p:spPr>
            <a:xfrm>
              <a:off x="8159116"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6" name="pl566"/>
            <p:cNvSpPr/>
            <p:nvPr/>
          </p:nvSpPr>
          <p:spPr>
            <a:xfrm>
              <a:off x="8369528"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7" name="pl567"/>
            <p:cNvSpPr/>
            <p:nvPr/>
          </p:nvSpPr>
          <p:spPr>
            <a:xfrm>
              <a:off x="8579941"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8" name="pl568"/>
            <p:cNvSpPr/>
            <p:nvPr/>
          </p:nvSpPr>
          <p:spPr>
            <a:xfrm>
              <a:off x="8790353"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9" name="pl569"/>
            <p:cNvSpPr/>
            <p:nvPr/>
          </p:nvSpPr>
          <p:spPr>
            <a:xfrm>
              <a:off x="9000766"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70" name="tx570"/>
            <p:cNvSpPr/>
            <p:nvPr/>
          </p:nvSpPr>
          <p:spPr>
            <a:xfrm rot="-5400000">
              <a:off x="7403520"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71" name="tx571"/>
            <p:cNvSpPr/>
            <p:nvPr/>
          </p:nvSpPr>
          <p:spPr>
            <a:xfrm rot="-5400000">
              <a:off x="7613932"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72" name="tx572"/>
            <p:cNvSpPr/>
            <p:nvPr/>
          </p:nvSpPr>
          <p:spPr>
            <a:xfrm rot="-5400000">
              <a:off x="7824345"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73" name="tx573"/>
            <p:cNvSpPr/>
            <p:nvPr/>
          </p:nvSpPr>
          <p:spPr>
            <a:xfrm rot="-5400000">
              <a:off x="8034757"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74" name="tx574"/>
            <p:cNvSpPr/>
            <p:nvPr/>
          </p:nvSpPr>
          <p:spPr>
            <a:xfrm rot="-5400000">
              <a:off x="8245170"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75" name="tx575"/>
            <p:cNvSpPr/>
            <p:nvPr/>
          </p:nvSpPr>
          <p:spPr>
            <a:xfrm rot="-5400000">
              <a:off x="8455583"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76" name="tx576"/>
            <p:cNvSpPr/>
            <p:nvPr/>
          </p:nvSpPr>
          <p:spPr>
            <a:xfrm rot="-5400000">
              <a:off x="8665995"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77" name="tx577"/>
            <p:cNvSpPr/>
            <p:nvPr/>
          </p:nvSpPr>
          <p:spPr>
            <a:xfrm rot="-5400000">
              <a:off x="8876408"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78" name="tx578"/>
            <p:cNvSpPr/>
            <p:nvPr/>
          </p:nvSpPr>
          <p:spPr>
            <a:xfrm>
              <a:off x="570361" y="180825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79" name="tx579"/>
            <p:cNvSpPr/>
            <p:nvPr/>
          </p:nvSpPr>
          <p:spPr>
            <a:xfrm>
              <a:off x="508182" y="131519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80" name="pl580"/>
            <p:cNvSpPr/>
            <p:nvPr/>
          </p:nvSpPr>
          <p:spPr>
            <a:xfrm>
              <a:off x="660376" y="18482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81" name="pl581"/>
            <p:cNvSpPr/>
            <p:nvPr/>
          </p:nvSpPr>
          <p:spPr>
            <a:xfrm>
              <a:off x="660376" y="135520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82" name="tx582"/>
            <p:cNvSpPr/>
            <p:nvPr/>
          </p:nvSpPr>
          <p:spPr>
            <a:xfrm>
              <a:off x="570361" y="311233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83" name="tx583"/>
            <p:cNvSpPr/>
            <p:nvPr/>
          </p:nvSpPr>
          <p:spPr>
            <a:xfrm>
              <a:off x="508182" y="261927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84" name="pl584"/>
            <p:cNvSpPr/>
            <p:nvPr/>
          </p:nvSpPr>
          <p:spPr>
            <a:xfrm>
              <a:off x="660376" y="315233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85" name="pl585"/>
            <p:cNvSpPr/>
            <p:nvPr/>
          </p:nvSpPr>
          <p:spPr>
            <a:xfrm>
              <a:off x="660376" y="265928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86" name="tx586"/>
            <p:cNvSpPr/>
            <p:nvPr/>
          </p:nvSpPr>
          <p:spPr>
            <a:xfrm>
              <a:off x="570361" y="441641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87" name="tx587"/>
            <p:cNvSpPr/>
            <p:nvPr/>
          </p:nvSpPr>
          <p:spPr>
            <a:xfrm>
              <a:off x="508182" y="3923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88" name="pl588"/>
            <p:cNvSpPr/>
            <p:nvPr/>
          </p:nvSpPr>
          <p:spPr>
            <a:xfrm>
              <a:off x="660376" y="445642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89" name="pl589"/>
            <p:cNvSpPr/>
            <p:nvPr/>
          </p:nvSpPr>
          <p:spPr>
            <a:xfrm>
              <a:off x="660376" y="396336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90" name="tx590"/>
            <p:cNvSpPr/>
            <p:nvPr/>
          </p:nvSpPr>
          <p:spPr>
            <a:xfrm>
              <a:off x="570361" y="572049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91" name="tx591"/>
            <p:cNvSpPr/>
            <p:nvPr/>
          </p:nvSpPr>
          <p:spPr>
            <a:xfrm>
              <a:off x="508182" y="522744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592" name="pl592"/>
            <p:cNvSpPr/>
            <p:nvPr/>
          </p:nvSpPr>
          <p:spPr>
            <a:xfrm>
              <a:off x="660376" y="576050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93" name="pl593"/>
            <p:cNvSpPr/>
            <p:nvPr/>
          </p:nvSpPr>
          <p:spPr>
            <a:xfrm>
              <a:off x="660376" y="526744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94" name="tx594"/>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595" name="tx595"/>
            <p:cNvSpPr/>
            <p:nvPr/>
          </p:nvSpPr>
          <p:spPr>
            <a:xfrm>
              <a:off x="695171" y="435349"/>
              <a:ext cx="564568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DTP3 (%), by country, AFRO-West, 2018-2025</a:t>
              </a:r>
            </a:p>
          </p:txBody>
        </p:sp>
        <p:sp>
          <p:nvSpPr>
            <p:cNvPr id="596" name="tx596"/>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97" name="tx597"/>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598" name="tx598"/>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5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DTP3 by country.
In 2025, COTE D'IVOIRE and GUINEA had the highest drop-out with 17% of children who received DTP1 not receiving DTP3.
CABO VERDE and GHANA had the lowest DTP drop-out (0%). Zero drop-out indicates that near enough all children that received DTP1 also received DTP3.
4 countries had DTP drop-out of more than 10%.</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1620176" cy="1019640"/>
            </a:xfrm>
            <a:prstGeom prst="rect">
              <a:avLst/>
            </a:prstGeom>
            <a:solidFill>
              <a:srgbClr val="EBEBEB">
                <a:alpha val="100000"/>
              </a:srgbClr>
            </a:solidFill>
          </p:spPr>
          <p:txBody>
            <a:bodyPr/>
            <a:lstStyle/>
            <a:p/>
          </p:txBody>
        </p:sp>
        <p:sp>
          <p:nvSpPr>
            <p:cNvPr id="6" name="pl6"/>
            <p:cNvSpPr/>
            <p:nvPr/>
          </p:nvSpPr>
          <p:spPr>
            <a:xfrm>
              <a:off x="695171" y="164764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7" name="pl7"/>
            <p:cNvSpPr/>
            <p:nvPr/>
          </p:nvSpPr>
          <p:spPr>
            <a:xfrm>
              <a:off x="695171" y="130177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8" name="pl8"/>
            <p:cNvSpPr/>
            <p:nvPr/>
          </p:nvSpPr>
          <p:spPr>
            <a:xfrm>
              <a:off x="695171" y="95589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 name="pl9"/>
            <p:cNvSpPr/>
            <p:nvPr/>
          </p:nvSpPr>
          <p:spPr>
            <a:xfrm>
              <a:off x="695171" y="182058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 name="pl10"/>
            <p:cNvSpPr/>
            <p:nvPr/>
          </p:nvSpPr>
          <p:spPr>
            <a:xfrm>
              <a:off x="695171" y="147471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1" name="pl11"/>
            <p:cNvSpPr/>
            <p:nvPr/>
          </p:nvSpPr>
          <p:spPr>
            <a:xfrm>
              <a:off x="695171" y="112883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 name="pl12"/>
            <p:cNvSpPr/>
            <p:nvPr/>
          </p:nvSpPr>
          <p:spPr>
            <a:xfrm>
              <a:off x="7688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97922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18964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4000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61046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82087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0312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24170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768815" y="1571557"/>
              <a:ext cx="1472887" cy="41505"/>
            </a:xfrm>
            <a:custGeom>
              <a:avLst/>
              <a:pathLst>
                <a:path w="1472887" h="41505">
                  <a:moveTo>
                    <a:pt x="0" y="27670"/>
                  </a:moveTo>
                  <a:lnTo>
                    <a:pt x="210412" y="27670"/>
                  </a:lnTo>
                  <a:lnTo>
                    <a:pt x="420825" y="41505"/>
                  </a:lnTo>
                  <a:lnTo>
                    <a:pt x="631237" y="41505"/>
                  </a:lnTo>
                  <a:lnTo>
                    <a:pt x="841650" y="0"/>
                  </a:lnTo>
                  <a:lnTo>
                    <a:pt x="1052062" y="0"/>
                  </a:lnTo>
                  <a:lnTo>
                    <a:pt x="1262475" y="27670"/>
                  </a:lnTo>
                  <a:lnTo>
                    <a:pt x="1472887" y="13835"/>
                  </a:lnTo>
                </a:path>
              </a:pathLst>
            </a:custGeom>
            <a:ln w="20325" cap="flat">
              <a:solidFill>
                <a:srgbClr val="BEBEBE">
                  <a:alpha val="69803"/>
                </a:srgbClr>
              </a:solidFill>
              <a:prstDash val="solid"/>
              <a:round/>
            </a:ln>
          </p:spPr>
          <p:txBody>
            <a:bodyPr/>
            <a:lstStyle/>
            <a:p/>
          </p:txBody>
        </p:sp>
        <p:sp>
          <p:nvSpPr>
            <p:cNvPr id="21" name="pl21"/>
            <p:cNvSpPr/>
            <p:nvPr/>
          </p:nvSpPr>
          <p:spPr>
            <a:xfrm>
              <a:off x="768815" y="1585392"/>
              <a:ext cx="1472887" cy="249030"/>
            </a:xfrm>
            <a:custGeom>
              <a:avLst/>
              <a:pathLst>
                <a:path w="1472887" h="249030">
                  <a:moveTo>
                    <a:pt x="0" y="0"/>
                  </a:moveTo>
                  <a:lnTo>
                    <a:pt x="210412" y="13835"/>
                  </a:lnTo>
                  <a:lnTo>
                    <a:pt x="420825" y="27670"/>
                  </a:lnTo>
                  <a:lnTo>
                    <a:pt x="631237" y="41505"/>
                  </a:lnTo>
                  <a:lnTo>
                    <a:pt x="841650" y="55340"/>
                  </a:lnTo>
                  <a:lnTo>
                    <a:pt x="1052062" y="249030"/>
                  </a:lnTo>
                  <a:lnTo>
                    <a:pt x="1262475" y="179855"/>
                  </a:lnTo>
                  <a:lnTo>
                    <a:pt x="1472887" y="193690"/>
                  </a:lnTo>
                </a:path>
              </a:pathLst>
            </a:custGeom>
            <a:ln w="40651" cap="flat">
              <a:solidFill>
                <a:srgbClr val="BEBEBE">
                  <a:alpha val="69803"/>
                </a:srgbClr>
              </a:solidFill>
              <a:prstDash val="solid"/>
              <a:round/>
            </a:ln>
          </p:spPr>
          <p:txBody>
            <a:bodyPr/>
            <a:lstStyle/>
            <a:p/>
          </p:txBody>
        </p:sp>
        <p:sp>
          <p:nvSpPr>
            <p:cNvPr id="22" name="pl22"/>
            <p:cNvSpPr/>
            <p:nvPr/>
          </p:nvSpPr>
          <p:spPr>
            <a:xfrm>
              <a:off x="768815" y="1585392"/>
              <a:ext cx="1472887" cy="249030"/>
            </a:xfrm>
            <a:custGeom>
              <a:avLst/>
              <a:pathLst>
                <a:path w="1472887" h="249030">
                  <a:moveTo>
                    <a:pt x="0" y="0"/>
                  </a:moveTo>
                  <a:lnTo>
                    <a:pt x="210412" y="13835"/>
                  </a:lnTo>
                  <a:lnTo>
                    <a:pt x="420825" y="27670"/>
                  </a:lnTo>
                  <a:lnTo>
                    <a:pt x="631237" y="41505"/>
                  </a:lnTo>
                  <a:lnTo>
                    <a:pt x="841650" y="55340"/>
                  </a:lnTo>
                  <a:lnTo>
                    <a:pt x="1052062" y="249030"/>
                  </a:lnTo>
                  <a:lnTo>
                    <a:pt x="1262475" y="179855"/>
                  </a:lnTo>
                  <a:lnTo>
                    <a:pt x="1472887" y="193690"/>
                  </a:lnTo>
                </a:path>
              </a:pathLst>
            </a:custGeom>
            <a:ln w="35231" cap="flat">
              <a:solidFill>
                <a:srgbClr val="BEBEBE">
                  <a:alpha val="69803"/>
                </a:srgbClr>
              </a:solidFill>
              <a:prstDash val="solid"/>
              <a:round/>
            </a:ln>
          </p:spPr>
          <p:txBody>
            <a:bodyPr/>
            <a:lstStyle/>
            <a:p/>
          </p:txBody>
        </p:sp>
        <p:sp>
          <p:nvSpPr>
            <p:cNvPr id="23" name="pl23"/>
            <p:cNvSpPr/>
            <p:nvPr/>
          </p:nvSpPr>
          <p:spPr>
            <a:xfrm>
              <a:off x="768815" y="1571557"/>
              <a:ext cx="1472887" cy="41505"/>
            </a:xfrm>
            <a:custGeom>
              <a:avLst/>
              <a:pathLst>
                <a:path w="1472887" h="41505">
                  <a:moveTo>
                    <a:pt x="0" y="27670"/>
                  </a:moveTo>
                  <a:lnTo>
                    <a:pt x="210412" y="27670"/>
                  </a:lnTo>
                  <a:lnTo>
                    <a:pt x="420825" y="41505"/>
                  </a:lnTo>
                  <a:lnTo>
                    <a:pt x="631237" y="41505"/>
                  </a:lnTo>
                  <a:lnTo>
                    <a:pt x="841650" y="0"/>
                  </a:lnTo>
                  <a:lnTo>
                    <a:pt x="1052062" y="0"/>
                  </a:lnTo>
                  <a:lnTo>
                    <a:pt x="1262475" y="27670"/>
                  </a:lnTo>
                  <a:lnTo>
                    <a:pt x="1472887" y="13835"/>
                  </a:lnTo>
                </a:path>
              </a:pathLst>
            </a:custGeom>
            <a:ln w="20325" cap="flat">
              <a:solidFill>
                <a:srgbClr val="6B6B6B">
                  <a:alpha val="100000"/>
                </a:srgbClr>
              </a:solidFill>
              <a:prstDash val="solid"/>
              <a:round/>
            </a:ln>
          </p:spPr>
          <p:txBody>
            <a:bodyPr/>
            <a:lstStyle/>
            <a:p/>
          </p:txBody>
        </p:sp>
        <p:sp>
          <p:nvSpPr>
            <p:cNvPr id="24" name="pl24"/>
            <p:cNvSpPr/>
            <p:nvPr/>
          </p:nvSpPr>
          <p:spPr>
            <a:xfrm>
              <a:off x="768815" y="1585392"/>
              <a:ext cx="1472887" cy="249030"/>
            </a:xfrm>
            <a:custGeom>
              <a:avLst/>
              <a:pathLst>
                <a:path w="1472887" h="249030">
                  <a:moveTo>
                    <a:pt x="0" y="0"/>
                  </a:moveTo>
                  <a:lnTo>
                    <a:pt x="210412" y="13835"/>
                  </a:lnTo>
                  <a:lnTo>
                    <a:pt x="420825" y="27670"/>
                  </a:lnTo>
                  <a:lnTo>
                    <a:pt x="631237" y="41505"/>
                  </a:lnTo>
                  <a:lnTo>
                    <a:pt x="841650" y="55340"/>
                  </a:lnTo>
                  <a:lnTo>
                    <a:pt x="1052062" y="249030"/>
                  </a:lnTo>
                  <a:lnTo>
                    <a:pt x="1262475" y="179855"/>
                  </a:lnTo>
                  <a:lnTo>
                    <a:pt x="1472887" y="193690"/>
                  </a:lnTo>
                </a:path>
              </a:pathLst>
            </a:custGeom>
            <a:ln w="40651" cap="flat">
              <a:solidFill>
                <a:srgbClr val="000000">
                  <a:alpha val="100000"/>
                </a:srgbClr>
              </a:solidFill>
              <a:prstDash val="solid"/>
              <a:round/>
            </a:ln>
          </p:spPr>
          <p:txBody>
            <a:bodyPr/>
            <a:lstStyle/>
            <a:p/>
          </p:txBody>
        </p:sp>
        <p:sp>
          <p:nvSpPr>
            <p:cNvPr id="25" name="pl25"/>
            <p:cNvSpPr/>
            <p:nvPr/>
          </p:nvSpPr>
          <p:spPr>
            <a:xfrm>
              <a:off x="768815" y="1585392"/>
              <a:ext cx="1472887" cy="249030"/>
            </a:xfrm>
            <a:custGeom>
              <a:avLst/>
              <a:pathLst>
                <a:path w="1472887" h="249030">
                  <a:moveTo>
                    <a:pt x="0" y="0"/>
                  </a:moveTo>
                  <a:lnTo>
                    <a:pt x="210412" y="13835"/>
                  </a:lnTo>
                  <a:lnTo>
                    <a:pt x="420825" y="27670"/>
                  </a:lnTo>
                  <a:lnTo>
                    <a:pt x="631237" y="41505"/>
                  </a:lnTo>
                  <a:lnTo>
                    <a:pt x="841650" y="55340"/>
                  </a:lnTo>
                  <a:lnTo>
                    <a:pt x="1052062" y="249030"/>
                  </a:lnTo>
                  <a:lnTo>
                    <a:pt x="1262475" y="179855"/>
                  </a:lnTo>
                  <a:lnTo>
                    <a:pt x="1472887" y="193690"/>
                  </a:lnTo>
                </a:path>
              </a:pathLst>
            </a:custGeom>
            <a:ln w="35231" cap="flat">
              <a:solidFill>
                <a:srgbClr val="F26A21">
                  <a:alpha val="100000"/>
                </a:srgbClr>
              </a:solidFill>
              <a:prstDash val="solid"/>
              <a:round/>
            </a:ln>
          </p:spPr>
          <p:txBody>
            <a:bodyPr/>
            <a:lstStyle/>
            <a:p/>
          </p:txBody>
        </p:sp>
        <p:sp>
          <p:nvSpPr>
            <p:cNvPr id="26" name="pl26"/>
            <p:cNvSpPr/>
            <p:nvPr/>
          </p:nvSpPr>
          <p:spPr>
            <a:xfrm>
              <a:off x="695171" y="182058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7" name="tx27"/>
            <p:cNvSpPr/>
            <p:nvPr/>
          </p:nvSpPr>
          <p:spPr>
            <a:xfrm>
              <a:off x="708556" y="14223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28" name="tx28"/>
            <p:cNvSpPr/>
            <p:nvPr/>
          </p:nvSpPr>
          <p:spPr>
            <a:xfrm>
              <a:off x="918969" y="14361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9" name="tx29"/>
            <p:cNvSpPr/>
            <p:nvPr/>
          </p:nvSpPr>
          <p:spPr>
            <a:xfrm>
              <a:off x="1129381" y="14500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0" name="tx30"/>
            <p:cNvSpPr/>
            <p:nvPr/>
          </p:nvSpPr>
          <p:spPr>
            <a:xfrm>
              <a:off x="1339794" y="14638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1" name="tx31"/>
            <p:cNvSpPr/>
            <p:nvPr/>
          </p:nvSpPr>
          <p:spPr>
            <a:xfrm>
              <a:off x="1550206" y="1477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2" name="tx32"/>
            <p:cNvSpPr/>
            <p:nvPr/>
          </p:nvSpPr>
          <p:spPr>
            <a:xfrm>
              <a:off x="1772689" y="167139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3" name="tx33"/>
            <p:cNvSpPr/>
            <p:nvPr/>
          </p:nvSpPr>
          <p:spPr>
            <a:xfrm>
              <a:off x="2001161" y="16022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4" name="tx34"/>
            <p:cNvSpPr/>
            <p:nvPr/>
          </p:nvSpPr>
          <p:spPr>
            <a:xfrm>
              <a:off x="2211573" y="16160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5" name="rc35"/>
            <p:cNvSpPr/>
            <p:nvPr/>
          </p:nvSpPr>
          <p:spPr>
            <a:xfrm>
              <a:off x="695171" y="2179046"/>
              <a:ext cx="1620176" cy="1019640"/>
            </a:xfrm>
            <a:prstGeom prst="rect">
              <a:avLst/>
            </a:prstGeom>
            <a:solidFill>
              <a:srgbClr val="EBEBEB">
                <a:alpha val="100000"/>
              </a:srgbClr>
            </a:solidFill>
          </p:spPr>
          <p:txBody>
            <a:bodyPr/>
            <a:lstStyle/>
            <a:p/>
          </p:txBody>
        </p:sp>
        <p:sp>
          <p:nvSpPr>
            <p:cNvPr id="36" name="pl36"/>
            <p:cNvSpPr/>
            <p:nvPr/>
          </p:nvSpPr>
          <p:spPr>
            <a:xfrm>
              <a:off x="695171" y="295173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7" name="pl37"/>
            <p:cNvSpPr/>
            <p:nvPr/>
          </p:nvSpPr>
          <p:spPr>
            <a:xfrm>
              <a:off x="695171" y="260585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8" name="pl38"/>
            <p:cNvSpPr/>
            <p:nvPr/>
          </p:nvSpPr>
          <p:spPr>
            <a:xfrm>
              <a:off x="695171" y="225998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 name="pl39"/>
            <p:cNvSpPr/>
            <p:nvPr/>
          </p:nvSpPr>
          <p:spPr>
            <a:xfrm>
              <a:off x="695171" y="312466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 name="pl40"/>
            <p:cNvSpPr/>
            <p:nvPr/>
          </p:nvSpPr>
          <p:spPr>
            <a:xfrm>
              <a:off x="695171" y="277879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1" name="pl41"/>
            <p:cNvSpPr/>
            <p:nvPr/>
          </p:nvSpPr>
          <p:spPr>
            <a:xfrm>
              <a:off x="695171" y="243291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2" name="pl42"/>
            <p:cNvSpPr/>
            <p:nvPr/>
          </p:nvSpPr>
          <p:spPr>
            <a:xfrm>
              <a:off x="7688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97922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18964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4000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61046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82087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20312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224170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768815" y="2875638"/>
              <a:ext cx="1472887" cy="41505"/>
            </a:xfrm>
            <a:custGeom>
              <a:avLst/>
              <a:pathLst>
                <a:path w="1472887" h="41505">
                  <a:moveTo>
                    <a:pt x="0" y="27670"/>
                  </a:moveTo>
                  <a:lnTo>
                    <a:pt x="210412" y="27670"/>
                  </a:lnTo>
                  <a:lnTo>
                    <a:pt x="420825" y="41505"/>
                  </a:lnTo>
                  <a:lnTo>
                    <a:pt x="631237" y="41505"/>
                  </a:lnTo>
                  <a:lnTo>
                    <a:pt x="841650" y="0"/>
                  </a:lnTo>
                  <a:lnTo>
                    <a:pt x="1052062" y="0"/>
                  </a:lnTo>
                  <a:lnTo>
                    <a:pt x="1262475" y="27670"/>
                  </a:lnTo>
                  <a:lnTo>
                    <a:pt x="1472887" y="13835"/>
                  </a:lnTo>
                </a:path>
              </a:pathLst>
            </a:custGeom>
            <a:ln w="20325" cap="flat">
              <a:solidFill>
                <a:srgbClr val="BEBEBE">
                  <a:alpha val="69803"/>
                </a:srgbClr>
              </a:solidFill>
              <a:prstDash val="solid"/>
              <a:round/>
            </a:ln>
          </p:spPr>
          <p:txBody>
            <a:bodyPr/>
            <a:lstStyle/>
            <a:p/>
          </p:txBody>
        </p:sp>
        <p:sp>
          <p:nvSpPr>
            <p:cNvPr id="51" name="pl51"/>
            <p:cNvSpPr/>
            <p:nvPr/>
          </p:nvSpPr>
          <p:spPr>
            <a:xfrm>
              <a:off x="768815" y="2944813"/>
              <a:ext cx="1472887" cy="193690"/>
            </a:xfrm>
            <a:custGeom>
              <a:avLst/>
              <a:pathLst>
                <a:path w="1472887" h="193690">
                  <a:moveTo>
                    <a:pt x="0" y="138350"/>
                  </a:moveTo>
                  <a:lnTo>
                    <a:pt x="210412" y="55340"/>
                  </a:lnTo>
                  <a:lnTo>
                    <a:pt x="420825" y="83010"/>
                  </a:lnTo>
                  <a:lnTo>
                    <a:pt x="631237" y="124515"/>
                  </a:lnTo>
                  <a:lnTo>
                    <a:pt x="841650" y="0"/>
                  </a:lnTo>
                  <a:lnTo>
                    <a:pt x="1052062" y="110680"/>
                  </a:lnTo>
                  <a:lnTo>
                    <a:pt x="1262475" y="193690"/>
                  </a:lnTo>
                  <a:lnTo>
                    <a:pt x="1472887" y="83010"/>
                  </a:lnTo>
                </a:path>
              </a:pathLst>
            </a:custGeom>
            <a:ln w="40651" cap="flat">
              <a:solidFill>
                <a:srgbClr val="BEBEBE">
                  <a:alpha val="69803"/>
                </a:srgbClr>
              </a:solidFill>
              <a:prstDash val="solid"/>
              <a:round/>
            </a:ln>
          </p:spPr>
          <p:txBody>
            <a:bodyPr/>
            <a:lstStyle/>
            <a:p/>
          </p:txBody>
        </p:sp>
        <p:sp>
          <p:nvSpPr>
            <p:cNvPr id="52" name="pl52"/>
            <p:cNvSpPr/>
            <p:nvPr/>
          </p:nvSpPr>
          <p:spPr>
            <a:xfrm>
              <a:off x="768815" y="2944813"/>
              <a:ext cx="1472887" cy="193690"/>
            </a:xfrm>
            <a:custGeom>
              <a:avLst/>
              <a:pathLst>
                <a:path w="1472887" h="193690">
                  <a:moveTo>
                    <a:pt x="0" y="138350"/>
                  </a:moveTo>
                  <a:lnTo>
                    <a:pt x="210412" y="55340"/>
                  </a:lnTo>
                  <a:lnTo>
                    <a:pt x="420825" y="83010"/>
                  </a:lnTo>
                  <a:lnTo>
                    <a:pt x="631237" y="124515"/>
                  </a:lnTo>
                  <a:lnTo>
                    <a:pt x="841650" y="0"/>
                  </a:lnTo>
                  <a:lnTo>
                    <a:pt x="1052062" y="110680"/>
                  </a:lnTo>
                  <a:lnTo>
                    <a:pt x="1262475" y="193690"/>
                  </a:lnTo>
                  <a:lnTo>
                    <a:pt x="1472887" y="83010"/>
                  </a:lnTo>
                </a:path>
              </a:pathLst>
            </a:custGeom>
            <a:ln w="35231" cap="flat">
              <a:solidFill>
                <a:srgbClr val="BEBEBE">
                  <a:alpha val="69803"/>
                </a:srgbClr>
              </a:solidFill>
              <a:prstDash val="solid"/>
              <a:round/>
            </a:ln>
          </p:spPr>
          <p:txBody>
            <a:bodyPr/>
            <a:lstStyle/>
            <a:p/>
          </p:txBody>
        </p:sp>
        <p:sp>
          <p:nvSpPr>
            <p:cNvPr id="53" name="pl53"/>
            <p:cNvSpPr/>
            <p:nvPr/>
          </p:nvSpPr>
          <p:spPr>
            <a:xfrm>
              <a:off x="768815" y="2875638"/>
              <a:ext cx="1472887" cy="41505"/>
            </a:xfrm>
            <a:custGeom>
              <a:avLst/>
              <a:pathLst>
                <a:path w="1472887" h="41505">
                  <a:moveTo>
                    <a:pt x="0" y="27670"/>
                  </a:moveTo>
                  <a:lnTo>
                    <a:pt x="210412" y="27670"/>
                  </a:lnTo>
                  <a:lnTo>
                    <a:pt x="420825" y="41505"/>
                  </a:lnTo>
                  <a:lnTo>
                    <a:pt x="631237" y="41505"/>
                  </a:lnTo>
                  <a:lnTo>
                    <a:pt x="841650" y="0"/>
                  </a:lnTo>
                  <a:lnTo>
                    <a:pt x="1052062" y="0"/>
                  </a:lnTo>
                  <a:lnTo>
                    <a:pt x="1262475" y="27670"/>
                  </a:lnTo>
                  <a:lnTo>
                    <a:pt x="1472887" y="13835"/>
                  </a:lnTo>
                </a:path>
              </a:pathLst>
            </a:custGeom>
            <a:ln w="20325" cap="flat">
              <a:solidFill>
                <a:srgbClr val="6B6B6B">
                  <a:alpha val="100000"/>
                </a:srgbClr>
              </a:solidFill>
              <a:prstDash val="solid"/>
              <a:round/>
            </a:ln>
          </p:spPr>
          <p:txBody>
            <a:bodyPr/>
            <a:lstStyle/>
            <a:p/>
          </p:txBody>
        </p:sp>
        <p:sp>
          <p:nvSpPr>
            <p:cNvPr id="54" name="pl54"/>
            <p:cNvSpPr/>
            <p:nvPr/>
          </p:nvSpPr>
          <p:spPr>
            <a:xfrm>
              <a:off x="768815" y="2944813"/>
              <a:ext cx="1472887" cy="193690"/>
            </a:xfrm>
            <a:custGeom>
              <a:avLst/>
              <a:pathLst>
                <a:path w="1472887" h="193690">
                  <a:moveTo>
                    <a:pt x="0" y="138350"/>
                  </a:moveTo>
                  <a:lnTo>
                    <a:pt x="210412" y="55340"/>
                  </a:lnTo>
                  <a:lnTo>
                    <a:pt x="420825" y="83010"/>
                  </a:lnTo>
                  <a:lnTo>
                    <a:pt x="631237" y="124515"/>
                  </a:lnTo>
                  <a:lnTo>
                    <a:pt x="841650" y="0"/>
                  </a:lnTo>
                  <a:lnTo>
                    <a:pt x="1052062" y="110680"/>
                  </a:lnTo>
                  <a:lnTo>
                    <a:pt x="1262475" y="193690"/>
                  </a:lnTo>
                  <a:lnTo>
                    <a:pt x="1472887" y="83010"/>
                  </a:lnTo>
                </a:path>
              </a:pathLst>
            </a:custGeom>
            <a:ln w="40651" cap="flat">
              <a:solidFill>
                <a:srgbClr val="000000">
                  <a:alpha val="100000"/>
                </a:srgbClr>
              </a:solidFill>
              <a:prstDash val="solid"/>
              <a:round/>
            </a:ln>
          </p:spPr>
          <p:txBody>
            <a:bodyPr/>
            <a:lstStyle/>
            <a:p/>
          </p:txBody>
        </p:sp>
        <p:sp>
          <p:nvSpPr>
            <p:cNvPr id="55" name="pl55"/>
            <p:cNvSpPr/>
            <p:nvPr/>
          </p:nvSpPr>
          <p:spPr>
            <a:xfrm>
              <a:off x="768815" y="2944813"/>
              <a:ext cx="1472887" cy="193690"/>
            </a:xfrm>
            <a:custGeom>
              <a:avLst/>
              <a:pathLst>
                <a:path w="1472887" h="193690">
                  <a:moveTo>
                    <a:pt x="0" y="138350"/>
                  </a:moveTo>
                  <a:lnTo>
                    <a:pt x="210412" y="55340"/>
                  </a:lnTo>
                  <a:lnTo>
                    <a:pt x="420825" y="83010"/>
                  </a:lnTo>
                  <a:lnTo>
                    <a:pt x="631237" y="124515"/>
                  </a:lnTo>
                  <a:lnTo>
                    <a:pt x="841650" y="0"/>
                  </a:lnTo>
                  <a:lnTo>
                    <a:pt x="1052062" y="110680"/>
                  </a:lnTo>
                  <a:lnTo>
                    <a:pt x="1262475" y="193690"/>
                  </a:lnTo>
                  <a:lnTo>
                    <a:pt x="1472887" y="83010"/>
                  </a:lnTo>
                </a:path>
              </a:pathLst>
            </a:custGeom>
            <a:ln w="35231" cap="flat">
              <a:solidFill>
                <a:srgbClr val="F26A21">
                  <a:alpha val="100000"/>
                </a:srgbClr>
              </a:solidFill>
              <a:prstDash val="solid"/>
              <a:round/>
            </a:ln>
          </p:spPr>
          <p:txBody>
            <a:bodyPr/>
            <a:lstStyle/>
            <a:p/>
          </p:txBody>
        </p:sp>
        <p:sp>
          <p:nvSpPr>
            <p:cNvPr id="56" name="pl56"/>
            <p:cNvSpPr/>
            <p:nvPr/>
          </p:nvSpPr>
          <p:spPr>
            <a:xfrm>
              <a:off x="695171" y="312466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7" name="tx57"/>
            <p:cNvSpPr/>
            <p:nvPr/>
          </p:nvSpPr>
          <p:spPr>
            <a:xfrm>
              <a:off x="738686" y="29201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8" name="tx58"/>
            <p:cNvSpPr/>
            <p:nvPr/>
          </p:nvSpPr>
          <p:spPr>
            <a:xfrm>
              <a:off x="949098" y="28371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9" name="tx59"/>
            <p:cNvSpPr/>
            <p:nvPr/>
          </p:nvSpPr>
          <p:spPr>
            <a:xfrm>
              <a:off x="1159511" y="28647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0" name="tx60"/>
            <p:cNvSpPr/>
            <p:nvPr/>
          </p:nvSpPr>
          <p:spPr>
            <a:xfrm>
              <a:off x="1369923" y="29063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1" name="tx61"/>
            <p:cNvSpPr/>
            <p:nvPr/>
          </p:nvSpPr>
          <p:spPr>
            <a:xfrm>
              <a:off x="1550206" y="27817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62" name="tx62"/>
            <p:cNvSpPr/>
            <p:nvPr/>
          </p:nvSpPr>
          <p:spPr>
            <a:xfrm>
              <a:off x="1790748" y="28924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3" name="tx63"/>
            <p:cNvSpPr/>
            <p:nvPr/>
          </p:nvSpPr>
          <p:spPr>
            <a:xfrm>
              <a:off x="1983102" y="297547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4" name="tx64"/>
            <p:cNvSpPr/>
            <p:nvPr/>
          </p:nvSpPr>
          <p:spPr>
            <a:xfrm>
              <a:off x="2211573" y="28647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5" name="rc65"/>
            <p:cNvSpPr/>
            <p:nvPr/>
          </p:nvSpPr>
          <p:spPr>
            <a:xfrm>
              <a:off x="695171" y="3483127"/>
              <a:ext cx="1620176" cy="1019640"/>
            </a:xfrm>
            <a:prstGeom prst="rect">
              <a:avLst/>
            </a:prstGeom>
            <a:solidFill>
              <a:srgbClr val="EBEBEB">
                <a:alpha val="100000"/>
              </a:srgbClr>
            </a:solidFill>
          </p:spPr>
          <p:txBody>
            <a:bodyPr/>
            <a:lstStyle/>
            <a:p/>
          </p:txBody>
        </p:sp>
        <p:sp>
          <p:nvSpPr>
            <p:cNvPr id="66" name="pl66"/>
            <p:cNvSpPr/>
            <p:nvPr/>
          </p:nvSpPr>
          <p:spPr>
            <a:xfrm>
              <a:off x="695171" y="425581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7" name="pl67"/>
            <p:cNvSpPr/>
            <p:nvPr/>
          </p:nvSpPr>
          <p:spPr>
            <a:xfrm>
              <a:off x="695171" y="390993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8" name="pl68"/>
            <p:cNvSpPr/>
            <p:nvPr/>
          </p:nvSpPr>
          <p:spPr>
            <a:xfrm>
              <a:off x="695171" y="356406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9" name="pl69"/>
            <p:cNvSpPr/>
            <p:nvPr/>
          </p:nvSpPr>
          <p:spPr>
            <a:xfrm>
              <a:off x="695171" y="442875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0" name="pl70"/>
            <p:cNvSpPr/>
            <p:nvPr/>
          </p:nvSpPr>
          <p:spPr>
            <a:xfrm>
              <a:off x="695171" y="408287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1" name="pl71"/>
            <p:cNvSpPr/>
            <p:nvPr/>
          </p:nvSpPr>
          <p:spPr>
            <a:xfrm>
              <a:off x="695171" y="373700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72" name="pl72"/>
            <p:cNvSpPr/>
            <p:nvPr/>
          </p:nvSpPr>
          <p:spPr>
            <a:xfrm>
              <a:off x="7688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97922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18964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14000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61046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82087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20312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224170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768815" y="4179720"/>
              <a:ext cx="1472887" cy="41505"/>
            </a:xfrm>
            <a:custGeom>
              <a:avLst/>
              <a:pathLst>
                <a:path w="1472887" h="41505">
                  <a:moveTo>
                    <a:pt x="0" y="27670"/>
                  </a:moveTo>
                  <a:lnTo>
                    <a:pt x="210412" y="27670"/>
                  </a:lnTo>
                  <a:lnTo>
                    <a:pt x="420825" y="41505"/>
                  </a:lnTo>
                  <a:lnTo>
                    <a:pt x="631237" y="41505"/>
                  </a:lnTo>
                  <a:lnTo>
                    <a:pt x="841650" y="0"/>
                  </a:lnTo>
                  <a:lnTo>
                    <a:pt x="1052062" y="0"/>
                  </a:lnTo>
                  <a:lnTo>
                    <a:pt x="1262475" y="27670"/>
                  </a:lnTo>
                  <a:lnTo>
                    <a:pt x="1472887" y="13835"/>
                  </a:lnTo>
                </a:path>
              </a:pathLst>
            </a:custGeom>
            <a:ln w="20325" cap="flat">
              <a:solidFill>
                <a:srgbClr val="BEBEBE">
                  <a:alpha val="69803"/>
                </a:srgbClr>
              </a:solidFill>
              <a:prstDash val="solid"/>
              <a:round/>
            </a:ln>
          </p:spPr>
          <p:txBody>
            <a:bodyPr/>
            <a:lstStyle/>
            <a:p/>
          </p:txBody>
        </p:sp>
        <p:sp>
          <p:nvSpPr>
            <p:cNvPr id="81" name="pl81"/>
            <p:cNvSpPr/>
            <p:nvPr/>
          </p:nvSpPr>
          <p:spPr>
            <a:xfrm>
              <a:off x="768815" y="4096710"/>
              <a:ext cx="1472887" cy="166020"/>
            </a:xfrm>
            <a:custGeom>
              <a:avLst/>
              <a:pathLst>
                <a:path w="1472887" h="166020">
                  <a:moveTo>
                    <a:pt x="0" y="124515"/>
                  </a:moveTo>
                  <a:lnTo>
                    <a:pt x="210412" y="152185"/>
                  </a:lnTo>
                  <a:lnTo>
                    <a:pt x="420825" y="96845"/>
                  </a:lnTo>
                  <a:lnTo>
                    <a:pt x="631237" y="166020"/>
                  </a:lnTo>
                  <a:lnTo>
                    <a:pt x="841650" y="83010"/>
                  </a:lnTo>
                  <a:lnTo>
                    <a:pt x="1052062" y="55340"/>
                  </a:lnTo>
                  <a:lnTo>
                    <a:pt x="1262475" y="41505"/>
                  </a:lnTo>
                  <a:lnTo>
                    <a:pt x="1472887" y="0"/>
                  </a:lnTo>
                </a:path>
              </a:pathLst>
            </a:custGeom>
            <a:ln w="40651" cap="flat">
              <a:solidFill>
                <a:srgbClr val="BEBEBE">
                  <a:alpha val="69803"/>
                </a:srgbClr>
              </a:solidFill>
              <a:prstDash val="solid"/>
              <a:round/>
            </a:ln>
          </p:spPr>
          <p:txBody>
            <a:bodyPr/>
            <a:lstStyle/>
            <a:p/>
          </p:txBody>
        </p:sp>
        <p:sp>
          <p:nvSpPr>
            <p:cNvPr id="82" name="pl82"/>
            <p:cNvSpPr/>
            <p:nvPr/>
          </p:nvSpPr>
          <p:spPr>
            <a:xfrm>
              <a:off x="768815" y="4096710"/>
              <a:ext cx="1472887" cy="166020"/>
            </a:xfrm>
            <a:custGeom>
              <a:avLst/>
              <a:pathLst>
                <a:path w="1472887" h="166020">
                  <a:moveTo>
                    <a:pt x="0" y="124515"/>
                  </a:moveTo>
                  <a:lnTo>
                    <a:pt x="210412" y="152185"/>
                  </a:lnTo>
                  <a:lnTo>
                    <a:pt x="420825" y="96845"/>
                  </a:lnTo>
                  <a:lnTo>
                    <a:pt x="631237" y="166020"/>
                  </a:lnTo>
                  <a:lnTo>
                    <a:pt x="841650" y="83010"/>
                  </a:lnTo>
                  <a:lnTo>
                    <a:pt x="1052062" y="55340"/>
                  </a:lnTo>
                  <a:lnTo>
                    <a:pt x="1262475" y="41505"/>
                  </a:lnTo>
                  <a:lnTo>
                    <a:pt x="1472887" y="0"/>
                  </a:lnTo>
                </a:path>
              </a:pathLst>
            </a:custGeom>
            <a:ln w="35231" cap="flat">
              <a:solidFill>
                <a:srgbClr val="BEBEBE">
                  <a:alpha val="69803"/>
                </a:srgbClr>
              </a:solidFill>
              <a:prstDash val="solid"/>
              <a:round/>
            </a:ln>
          </p:spPr>
          <p:txBody>
            <a:bodyPr/>
            <a:lstStyle/>
            <a:p/>
          </p:txBody>
        </p:sp>
        <p:sp>
          <p:nvSpPr>
            <p:cNvPr id="83" name="pl83"/>
            <p:cNvSpPr/>
            <p:nvPr/>
          </p:nvSpPr>
          <p:spPr>
            <a:xfrm>
              <a:off x="768815" y="4179720"/>
              <a:ext cx="1472887" cy="41505"/>
            </a:xfrm>
            <a:custGeom>
              <a:avLst/>
              <a:pathLst>
                <a:path w="1472887" h="41505">
                  <a:moveTo>
                    <a:pt x="0" y="27670"/>
                  </a:moveTo>
                  <a:lnTo>
                    <a:pt x="210412" y="27670"/>
                  </a:lnTo>
                  <a:lnTo>
                    <a:pt x="420825" y="41505"/>
                  </a:lnTo>
                  <a:lnTo>
                    <a:pt x="631237" y="41505"/>
                  </a:lnTo>
                  <a:lnTo>
                    <a:pt x="841650" y="0"/>
                  </a:lnTo>
                  <a:lnTo>
                    <a:pt x="1052062" y="0"/>
                  </a:lnTo>
                  <a:lnTo>
                    <a:pt x="1262475" y="27670"/>
                  </a:lnTo>
                  <a:lnTo>
                    <a:pt x="1472887" y="13835"/>
                  </a:lnTo>
                </a:path>
              </a:pathLst>
            </a:custGeom>
            <a:ln w="20325" cap="flat">
              <a:solidFill>
                <a:srgbClr val="6B6B6B">
                  <a:alpha val="100000"/>
                </a:srgbClr>
              </a:solidFill>
              <a:prstDash val="solid"/>
              <a:round/>
            </a:ln>
          </p:spPr>
          <p:txBody>
            <a:bodyPr/>
            <a:lstStyle/>
            <a:p/>
          </p:txBody>
        </p:sp>
        <p:sp>
          <p:nvSpPr>
            <p:cNvPr id="84" name="pl84"/>
            <p:cNvSpPr/>
            <p:nvPr/>
          </p:nvSpPr>
          <p:spPr>
            <a:xfrm>
              <a:off x="768815" y="4096710"/>
              <a:ext cx="1472887" cy="166020"/>
            </a:xfrm>
            <a:custGeom>
              <a:avLst/>
              <a:pathLst>
                <a:path w="1472887" h="166020">
                  <a:moveTo>
                    <a:pt x="0" y="124515"/>
                  </a:moveTo>
                  <a:lnTo>
                    <a:pt x="210412" y="152185"/>
                  </a:lnTo>
                  <a:lnTo>
                    <a:pt x="420825" y="96845"/>
                  </a:lnTo>
                  <a:lnTo>
                    <a:pt x="631237" y="166020"/>
                  </a:lnTo>
                  <a:lnTo>
                    <a:pt x="841650" y="83010"/>
                  </a:lnTo>
                  <a:lnTo>
                    <a:pt x="1052062" y="55340"/>
                  </a:lnTo>
                  <a:lnTo>
                    <a:pt x="1262475" y="41505"/>
                  </a:lnTo>
                  <a:lnTo>
                    <a:pt x="1472887" y="0"/>
                  </a:lnTo>
                </a:path>
              </a:pathLst>
            </a:custGeom>
            <a:ln w="40651" cap="flat">
              <a:solidFill>
                <a:srgbClr val="000000">
                  <a:alpha val="100000"/>
                </a:srgbClr>
              </a:solidFill>
              <a:prstDash val="solid"/>
              <a:round/>
            </a:ln>
          </p:spPr>
          <p:txBody>
            <a:bodyPr/>
            <a:lstStyle/>
            <a:p/>
          </p:txBody>
        </p:sp>
        <p:sp>
          <p:nvSpPr>
            <p:cNvPr id="85" name="pl85"/>
            <p:cNvSpPr/>
            <p:nvPr/>
          </p:nvSpPr>
          <p:spPr>
            <a:xfrm>
              <a:off x="768815" y="4096710"/>
              <a:ext cx="1472887" cy="166020"/>
            </a:xfrm>
            <a:custGeom>
              <a:avLst/>
              <a:pathLst>
                <a:path w="1472887" h="166020">
                  <a:moveTo>
                    <a:pt x="0" y="124515"/>
                  </a:moveTo>
                  <a:lnTo>
                    <a:pt x="210412" y="152185"/>
                  </a:lnTo>
                  <a:lnTo>
                    <a:pt x="420825" y="96845"/>
                  </a:lnTo>
                  <a:lnTo>
                    <a:pt x="631237" y="166020"/>
                  </a:lnTo>
                  <a:lnTo>
                    <a:pt x="841650" y="83010"/>
                  </a:lnTo>
                  <a:lnTo>
                    <a:pt x="1052062" y="55340"/>
                  </a:lnTo>
                  <a:lnTo>
                    <a:pt x="1262475" y="41505"/>
                  </a:lnTo>
                  <a:lnTo>
                    <a:pt x="1472887" y="0"/>
                  </a:lnTo>
                </a:path>
              </a:pathLst>
            </a:custGeom>
            <a:ln w="35231" cap="flat">
              <a:solidFill>
                <a:srgbClr val="F26A21">
                  <a:alpha val="100000"/>
                </a:srgbClr>
              </a:solidFill>
              <a:prstDash val="solid"/>
              <a:round/>
            </a:ln>
          </p:spPr>
          <p:txBody>
            <a:bodyPr/>
            <a:lstStyle/>
            <a:p/>
          </p:txBody>
        </p:sp>
        <p:sp>
          <p:nvSpPr>
            <p:cNvPr id="86" name="pl86"/>
            <p:cNvSpPr/>
            <p:nvPr/>
          </p:nvSpPr>
          <p:spPr>
            <a:xfrm>
              <a:off x="695171" y="442875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87" name="tx87"/>
            <p:cNvSpPr/>
            <p:nvPr/>
          </p:nvSpPr>
          <p:spPr>
            <a:xfrm>
              <a:off x="708556" y="40581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88" name="tx88"/>
            <p:cNvSpPr/>
            <p:nvPr/>
          </p:nvSpPr>
          <p:spPr>
            <a:xfrm>
              <a:off x="918969" y="40858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89" name="tx89"/>
            <p:cNvSpPr/>
            <p:nvPr/>
          </p:nvSpPr>
          <p:spPr>
            <a:xfrm>
              <a:off x="1129381" y="40305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90" name="tx90"/>
            <p:cNvSpPr/>
            <p:nvPr/>
          </p:nvSpPr>
          <p:spPr>
            <a:xfrm>
              <a:off x="1339794" y="40997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91" name="tx91"/>
            <p:cNvSpPr/>
            <p:nvPr/>
          </p:nvSpPr>
          <p:spPr>
            <a:xfrm>
              <a:off x="1550206" y="40166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92" name="tx92"/>
            <p:cNvSpPr/>
            <p:nvPr/>
          </p:nvSpPr>
          <p:spPr>
            <a:xfrm>
              <a:off x="1760619" y="3989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93" name="tx93"/>
            <p:cNvSpPr/>
            <p:nvPr/>
          </p:nvSpPr>
          <p:spPr>
            <a:xfrm>
              <a:off x="1971031" y="39751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94" name="tx94"/>
            <p:cNvSpPr/>
            <p:nvPr/>
          </p:nvSpPr>
          <p:spPr>
            <a:xfrm>
              <a:off x="2181444" y="39336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95" name="rc95"/>
            <p:cNvSpPr/>
            <p:nvPr/>
          </p:nvSpPr>
          <p:spPr>
            <a:xfrm>
              <a:off x="695171" y="4787209"/>
              <a:ext cx="1620176" cy="1019640"/>
            </a:xfrm>
            <a:prstGeom prst="rect">
              <a:avLst/>
            </a:prstGeom>
            <a:solidFill>
              <a:srgbClr val="EBEBEB">
                <a:alpha val="100000"/>
              </a:srgbClr>
            </a:solidFill>
          </p:spPr>
          <p:txBody>
            <a:bodyPr/>
            <a:lstStyle/>
            <a:p/>
          </p:txBody>
        </p:sp>
        <p:sp>
          <p:nvSpPr>
            <p:cNvPr id="96" name="pl96"/>
            <p:cNvSpPr/>
            <p:nvPr/>
          </p:nvSpPr>
          <p:spPr>
            <a:xfrm>
              <a:off x="695171" y="555989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7" name="pl97"/>
            <p:cNvSpPr/>
            <p:nvPr/>
          </p:nvSpPr>
          <p:spPr>
            <a:xfrm>
              <a:off x="695171" y="521401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8" name="pl98"/>
            <p:cNvSpPr/>
            <p:nvPr/>
          </p:nvSpPr>
          <p:spPr>
            <a:xfrm>
              <a:off x="695171" y="486814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9" name="pl99"/>
            <p:cNvSpPr/>
            <p:nvPr/>
          </p:nvSpPr>
          <p:spPr>
            <a:xfrm>
              <a:off x="695171" y="573283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0" name="pl100"/>
            <p:cNvSpPr/>
            <p:nvPr/>
          </p:nvSpPr>
          <p:spPr>
            <a:xfrm>
              <a:off x="695171" y="53869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1" name="pl101"/>
            <p:cNvSpPr/>
            <p:nvPr/>
          </p:nvSpPr>
          <p:spPr>
            <a:xfrm>
              <a:off x="695171" y="504108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2" name="pl102"/>
            <p:cNvSpPr/>
            <p:nvPr/>
          </p:nvSpPr>
          <p:spPr>
            <a:xfrm>
              <a:off x="7688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97922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118964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14000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161046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82087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20312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224170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768815" y="5483802"/>
              <a:ext cx="1472887" cy="41505"/>
            </a:xfrm>
            <a:custGeom>
              <a:avLst/>
              <a:pathLst>
                <a:path w="1472887" h="41505">
                  <a:moveTo>
                    <a:pt x="0" y="27670"/>
                  </a:moveTo>
                  <a:lnTo>
                    <a:pt x="210412" y="27670"/>
                  </a:lnTo>
                  <a:lnTo>
                    <a:pt x="420825" y="41505"/>
                  </a:lnTo>
                  <a:lnTo>
                    <a:pt x="631237" y="41505"/>
                  </a:lnTo>
                  <a:lnTo>
                    <a:pt x="841650" y="0"/>
                  </a:lnTo>
                  <a:lnTo>
                    <a:pt x="1052062" y="0"/>
                  </a:lnTo>
                  <a:lnTo>
                    <a:pt x="1262475" y="27670"/>
                  </a:lnTo>
                  <a:lnTo>
                    <a:pt x="1472887" y="13835"/>
                  </a:lnTo>
                </a:path>
              </a:pathLst>
            </a:custGeom>
            <a:ln w="20325" cap="flat">
              <a:solidFill>
                <a:srgbClr val="BEBEBE">
                  <a:alpha val="69803"/>
                </a:srgbClr>
              </a:solidFill>
              <a:prstDash val="solid"/>
              <a:round/>
            </a:ln>
          </p:spPr>
          <p:txBody>
            <a:bodyPr/>
            <a:lstStyle/>
            <a:p/>
          </p:txBody>
        </p:sp>
        <p:sp>
          <p:nvSpPr>
            <p:cNvPr id="111" name="pl111"/>
            <p:cNvSpPr/>
            <p:nvPr/>
          </p:nvSpPr>
          <p:spPr>
            <a:xfrm>
              <a:off x="768815" y="5594482"/>
              <a:ext cx="1472887" cy="110680"/>
            </a:xfrm>
            <a:custGeom>
              <a:avLst/>
              <a:pathLst>
                <a:path w="1472887" h="110680">
                  <a:moveTo>
                    <a:pt x="0" y="0"/>
                  </a:moveTo>
                  <a:lnTo>
                    <a:pt x="210412" y="110680"/>
                  </a:lnTo>
                  <a:lnTo>
                    <a:pt x="420825" y="55340"/>
                  </a:lnTo>
                  <a:lnTo>
                    <a:pt x="631237" y="41505"/>
                  </a:lnTo>
                  <a:lnTo>
                    <a:pt x="841650" y="110680"/>
                  </a:lnTo>
                  <a:lnTo>
                    <a:pt x="1052062" y="110680"/>
                  </a:lnTo>
                  <a:lnTo>
                    <a:pt x="1262475" y="110680"/>
                  </a:lnTo>
                  <a:lnTo>
                    <a:pt x="1472887" y="110680"/>
                  </a:lnTo>
                </a:path>
              </a:pathLst>
            </a:custGeom>
            <a:ln w="40651" cap="flat">
              <a:solidFill>
                <a:srgbClr val="BEBEBE">
                  <a:alpha val="69803"/>
                </a:srgbClr>
              </a:solidFill>
              <a:prstDash val="solid"/>
              <a:round/>
            </a:ln>
          </p:spPr>
          <p:txBody>
            <a:bodyPr/>
            <a:lstStyle/>
            <a:p/>
          </p:txBody>
        </p:sp>
        <p:sp>
          <p:nvSpPr>
            <p:cNvPr id="112" name="pl112"/>
            <p:cNvSpPr/>
            <p:nvPr/>
          </p:nvSpPr>
          <p:spPr>
            <a:xfrm>
              <a:off x="768815" y="5594482"/>
              <a:ext cx="1472887" cy="110680"/>
            </a:xfrm>
            <a:custGeom>
              <a:avLst/>
              <a:pathLst>
                <a:path w="1472887" h="110680">
                  <a:moveTo>
                    <a:pt x="0" y="0"/>
                  </a:moveTo>
                  <a:lnTo>
                    <a:pt x="210412" y="110680"/>
                  </a:lnTo>
                  <a:lnTo>
                    <a:pt x="420825" y="55340"/>
                  </a:lnTo>
                  <a:lnTo>
                    <a:pt x="631237" y="41505"/>
                  </a:lnTo>
                  <a:lnTo>
                    <a:pt x="841650" y="110680"/>
                  </a:lnTo>
                  <a:lnTo>
                    <a:pt x="1052062" y="110680"/>
                  </a:lnTo>
                  <a:lnTo>
                    <a:pt x="1262475" y="110680"/>
                  </a:lnTo>
                  <a:lnTo>
                    <a:pt x="1472887" y="110680"/>
                  </a:lnTo>
                </a:path>
              </a:pathLst>
            </a:custGeom>
            <a:ln w="35231" cap="flat">
              <a:solidFill>
                <a:srgbClr val="BEBEBE">
                  <a:alpha val="69803"/>
                </a:srgbClr>
              </a:solidFill>
              <a:prstDash val="solid"/>
              <a:round/>
            </a:ln>
          </p:spPr>
          <p:txBody>
            <a:bodyPr/>
            <a:lstStyle/>
            <a:p/>
          </p:txBody>
        </p:sp>
        <p:sp>
          <p:nvSpPr>
            <p:cNvPr id="113" name="pl113"/>
            <p:cNvSpPr/>
            <p:nvPr/>
          </p:nvSpPr>
          <p:spPr>
            <a:xfrm>
              <a:off x="768815" y="5483802"/>
              <a:ext cx="1472887" cy="41505"/>
            </a:xfrm>
            <a:custGeom>
              <a:avLst/>
              <a:pathLst>
                <a:path w="1472887" h="41505">
                  <a:moveTo>
                    <a:pt x="0" y="27670"/>
                  </a:moveTo>
                  <a:lnTo>
                    <a:pt x="210412" y="27670"/>
                  </a:lnTo>
                  <a:lnTo>
                    <a:pt x="420825" y="41505"/>
                  </a:lnTo>
                  <a:lnTo>
                    <a:pt x="631237" y="41505"/>
                  </a:lnTo>
                  <a:lnTo>
                    <a:pt x="841650" y="0"/>
                  </a:lnTo>
                  <a:lnTo>
                    <a:pt x="1052062" y="0"/>
                  </a:lnTo>
                  <a:lnTo>
                    <a:pt x="1262475" y="27670"/>
                  </a:lnTo>
                  <a:lnTo>
                    <a:pt x="1472887" y="13835"/>
                  </a:lnTo>
                </a:path>
              </a:pathLst>
            </a:custGeom>
            <a:ln w="20325" cap="flat">
              <a:solidFill>
                <a:srgbClr val="6B6B6B">
                  <a:alpha val="100000"/>
                </a:srgbClr>
              </a:solidFill>
              <a:prstDash val="solid"/>
              <a:round/>
            </a:ln>
          </p:spPr>
          <p:txBody>
            <a:bodyPr/>
            <a:lstStyle/>
            <a:p/>
          </p:txBody>
        </p:sp>
        <p:sp>
          <p:nvSpPr>
            <p:cNvPr id="114" name="pl114"/>
            <p:cNvSpPr/>
            <p:nvPr/>
          </p:nvSpPr>
          <p:spPr>
            <a:xfrm>
              <a:off x="768815" y="5594482"/>
              <a:ext cx="1472887" cy="110680"/>
            </a:xfrm>
            <a:custGeom>
              <a:avLst/>
              <a:pathLst>
                <a:path w="1472887" h="110680">
                  <a:moveTo>
                    <a:pt x="0" y="0"/>
                  </a:moveTo>
                  <a:lnTo>
                    <a:pt x="210412" y="110680"/>
                  </a:lnTo>
                  <a:lnTo>
                    <a:pt x="420825" y="55340"/>
                  </a:lnTo>
                  <a:lnTo>
                    <a:pt x="631237" y="41505"/>
                  </a:lnTo>
                  <a:lnTo>
                    <a:pt x="841650" y="110680"/>
                  </a:lnTo>
                  <a:lnTo>
                    <a:pt x="1052062" y="110680"/>
                  </a:lnTo>
                  <a:lnTo>
                    <a:pt x="1262475" y="110680"/>
                  </a:lnTo>
                  <a:lnTo>
                    <a:pt x="1472887" y="110680"/>
                  </a:lnTo>
                </a:path>
              </a:pathLst>
            </a:custGeom>
            <a:ln w="40651" cap="flat">
              <a:solidFill>
                <a:srgbClr val="000000">
                  <a:alpha val="100000"/>
                </a:srgbClr>
              </a:solidFill>
              <a:prstDash val="solid"/>
              <a:round/>
            </a:ln>
          </p:spPr>
          <p:txBody>
            <a:bodyPr/>
            <a:lstStyle/>
            <a:p/>
          </p:txBody>
        </p:sp>
        <p:sp>
          <p:nvSpPr>
            <p:cNvPr id="115" name="pl115"/>
            <p:cNvSpPr/>
            <p:nvPr/>
          </p:nvSpPr>
          <p:spPr>
            <a:xfrm>
              <a:off x="768815" y="5594482"/>
              <a:ext cx="1472887" cy="110680"/>
            </a:xfrm>
            <a:custGeom>
              <a:avLst/>
              <a:pathLst>
                <a:path w="1472887" h="110680">
                  <a:moveTo>
                    <a:pt x="0" y="0"/>
                  </a:moveTo>
                  <a:lnTo>
                    <a:pt x="210412" y="110680"/>
                  </a:lnTo>
                  <a:lnTo>
                    <a:pt x="420825" y="55340"/>
                  </a:lnTo>
                  <a:lnTo>
                    <a:pt x="631237" y="41505"/>
                  </a:lnTo>
                  <a:lnTo>
                    <a:pt x="841650" y="110680"/>
                  </a:lnTo>
                  <a:lnTo>
                    <a:pt x="1052062" y="110680"/>
                  </a:lnTo>
                  <a:lnTo>
                    <a:pt x="1262475" y="110680"/>
                  </a:lnTo>
                  <a:lnTo>
                    <a:pt x="1472887" y="110680"/>
                  </a:lnTo>
                </a:path>
              </a:pathLst>
            </a:custGeom>
            <a:ln w="35231" cap="flat">
              <a:solidFill>
                <a:srgbClr val="F26A21">
                  <a:alpha val="100000"/>
                </a:srgbClr>
              </a:solidFill>
              <a:prstDash val="solid"/>
              <a:round/>
            </a:ln>
          </p:spPr>
          <p:txBody>
            <a:bodyPr/>
            <a:lstStyle/>
            <a:p/>
          </p:txBody>
        </p:sp>
        <p:sp>
          <p:nvSpPr>
            <p:cNvPr id="116" name="pl116"/>
            <p:cNvSpPr/>
            <p:nvPr/>
          </p:nvSpPr>
          <p:spPr>
            <a:xfrm>
              <a:off x="695171" y="573283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17" name="tx117"/>
            <p:cNvSpPr/>
            <p:nvPr/>
          </p:nvSpPr>
          <p:spPr>
            <a:xfrm>
              <a:off x="708556" y="54314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18" name="tx118"/>
            <p:cNvSpPr/>
            <p:nvPr/>
          </p:nvSpPr>
          <p:spPr>
            <a:xfrm>
              <a:off x="949098" y="55421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9" name="tx119"/>
            <p:cNvSpPr/>
            <p:nvPr/>
          </p:nvSpPr>
          <p:spPr>
            <a:xfrm>
              <a:off x="1159511" y="54867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20" name="tx120"/>
            <p:cNvSpPr/>
            <p:nvPr/>
          </p:nvSpPr>
          <p:spPr>
            <a:xfrm>
              <a:off x="1369923" y="54729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21" name="tx121"/>
            <p:cNvSpPr/>
            <p:nvPr/>
          </p:nvSpPr>
          <p:spPr>
            <a:xfrm>
              <a:off x="1580336" y="55421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22" name="tx122"/>
            <p:cNvSpPr/>
            <p:nvPr/>
          </p:nvSpPr>
          <p:spPr>
            <a:xfrm>
              <a:off x="1790748" y="55421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23" name="tx123"/>
            <p:cNvSpPr/>
            <p:nvPr/>
          </p:nvSpPr>
          <p:spPr>
            <a:xfrm>
              <a:off x="2001161" y="55421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24" name="tx124"/>
            <p:cNvSpPr/>
            <p:nvPr/>
          </p:nvSpPr>
          <p:spPr>
            <a:xfrm>
              <a:off x="2211573" y="55421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25" name="rc125"/>
            <p:cNvSpPr/>
            <p:nvPr/>
          </p:nvSpPr>
          <p:spPr>
            <a:xfrm>
              <a:off x="2384936" y="874964"/>
              <a:ext cx="1620176" cy="1019640"/>
            </a:xfrm>
            <a:prstGeom prst="rect">
              <a:avLst/>
            </a:prstGeom>
            <a:solidFill>
              <a:srgbClr val="EBEBEB">
                <a:alpha val="100000"/>
              </a:srgbClr>
            </a:solidFill>
          </p:spPr>
          <p:txBody>
            <a:bodyPr/>
            <a:lstStyle/>
            <a:p/>
          </p:txBody>
        </p:sp>
        <p:sp>
          <p:nvSpPr>
            <p:cNvPr id="126" name="pl126"/>
            <p:cNvSpPr/>
            <p:nvPr/>
          </p:nvSpPr>
          <p:spPr>
            <a:xfrm>
              <a:off x="2384936" y="164764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7" name="pl127"/>
            <p:cNvSpPr/>
            <p:nvPr/>
          </p:nvSpPr>
          <p:spPr>
            <a:xfrm>
              <a:off x="2384936" y="130177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8" name="pl128"/>
            <p:cNvSpPr/>
            <p:nvPr/>
          </p:nvSpPr>
          <p:spPr>
            <a:xfrm>
              <a:off x="2384936" y="95589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9" name="pl129"/>
            <p:cNvSpPr/>
            <p:nvPr/>
          </p:nvSpPr>
          <p:spPr>
            <a:xfrm>
              <a:off x="2384936" y="182058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30" name="pl130"/>
            <p:cNvSpPr/>
            <p:nvPr/>
          </p:nvSpPr>
          <p:spPr>
            <a:xfrm>
              <a:off x="2384936" y="147471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31" name="pl131"/>
            <p:cNvSpPr/>
            <p:nvPr/>
          </p:nvSpPr>
          <p:spPr>
            <a:xfrm>
              <a:off x="2384936" y="112883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32" name="pl132"/>
            <p:cNvSpPr/>
            <p:nvPr/>
          </p:nvSpPr>
          <p:spPr>
            <a:xfrm>
              <a:off x="245858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26689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28794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308981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6" name="pl136"/>
            <p:cNvSpPr/>
            <p:nvPr/>
          </p:nvSpPr>
          <p:spPr>
            <a:xfrm>
              <a:off x="33002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7" name="pl137"/>
            <p:cNvSpPr/>
            <p:nvPr/>
          </p:nvSpPr>
          <p:spPr>
            <a:xfrm>
              <a:off x="35106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372105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393146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2458581" y="1571557"/>
              <a:ext cx="1472887" cy="41505"/>
            </a:xfrm>
            <a:custGeom>
              <a:avLst/>
              <a:pathLst>
                <a:path w="1472887" h="41505">
                  <a:moveTo>
                    <a:pt x="0" y="27670"/>
                  </a:moveTo>
                  <a:lnTo>
                    <a:pt x="210412" y="27670"/>
                  </a:lnTo>
                  <a:lnTo>
                    <a:pt x="420825" y="41505"/>
                  </a:lnTo>
                  <a:lnTo>
                    <a:pt x="631237" y="41505"/>
                  </a:lnTo>
                  <a:lnTo>
                    <a:pt x="841650" y="0"/>
                  </a:lnTo>
                  <a:lnTo>
                    <a:pt x="1052062" y="0"/>
                  </a:lnTo>
                  <a:lnTo>
                    <a:pt x="1262475" y="27670"/>
                  </a:lnTo>
                  <a:lnTo>
                    <a:pt x="1472887" y="13835"/>
                  </a:lnTo>
                </a:path>
              </a:pathLst>
            </a:custGeom>
            <a:ln w="20325" cap="flat">
              <a:solidFill>
                <a:srgbClr val="BEBEBE">
                  <a:alpha val="69803"/>
                </a:srgbClr>
              </a:solidFill>
              <a:prstDash val="solid"/>
              <a:round/>
            </a:ln>
          </p:spPr>
          <p:txBody>
            <a:bodyPr/>
            <a:lstStyle/>
            <a:p/>
          </p:txBody>
        </p:sp>
        <p:sp>
          <p:nvSpPr>
            <p:cNvPr id="141" name="pl141"/>
            <p:cNvSpPr/>
            <p:nvPr/>
          </p:nvSpPr>
          <p:spPr>
            <a:xfrm>
              <a:off x="2458581" y="1267186"/>
              <a:ext cx="1472887" cy="193690"/>
            </a:xfrm>
            <a:custGeom>
              <a:avLst/>
              <a:pathLst>
                <a:path w="1472887" h="193690">
                  <a:moveTo>
                    <a:pt x="0" y="193690"/>
                  </a:moveTo>
                  <a:lnTo>
                    <a:pt x="210412" y="166020"/>
                  </a:lnTo>
                  <a:lnTo>
                    <a:pt x="420825" y="110680"/>
                  </a:lnTo>
                  <a:lnTo>
                    <a:pt x="631237" y="83010"/>
                  </a:lnTo>
                  <a:lnTo>
                    <a:pt x="841650" y="83010"/>
                  </a:lnTo>
                  <a:lnTo>
                    <a:pt x="1052062" y="83010"/>
                  </a:lnTo>
                  <a:lnTo>
                    <a:pt x="1262475" y="41505"/>
                  </a:lnTo>
                  <a:lnTo>
                    <a:pt x="1472887" y="0"/>
                  </a:lnTo>
                </a:path>
              </a:pathLst>
            </a:custGeom>
            <a:ln w="40651" cap="flat">
              <a:solidFill>
                <a:srgbClr val="BEBEBE">
                  <a:alpha val="69803"/>
                </a:srgbClr>
              </a:solidFill>
              <a:prstDash val="solid"/>
              <a:round/>
            </a:ln>
          </p:spPr>
          <p:txBody>
            <a:bodyPr/>
            <a:lstStyle/>
            <a:p/>
          </p:txBody>
        </p:sp>
        <p:sp>
          <p:nvSpPr>
            <p:cNvPr id="142" name="pl142"/>
            <p:cNvSpPr/>
            <p:nvPr/>
          </p:nvSpPr>
          <p:spPr>
            <a:xfrm>
              <a:off x="2458581" y="1267186"/>
              <a:ext cx="1472887" cy="193690"/>
            </a:xfrm>
            <a:custGeom>
              <a:avLst/>
              <a:pathLst>
                <a:path w="1472887" h="193690">
                  <a:moveTo>
                    <a:pt x="0" y="193690"/>
                  </a:moveTo>
                  <a:lnTo>
                    <a:pt x="210412" y="166020"/>
                  </a:lnTo>
                  <a:lnTo>
                    <a:pt x="420825" y="110680"/>
                  </a:lnTo>
                  <a:lnTo>
                    <a:pt x="631237" y="83010"/>
                  </a:lnTo>
                  <a:lnTo>
                    <a:pt x="841650" y="83010"/>
                  </a:lnTo>
                  <a:lnTo>
                    <a:pt x="1052062" y="83010"/>
                  </a:lnTo>
                  <a:lnTo>
                    <a:pt x="1262475" y="41505"/>
                  </a:lnTo>
                  <a:lnTo>
                    <a:pt x="1472887" y="0"/>
                  </a:lnTo>
                </a:path>
              </a:pathLst>
            </a:custGeom>
            <a:ln w="35231" cap="flat">
              <a:solidFill>
                <a:srgbClr val="BEBEBE">
                  <a:alpha val="69803"/>
                </a:srgbClr>
              </a:solidFill>
              <a:prstDash val="solid"/>
              <a:round/>
            </a:ln>
          </p:spPr>
          <p:txBody>
            <a:bodyPr/>
            <a:lstStyle/>
            <a:p/>
          </p:txBody>
        </p:sp>
        <p:sp>
          <p:nvSpPr>
            <p:cNvPr id="143" name="pl143"/>
            <p:cNvSpPr/>
            <p:nvPr/>
          </p:nvSpPr>
          <p:spPr>
            <a:xfrm>
              <a:off x="2458581" y="1571557"/>
              <a:ext cx="1472887" cy="41505"/>
            </a:xfrm>
            <a:custGeom>
              <a:avLst/>
              <a:pathLst>
                <a:path w="1472887" h="41505">
                  <a:moveTo>
                    <a:pt x="0" y="27670"/>
                  </a:moveTo>
                  <a:lnTo>
                    <a:pt x="210412" y="27670"/>
                  </a:lnTo>
                  <a:lnTo>
                    <a:pt x="420825" y="41505"/>
                  </a:lnTo>
                  <a:lnTo>
                    <a:pt x="631237" y="41505"/>
                  </a:lnTo>
                  <a:lnTo>
                    <a:pt x="841650" y="0"/>
                  </a:lnTo>
                  <a:lnTo>
                    <a:pt x="1052062" y="0"/>
                  </a:lnTo>
                  <a:lnTo>
                    <a:pt x="1262475" y="27670"/>
                  </a:lnTo>
                  <a:lnTo>
                    <a:pt x="1472887" y="13835"/>
                  </a:lnTo>
                </a:path>
              </a:pathLst>
            </a:custGeom>
            <a:ln w="20325" cap="flat">
              <a:solidFill>
                <a:srgbClr val="6B6B6B">
                  <a:alpha val="100000"/>
                </a:srgbClr>
              </a:solidFill>
              <a:prstDash val="solid"/>
              <a:round/>
            </a:ln>
          </p:spPr>
          <p:txBody>
            <a:bodyPr/>
            <a:lstStyle/>
            <a:p/>
          </p:txBody>
        </p:sp>
        <p:sp>
          <p:nvSpPr>
            <p:cNvPr id="144" name="pl144"/>
            <p:cNvSpPr/>
            <p:nvPr/>
          </p:nvSpPr>
          <p:spPr>
            <a:xfrm>
              <a:off x="2458581" y="1267186"/>
              <a:ext cx="1472887" cy="193690"/>
            </a:xfrm>
            <a:custGeom>
              <a:avLst/>
              <a:pathLst>
                <a:path w="1472887" h="193690">
                  <a:moveTo>
                    <a:pt x="0" y="193690"/>
                  </a:moveTo>
                  <a:lnTo>
                    <a:pt x="210412" y="166020"/>
                  </a:lnTo>
                  <a:lnTo>
                    <a:pt x="420825" y="110680"/>
                  </a:lnTo>
                  <a:lnTo>
                    <a:pt x="631237" y="83010"/>
                  </a:lnTo>
                  <a:lnTo>
                    <a:pt x="841650" y="83010"/>
                  </a:lnTo>
                  <a:lnTo>
                    <a:pt x="1052062" y="83010"/>
                  </a:lnTo>
                  <a:lnTo>
                    <a:pt x="1262475" y="41505"/>
                  </a:lnTo>
                  <a:lnTo>
                    <a:pt x="1472887" y="0"/>
                  </a:lnTo>
                </a:path>
              </a:pathLst>
            </a:custGeom>
            <a:ln w="40651" cap="flat">
              <a:solidFill>
                <a:srgbClr val="000000">
                  <a:alpha val="100000"/>
                </a:srgbClr>
              </a:solidFill>
              <a:prstDash val="solid"/>
              <a:round/>
            </a:ln>
          </p:spPr>
          <p:txBody>
            <a:bodyPr/>
            <a:lstStyle/>
            <a:p/>
          </p:txBody>
        </p:sp>
        <p:sp>
          <p:nvSpPr>
            <p:cNvPr id="145" name="pl145"/>
            <p:cNvSpPr/>
            <p:nvPr/>
          </p:nvSpPr>
          <p:spPr>
            <a:xfrm>
              <a:off x="2458581" y="1267186"/>
              <a:ext cx="1472887" cy="193690"/>
            </a:xfrm>
            <a:custGeom>
              <a:avLst/>
              <a:pathLst>
                <a:path w="1472887" h="193690">
                  <a:moveTo>
                    <a:pt x="0" y="193690"/>
                  </a:moveTo>
                  <a:lnTo>
                    <a:pt x="210412" y="166020"/>
                  </a:lnTo>
                  <a:lnTo>
                    <a:pt x="420825" y="110680"/>
                  </a:lnTo>
                  <a:lnTo>
                    <a:pt x="631237" y="83010"/>
                  </a:lnTo>
                  <a:lnTo>
                    <a:pt x="841650" y="83010"/>
                  </a:lnTo>
                  <a:lnTo>
                    <a:pt x="1052062" y="83010"/>
                  </a:lnTo>
                  <a:lnTo>
                    <a:pt x="1262475" y="41505"/>
                  </a:lnTo>
                  <a:lnTo>
                    <a:pt x="1472887" y="0"/>
                  </a:lnTo>
                </a:path>
              </a:pathLst>
            </a:custGeom>
            <a:ln w="35231" cap="flat">
              <a:solidFill>
                <a:srgbClr val="F26A21">
                  <a:alpha val="100000"/>
                </a:srgbClr>
              </a:solidFill>
              <a:prstDash val="solid"/>
              <a:round/>
            </a:ln>
          </p:spPr>
          <p:txBody>
            <a:bodyPr/>
            <a:lstStyle/>
            <a:p/>
          </p:txBody>
        </p:sp>
        <p:sp>
          <p:nvSpPr>
            <p:cNvPr id="146" name="pl146"/>
            <p:cNvSpPr/>
            <p:nvPr/>
          </p:nvSpPr>
          <p:spPr>
            <a:xfrm>
              <a:off x="2384936" y="182058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47" name="tx147"/>
            <p:cNvSpPr/>
            <p:nvPr/>
          </p:nvSpPr>
          <p:spPr>
            <a:xfrm>
              <a:off x="2398322" y="1297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148" name="tx148"/>
            <p:cNvSpPr/>
            <p:nvPr/>
          </p:nvSpPr>
          <p:spPr>
            <a:xfrm>
              <a:off x="2608734" y="12701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49" name="tx149"/>
            <p:cNvSpPr/>
            <p:nvPr/>
          </p:nvSpPr>
          <p:spPr>
            <a:xfrm>
              <a:off x="2819147" y="12148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150" name="tx150"/>
            <p:cNvSpPr/>
            <p:nvPr/>
          </p:nvSpPr>
          <p:spPr>
            <a:xfrm>
              <a:off x="3029560" y="1187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151" name="tx151"/>
            <p:cNvSpPr/>
            <p:nvPr/>
          </p:nvSpPr>
          <p:spPr>
            <a:xfrm>
              <a:off x="3239972" y="1187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152" name="tx152"/>
            <p:cNvSpPr/>
            <p:nvPr/>
          </p:nvSpPr>
          <p:spPr>
            <a:xfrm>
              <a:off x="3450385" y="11871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153" name="tx153"/>
            <p:cNvSpPr/>
            <p:nvPr/>
          </p:nvSpPr>
          <p:spPr>
            <a:xfrm>
              <a:off x="3660797" y="11456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154" name="tx154"/>
            <p:cNvSpPr/>
            <p:nvPr/>
          </p:nvSpPr>
          <p:spPr>
            <a:xfrm>
              <a:off x="3871210" y="11041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155" name="rc155"/>
            <p:cNvSpPr/>
            <p:nvPr/>
          </p:nvSpPr>
          <p:spPr>
            <a:xfrm>
              <a:off x="2384936" y="2179046"/>
              <a:ext cx="1620176" cy="1019640"/>
            </a:xfrm>
            <a:prstGeom prst="rect">
              <a:avLst/>
            </a:prstGeom>
            <a:solidFill>
              <a:srgbClr val="EBEBEB">
                <a:alpha val="100000"/>
              </a:srgbClr>
            </a:solidFill>
          </p:spPr>
          <p:txBody>
            <a:bodyPr/>
            <a:lstStyle/>
            <a:p/>
          </p:txBody>
        </p:sp>
        <p:sp>
          <p:nvSpPr>
            <p:cNvPr id="156" name="pl156"/>
            <p:cNvSpPr/>
            <p:nvPr/>
          </p:nvSpPr>
          <p:spPr>
            <a:xfrm>
              <a:off x="2384936" y="295173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57" name="pl157"/>
            <p:cNvSpPr/>
            <p:nvPr/>
          </p:nvSpPr>
          <p:spPr>
            <a:xfrm>
              <a:off x="2384936" y="260585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58" name="pl158"/>
            <p:cNvSpPr/>
            <p:nvPr/>
          </p:nvSpPr>
          <p:spPr>
            <a:xfrm>
              <a:off x="2384936" y="225998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59" name="pl159"/>
            <p:cNvSpPr/>
            <p:nvPr/>
          </p:nvSpPr>
          <p:spPr>
            <a:xfrm>
              <a:off x="2384936" y="312466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60" name="pl160"/>
            <p:cNvSpPr/>
            <p:nvPr/>
          </p:nvSpPr>
          <p:spPr>
            <a:xfrm>
              <a:off x="2384936" y="277879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61" name="pl161"/>
            <p:cNvSpPr/>
            <p:nvPr/>
          </p:nvSpPr>
          <p:spPr>
            <a:xfrm>
              <a:off x="2384936" y="243291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62" name="pl162"/>
            <p:cNvSpPr/>
            <p:nvPr/>
          </p:nvSpPr>
          <p:spPr>
            <a:xfrm>
              <a:off x="245858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26689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8794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308981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6" name="pl166"/>
            <p:cNvSpPr/>
            <p:nvPr/>
          </p:nvSpPr>
          <p:spPr>
            <a:xfrm>
              <a:off x="33002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7" name="pl167"/>
            <p:cNvSpPr/>
            <p:nvPr/>
          </p:nvSpPr>
          <p:spPr>
            <a:xfrm>
              <a:off x="35106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8" name="pl168"/>
            <p:cNvSpPr/>
            <p:nvPr/>
          </p:nvSpPr>
          <p:spPr>
            <a:xfrm>
              <a:off x="372105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393146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458581" y="2875638"/>
              <a:ext cx="1472887" cy="41505"/>
            </a:xfrm>
            <a:custGeom>
              <a:avLst/>
              <a:pathLst>
                <a:path w="1472887" h="41505">
                  <a:moveTo>
                    <a:pt x="0" y="27670"/>
                  </a:moveTo>
                  <a:lnTo>
                    <a:pt x="210412" y="27670"/>
                  </a:lnTo>
                  <a:lnTo>
                    <a:pt x="420825" y="41505"/>
                  </a:lnTo>
                  <a:lnTo>
                    <a:pt x="631237" y="41505"/>
                  </a:lnTo>
                  <a:lnTo>
                    <a:pt x="841650" y="0"/>
                  </a:lnTo>
                  <a:lnTo>
                    <a:pt x="1052062" y="0"/>
                  </a:lnTo>
                  <a:lnTo>
                    <a:pt x="1262475" y="27670"/>
                  </a:lnTo>
                  <a:lnTo>
                    <a:pt x="1472887" y="13835"/>
                  </a:lnTo>
                </a:path>
              </a:pathLst>
            </a:custGeom>
            <a:ln w="20325" cap="flat">
              <a:solidFill>
                <a:srgbClr val="BEBEBE">
                  <a:alpha val="69803"/>
                </a:srgbClr>
              </a:solidFill>
              <a:prstDash val="solid"/>
              <a:round/>
            </a:ln>
          </p:spPr>
          <p:txBody>
            <a:bodyPr/>
            <a:lstStyle/>
            <a:p/>
          </p:txBody>
        </p:sp>
        <p:sp>
          <p:nvSpPr>
            <p:cNvPr id="171" name="pl171"/>
            <p:cNvSpPr/>
            <p:nvPr/>
          </p:nvSpPr>
          <p:spPr>
            <a:xfrm>
              <a:off x="2458581" y="2972483"/>
              <a:ext cx="1472887" cy="96845"/>
            </a:xfrm>
            <a:custGeom>
              <a:avLst/>
              <a:pathLst>
                <a:path w="1472887" h="96845">
                  <a:moveTo>
                    <a:pt x="0" y="83010"/>
                  </a:moveTo>
                  <a:lnTo>
                    <a:pt x="210412" y="83010"/>
                  </a:lnTo>
                  <a:lnTo>
                    <a:pt x="420825" y="69175"/>
                  </a:lnTo>
                  <a:lnTo>
                    <a:pt x="631237" y="83010"/>
                  </a:lnTo>
                  <a:lnTo>
                    <a:pt x="841650" y="96845"/>
                  </a:lnTo>
                  <a:lnTo>
                    <a:pt x="1052062" y="0"/>
                  </a:lnTo>
                  <a:lnTo>
                    <a:pt x="1262475" y="96845"/>
                  </a:lnTo>
                  <a:lnTo>
                    <a:pt x="1472887" y="69175"/>
                  </a:lnTo>
                </a:path>
              </a:pathLst>
            </a:custGeom>
            <a:ln w="40651" cap="flat">
              <a:solidFill>
                <a:srgbClr val="BEBEBE">
                  <a:alpha val="69803"/>
                </a:srgbClr>
              </a:solidFill>
              <a:prstDash val="solid"/>
              <a:round/>
            </a:ln>
          </p:spPr>
          <p:txBody>
            <a:bodyPr/>
            <a:lstStyle/>
            <a:p/>
          </p:txBody>
        </p:sp>
        <p:sp>
          <p:nvSpPr>
            <p:cNvPr id="172" name="pl172"/>
            <p:cNvSpPr/>
            <p:nvPr/>
          </p:nvSpPr>
          <p:spPr>
            <a:xfrm>
              <a:off x="2458581" y="2972483"/>
              <a:ext cx="1472887" cy="96845"/>
            </a:xfrm>
            <a:custGeom>
              <a:avLst/>
              <a:pathLst>
                <a:path w="1472887" h="96845">
                  <a:moveTo>
                    <a:pt x="0" y="83010"/>
                  </a:moveTo>
                  <a:lnTo>
                    <a:pt x="210412" y="83010"/>
                  </a:lnTo>
                  <a:lnTo>
                    <a:pt x="420825" y="69175"/>
                  </a:lnTo>
                  <a:lnTo>
                    <a:pt x="631237" y="83010"/>
                  </a:lnTo>
                  <a:lnTo>
                    <a:pt x="841650" y="96845"/>
                  </a:lnTo>
                  <a:lnTo>
                    <a:pt x="1052062" y="0"/>
                  </a:lnTo>
                  <a:lnTo>
                    <a:pt x="1262475" y="96845"/>
                  </a:lnTo>
                  <a:lnTo>
                    <a:pt x="1472887" y="69175"/>
                  </a:lnTo>
                </a:path>
              </a:pathLst>
            </a:custGeom>
            <a:ln w="35231" cap="flat">
              <a:solidFill>
                <a:srgbClr val="BEBEBE">
                  <a:alpha val="69803"/>
                </a:srgbClr>
              </a:solidFill>
              <a:prstDash val="solid"/>
              <a:round/>
            </a:ln>
          </p:spPr>
          <p:txBody>
            <a:bodyPr/>
            <a:lstStyle/>
            <a:p/>
          </p:txBody>
        </p:sp>
        <p:sp>
          <p:nvSpPr>
            <p:cNvPr id="173" name="pl173"/>
            <p:cNvSpPr/>
            <p:nvPr/>
          </p:nvSpPr>
          <p:spPr>
            <a:xfrm>
              <a:off x="2458581" y="2875638"/>
              <a:ext cx="1472887" cy="41505"/>
            </a:xfrm>
            <a:custGeom>
              <a:avLst/>
              <a:pathLst>
                <a:path w="1472887" h="41505">
                  <a:moveTo>
                    <a:pt x="0" y="27670"/>
                  </a:moveTo>
                  <a:lnTo>
                    <a:pt x="210412" y="27670"/>
                  </a:lnTo>
                  <a:lnTo>
                    <a:pt x="420825" y="41505"/>
                  </a:lnTo>
                  <a:lnTo>
                    <a:pt x="631237" y="41505"/>
                  </a:lnTo>
                  <a:lnTo>
                    <a:pt x="841650" y="0"/>
                  </a:lnTo>
                  <a:lnTo>
                    <a:pt x="1052062" y="0"/>
                  </a:lnTo>
                  <a:lnTo>
                    <a:pt x="1262475" y="27670"/>
                  </a:lnTo>
                  <a:lnTo>
                    <a:pt x="1472887" y="13835"/>
                  </a:lnTo>
                </a:path>
              </a:pathLst>
            </a:custGeom>
            <a:ln w="20325" cap="flat">
              <a:solidFill>
                <a:srgbClr val="6B6B6B">
                  <a:alpha val="100000"/>
                </a:srgbClr>
              </a:solidFill>
              <a:prstDash val="solid"/>
              <a:round/>
            </a:ln>
          </p:spPr>
          <p:txBody>
            <a:bodyPr/>
            <a:lstStyle/>
            <a:p/>
          </p:txBody>
        </p:sp>
        <p:sp>
          <p:nvSpPr>
            <p:cNvPr id="174" name="pl174"/>
            <p:cNvSpPr/>
            <p:nvPr/>
          </p:nvSpPr>
          <p:spPr>
            <a:xfrm>
              <a:off x="2458581" y="2972483"/>
              <a:ext cx="1472887" cy="96845"/>
            </a:xfrm>
            <a:custGeom>
              <a:avLst/>
              <a:pathLst>
                <a:path w="1472887" h="96845">
                  <a:moveTo>
                    <a:pt x="0" y="83010"/>
                  </a:moveTo>
                  <a:lnTo>
                    <a:pt x="210412" y="83010"/>
                  </a:lnTo>
                  <a:lnTo>
                    <a:pt x="420825" y="69175"/>
                  </a:lnTo>
                  <a:lnTo>
                    <a:pt x="631237" y="83010"/>
                  </a:lnTo>
                  <a:lnTo>
                    <a:pt x="841650" y="96845"/>
                  </a:lnTo>
                  <a:lnTo>
                    <a:pt x="1052062" y="0"/>
                  </a:lnTo>
                  <a:lnTo>
                    <a:pt x="1262475" y="96845"/>
                  </a:lnTo>
                  <a:lnTo>
                    <a:pt x="1472887" y="69175"/>
                  </a:lnTo>
                </a:path>
              </a:pathLst>
            </a:custGeom>
            <a:ln w="40651" cap="flat">
              <a:solidFill>
                <a:srgbClr val="000000">
                  <a:alpha val="100000"/>
                </a:srgbClr>
              </a:solidFill>
              <a:prstDash val="solid"/>
              <a:round/>
            </a:ln>
          </p:spPr>
          <p:txBody>
            <a:bodyPr/>
            <a:lstStyle/>
            <a:p/>
          </p:txBody>
        </p:sp>
        <p:sp>
          <p:nvSpPr>
            <p:cNvPr id="175" name="pl175"/>
            <p:cNvSpPr/>
            <p:nvPr/>
          </p:nvSpPr>
          <p:spPr>
            <a:xfrm>
              <a:off x="2458581" y="2972483"/>
              <a:ext cx="1472887" cy="96845"/>
            </a:xfrm>
            <a:custGeom>
              <a:avLst/>
              <a:pathLst>
                <a:path w="1472887" h="96845">
                  <a:moveTo>
                    <a:pt x="0" y="83010"/>
                  </a:moveTo>
                  <a:lnTo>
                    <a:pt x="210412" y="83010"/>
                  </a:lnTo>
                  <a:lnTo>
                    <a:pt x="420825" y="69175"/>
                  </a:lnTo>
                  <a:lnTo>
                    <a:pt x="631237" y="83010"/>
                  </a:lnTo>
                  <a:lnTo>
                    <a:pt x="841650" y="96845"/>
                  </a:lnTo>
                  <a:lnTo>
                    <a:pt x="1052062" y="0"/>
                  </a:lnTo>
                  <a:lnTo>
                    <a:pt x="1262475" y="96845"/>
                  </a:lnTo>
                  <a:lnTo>
                    <a:pt x="1472887" y="69175"/>
                  </a:lnTo>
                </a:path>
              </a:pathLst>
            </a:custGeom>
            <a:ln w="35231" cap="flat">
              <a:solidFill>
                <a:srgbClr val="F26A21">
                  <a:alpha val="100000"/>
                </a:srgbClr>
              </a:solidFill>
              <a:prstDash val="solid"/>
              <a:round/>
            </a:ln>
          </p:spPr>
          <p:txBody>
            <a:bodyPr/>
            <a:lstStyle/>
            <a:p/>
          </p:txBody>
        </p:sp>
        <p:sp>
          <p:nvSpPr>
            <p:cNvPr id="176" name="pl176"/>
            <p:cNvSpPr/>
            <p:nvPr/>
          </p:nvSpPr>
          <p:spPr>
            <a:xfrm>
              <a:off x="2384936" y="312466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77" name="tx177"/>
            <p:cNvSpPr/>
            <p:nvPr/>
          </p:nvSpPr>
          <p:spPr>
            <a:xfrm>
              <a:off x="2428451" y="28924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78" name="tx178"/>
            <p:cNvSpPr/>
            <p:nvPr/>
          </p:nvSpPr>
          <p:spPr>
            <a:xfrm>
              <a:off x="2638864" y="28924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79" name="tx179"/>
            <p:cNvSpPr/>
            <p:nvPr/>
          </p:nvSpPr>
          <p:spPr>
            <a:xfrm>
              <a:off x="2849276" y="28786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80" name="tx180"/>
            <p:cNvSpPr/>
            <p:nvPr/>
          </p:nvSpPr>
          <p:spPr>
            <a:xfrm>
              <a:off x="3059689" y="28924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81" name="tx181"/>
            <p:cNvSpPr/>
            <p:nvPr/>
          </p:nvSpPr>
          <p:spPr>
            <a:xfrm>
              <a:off x="3270102" y="29063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82" name="tx182"/>
            <p:cNvSpPr/>
            <p:nvPr/>
          </p:nvSpPr>
          <p:spPr>
            <a:xfrm>
              <a:off x="3454408" y="2809455"/>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83" name="tx183"/>
            <p:cNvSpPr/>
            <p:nvPr/>
          </p:nvSpPr>
          <p:spPr>
            <a:xfrm>
              <a:off x="3690927" y="29063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84" name="tx184"/>
            <p:cNvSpPr/>
            <p:nvPr/>
          </p:nvSpPr>
          <p:spPr>
            <a:xfrm>
              <a:off x="3901339" y="28786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85" name="rc185"/>
            <p:cNvSpPr/>
            <p:nvPr/>
          </p:nvSpPr>
          <p:spPr>
            <a:xfrm>
              <a:off x="2384936" y="3483127"/>
              <a:ext cx="1620176" cy="1019640"/>
            </a:xfrm>
            <a:prstGeom prst="rect">
              <a:avLst/>
            </a:prstGeom>
            <a:solidFill>
              <a:srgbClr val="EBEBEB">
                <a:alpha val="100000"/>
              </a:srgbClr>
            </a:solidFill>
          </p:spPr>
          <p:txBody>
            <a:bodyPr/>
            <a:lstStyle/>
            <a:p/>
          </p:txBody>
        </p:sp>
        <p:sp>
          <p:nvSpPr>
            <p:cNvPr id="186" name="pl186"/>
            <p:cNvSpPr/>
            <p:nvPr/>
          </p:nvSpPr>
          <p:spPr>
            <a:xfrm>
              <a:off x="2384936" y="425581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87" name="pl187"/>
            <p:cNvSpPr/>
            <p:nvPr/>
          </p:nvSpPr>
          <p:spPr>
            <a:xfrm>
              <a:off x="2384936" y="390993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88" name="pl188"/>
            <p:cNvSpPr/>
            <p:nvPr/>
          </p:nvSpPr>
          <p:spPr>
            <a:xfrm>
              <a:off x="2384936" y="356406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89" name="pl189"/>
            <p:cNvSpPr/>
            <p:nvPr/>
          </p:nvSpPr>
          <p:spPr>
            <a:xfrm>
              <a:off x="2384936" y="442875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90" name="pl190"/>
            <p:cNvSpPr/>
            <p:nvPr/>
          </p:nvSpPr>
          <p:spPr>
            <a:xfrm>
              <a:off x="2384936" y="408287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91" name="pl191"/>
            <p:cNvSpPr/>
            <p:nvPr/>
          </p:nvSpPr>
          <p:spPr>
            <a:xfrm>
              <a:off x="2384936" y="373700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92" name="pl192"/>
            <p:cNvSpPr/>
            <p:nvPr/>
          </p:nvSpPr>
          <p:spPr>
            <a:xfrm>
              <a:off x="245858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26689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4" name="pl194"/>
            <p:cNvSpPr/>
            <p:nvPr/>
          </p:nvSpPr>
          <p:spPr>
            <a:xfrm>
              <a:off x="28794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5" name="pl195"/>
            <p:cNvSpPr/>
            <p:nvPr/>
          </p:nvSpPr>
          <p:spPr>
            <a:xfrm>
              <a:off x="308981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6" name="pl196"/>
            <p:cNvSpPr/>
            <p:nvPr/>
          </p:nvSpPr>
          <p:spPr>
            <a:xfrm>
              <a:off x="33002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7" name="pl197"/>
            <p:cNvSpPr/>
            <p:nvPr/>
          </p:nvSpPr>
          <p:spPr>
            <a:xfrm>
              <a:off x="35106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8" name="pl198"/>
            <p:cNvSpPr/>
            <p:nvPr/>
          </p:nvSpPr>
          <p:spPr>
            <a:xfrm>
              <a:off x="372105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9" name="pl199"/>
            <p:cNvSpPr/>
            <p:nvPr/>
          </p:nvSpPr>
          <p:spPr>
            <a:xfrm>
              <a:off x="393146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2458581" y="4179720"/>
              <a:ext cx="1472887" cy="41505"/>
            </a:xfrm>
            <a:custGeom>
              <a:avLst/>
              <a:pathLst>
                <a:path w="1472887" h="41505">
                  <a:moveTo>
                    <a:pt x="0" y="27670"/>
                  </a:moveTo>
                  <a:lnTo>
                    <a:pt x="210412" y="27670"/>
                  </a:lnTo>
                  <a:lnTo>
                    <a:pt x="420825" y="41505"/>
                  </a:lnTo>
                  <a:lnTo>
                    <a:pt x="631237" y="41505"/>
                  </a:lnTo>
                  <a:lnTo>
                    <a:pt x="841650" y="0"/>
                  </a:lnTo>
                  <a:lnTo>
                    <a:pt x="1052062" y="0"/>
                  </a:lnTo>
                  <a:lnTo>
                    <a:pt x="1262475" y="27670"/>
                  </a:lnTo>
                  <a:lnTo>
                    <a:pt x="1472887" y="13835"/>
                  </a:lnTo>
                </a:path>
              </a:pathLst>
            </a:custGeom>
            <a:ln w="20325" cap="flat">
              <a:solidFill>
                <a:srgbClr val="BEBEBE">
                  <a:alpha val="69803"/>
                </a:srgbClr>
              </a:solidFill>
              <a:prstDash val="solid"/>
              <a:round/>
            </a:ln>
          </p:spPr>
          <p:txBody>
            <a:bodyPr/>
            <a:lstStyle/>
            <a:p/>
          </p:txBody>
        </p:sp>
        <p:sp>
          <p:nvSpPr>
            <p:cNvPr id="201" name="pl201"/>
            <p:cNvSpPr/>
            <p:nvPr/>
          </p:nvSpPr>
          <p:spPr>
            <a:xfrm>
              <a:off x="2458581" y="4221225"/>
              <a:ext cx="1472887" cy="179855"/>
            </a:xfrm>
            <a:custGeom>
              <a:avLst/>
              <a:pathLst>
                <a:path w="1472887" h="179855">
                  <a:moveTo>
                    <a:pt x="0" y="83010"/>
                  </a:moveTo>
                  <a:lnTo>
                    <a:pt x="210412" y="0"/>
                  </a:lnTo>
                  <a:lnTo>
                    <a:pt x="420825" y="55340"/>
                  </a:lnTo>
                  <a:lnTo>
                    <a:pt x="631237" y="13835"/>
                  </a:lnTo>
                  <a:lnTo>
                    <a:pt x="841650" y="41505"/>
                  </a:lnTo>
                  <a:lnTo>
                    <a:pt x="1052062" y="152185"/>
                  </a:lnTo>
                  <a:lnTo>
                    <a:pt x="1262475" y="179855"/>
                  </a:lnTo>
                  <a:lnTo>
                    <a:pt x="1472887" y="179855"/>
                  </a:lnTo>
                </a:path>
              </a:pathLst>
            </a:custGeom>
            <a:ln w="40651" cap="flat">
              <a:solidFill>
                <a:srgbClr val="BEBEBE">
                  <a:alpha val="69803"/>
                </a:srgbClr>
              </a:solidFill>
              <a:prstDash val="solid"/>
              <a:round/>
            </a:ln>
          </p:spPr>
          <p:txBody>
            <a:bodyPr/>
            <a:lstStyle/>
            <a:p/>
          </p:txBody>
        </p:sp>
        <p:sp>
          <p:nvSpPr>
            <p:cNvPr id="202" name="pl202"/>
            <p:cNvSpPr/>
            <p:nvPr/>
          </p:nvSpPr>
          <p:spPr>
            <a:xfrm>
              <a:off x="2458581" y="4221225"/>
              <a:ext cx="1472887" cy="179855"/>
            </a:xfrm>
            <a:custGeom>
              <a:avLst/>
              <a:pathLst>
                <a:path w="1472887" h="179855">
                  <a:moveTo>
                    <a:pt x="0" y="83010"/>
                  </a:moveTo>
                  <a:lnTo>
                    <a:pt x="210412" y="0"/>
                  </a:lnTo>
                  <a:lnTo>
                    <a:pt x="420825" y="55340"/>
                  </a:lnTo>
                  <a:lnTo>
                    <a:pt x="631237" y="13835"/>
                  </a:lnTo>
                  <a:lnTo>
                    <a:pt x="841650" y="41505"/>
                  </a:lnTo>
                  <a:lnTo>
                    <a:pt x="1052062" y="152185"/>
                  </a:lnTo>
                  <a:lnTo>
                    <a:pt x="1262475" y="179855"/>
                  </a:lnTo>
                  <a:lnTo>
                    <a:pt x="1472887" y="179855"/>
                  </a:lnTo>
                </a:path>
              </a:pathLst>
            </a:custGeom>
            <a:ln w="35231" cap="flat">
              <a:solidFill>
                <a:srgbClr val="BEBEBE">
                  <a:alpha val="69803"/>
                </a:srgbClr>
              </a:solidFill>
              <a:prstDash val="solid"/>
              <a:round/>
            </a:ln>
          </p:spPr>
          <p:txBody>
            <a:bodyPr/>
            <a:lstStyle/>
            <a:p/>
          </p:txBody>
        </p:sp>
        <p:sp>
          <p:nvSpPr>
            <p:cNvPr id="203" name="pl203"/>
            <p:cNvSpPr/>
            <p:nvPr/>
          </p:nvSpPr>
          <p:spPr>
            <a:xfrm>
              <a:off x="2458581" y="4179720"/>
              <a:ext cx="1472887" cy="41505"/>
            </a:xfrm>
            <a:custGeom>
              <a:avLst/>
              <a:pathLst>
                <a:path w="1472887" h="41505">
                  <a:moveTo>
                    <a:pt x="0" y="27670"/>
                  </a:moveTo>
                  <a:lnTo>
                    <a:pt x="210412" y="27670"/>
                  </a:lnTo>
                  <a:lnTo>
                    <a:pt x="420825" y="41505"/>
                  </a:lnTo>
                  <a:lnTo>
                    <a:pt x="631237" y="41505"/>
                  </a:lnTo>
                  <a:lnTo>
                    <a:pt x="841650" y="0"/>
                  </a:lnTo>
                  <a:lnTo>
                    <a:pt x="1052062" y="0"/>
                  </a:lnTo>
                  <a:lnTo>
                    <a:pt x="1262475" y="27670"/>
                  </a:lnTo>
                  <a:lnTo>
                    <a:pt x="1472887" y="13835"/>
                  </a:lnTo>
                </a:path>
              </a:pathLst>
            </a:custGeom>
            <a:ln w="20325" cap="flat">
              <a:solidFill>
                <a:srgbClr val="6B6B6B">
                  <a:alpha val="100000"/>
                </a:srgbClr>
              </a:solidFill>
              <a:prstDash val="solid"/>
              <a:round/>
            </a:ln>
          </p:spPr>
          <p:txBody>
            <a:bodyPr/>
            <a:lstStyle/>
            <a:p/>
          </p:txBody>
        </p:sp>
        <p:sp>
          <p:nvSpPr>
            <p:cNvPr id="204" name="pl204"/>
            <p:cNvSpPr/>
            <p:nvPr/>
          </p:nvSpPr>
          <p:spPr>
            <a:xfrm>
              <a:off x="2458581" y="4221225"/>
              <a:ext cx="1472887" cy="179855"/>
            </a:xfrm>
            <a:custGeom>
              <a:avLst/>
              <a:pathLst>
                <a:path w="1472887" h="179855">
                  <a:moveTo>
                    <a:pt x="0" y="83010"/>
                  </a:moveTo>
                  <a:lnTo>
                    <a:pt x="210412" y="0"/>
                  </a:lnTo>
                  <a:lnTo>
                    <a:pt x="420825" y="55340"/>
                  </a:lnTo>
                  <a:lnTo>
                    <a:pt x="631237" y="13835"/>
                  </a:lnTo>
                  <a:lnTo>
                    <a:pt x="841650" y="41505"/>
                  </a:lnTo>
                  <a:lnTo>
                    <a:pt x="1052062" y="152185"/>
                  </a:lnTo>
                  <a:lnTo>
                    <a:pt x="1262475" y="179855"/>
                  </a:lnTo>
                  <a:lnTo>
                    <a:pt x="1472887" y="179855"/>
                  </a:lnTo>
                </a:path>
              </a:pathLst>
            </a:custGeom>
            <a:ln w="40651" cap="flat">
              <a:solidFill>
                <a:srgbClr val="000000">
                  <a:alpha val="100000"/>
                </a:srgbClr>
              </a:solidFill>
              <a:prstDash val="solid"/>
              <a:round/>
            </a:ln>
          </p:spPr>
          <p:txBody>
            <a:bodyPr/>
            <a:lstStyle/>
            <a:p/>
          </p:txBody>
        </p:sp>
        <p:sp>
          <p:nvSpPr>
            <p:cNvPr id="205" name="pl205"/>
            <p:cNvSpPr/>
            <p:nvPr/>
          </p:nvSpPr>
          <p:spPr>
            <a:xfrm>
              <a:off x="2458581" y="4221225"/>
              <a:ext cx="1472887" cy="179855"/>
            </a:xfrm>
            <a:custGeom>
              <a:avLst/>
              <a:pathLst>
                <a:path w="1472887" h="179855">
                  <a:moveTo>
                    <a:pt x="0" y="83010"/>
                  </a:moveTo>
                  <a:lnTo>
                    <a:pt x="210412" y="0"/>
                  </a:lnTo>
                  <a:lnTo>
                    <a:pt x="420825" y="55340"/>
                  </a:lnTo>
                  <a:lnTo>
                    <a:pt x="631237" y="13835"/>
                  </a:lnTo>
                  <a:lnTo>
                    <a:pt x="841650" y="41505"/>
                  </a:lnTo>
                  <a:lnTo>
                    <a:pt x="1052062" y="152185"/>
                  </a:lnTo>
                  <a:lnTo>
                    <a:pt x="1262475" y="179855"/>
                  </a:lnTo>
                  <a:lnTo>
                    <a:pt x="1472887" y="179855"/>
                  </a:lnTo>
                </a:path>
              </a:pathLst>
            </a:custGeom>
            <a:ln w="35231" cap="flat">
              <a:solidFill>
                <a:srgbClr val="F26A21">
                  <a:alpha val="100000"/>
                </a:srgbClr>
              </a:solidFill>
              <a:prstDash val="solid"/>
              <a:round/>
            </a:ln>
          </p:spPr>
          <p:txBody>
            <a:bodyPr/>
            <a:lstStyle/>
            <a:p/>
          </p:txBody>
        </p:sp>
        <p:sp>
          <p:nvSpPr>
            <p:cNvPr id="206" name="pl206"/>
            <p:cNvSpPr/>
            <p:nvPr/>
          </p:nvSpPr>
          <p:spPr>
            <a:xfrm>
              <a:off x="2384936" y="442875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07" name="tx207"/>
            <p:cNvSpPr/>
            <p:nvPr/>
          </p:nvSpPr>
          <p:spPr>
            <a:xfrm>
              <a:off x="2428451" y="41412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08" name="tx208"/>
            <p:cNvSpPr/>
            <p:nvPr/>
          </p:nvSpPr>
          <p:spPr>
            <a:xfrm>
              <a:off x="2608734" y="40581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09" name="tx209"/>
            <p:cNvSpPr/>
            <p:nvPr/>
          </p:nvSpPr>
          <p:spPr>
            <a:xfrm>
              <a:off x="2823170" y="411353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10" name="tx210"/>
            <p:cNvSpPr/>
            <p:nvPr/>
          </p:nvSpPr>
          <p:spPr>
            <a:xfrm>
              <a:off x="3029560" y="40720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211" name="tx211"/>
            <p:cNvSpPr/>
            <p:nvPr/>
          </p:nvSpPr>
          <p:spPr>
            <a:xfrm>
              <a:off x="3239972" y="40997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12" name="tx212"/>
            <p:cNvSpPr/>
            <p:nvPr/>
          </p:nvSpPr>
          <p:spPr>
            <a:xfrm>
              <a:off x="3480514" y="42103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13" name="tx213"/>
            <p:cNvSpPr/>
            <p:nvPr/>
          </p:nvSpPr>
          <p:spPr>
            <a:xfrm>
              <a:off x="3690927" y="42380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14" name="tx214"/>
            <p:cNvSpPr/>
            <p:nvPr/>
          </p:nvSpPr>
          <p:spPr>
            <a:xfrm>
              <a:off x="3901339" y="42380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15" name="rc215"/>
            <p:cNvSpPr/>
            <p:nvPr/>
          </p:nvSpPr>
          <p:spPr>
            <a:xfrm>
              <a:off x="2384936" y="4787209"/>
              <a:ext cx="1620176" cy="1019640"/>
            </a:xfrm>
            <a:prstGeom prst="rect">
              <a:avLst/>
            </a:prstGeom>
            <a:solidFill>
              <a:srgbClr val="EBEBEB">
                <a:alpha val="100000"/>
              </a:srgbClr>
            </a:solidFill>
          </p:spPr>
          <p:txBody>
            <a:bodyPr/>
            <a:lstStyle/>
            <a:p/>
          </p:txBody>
        </p:sp>
        <p:sp>
          <p:nvSpPr>
            <p:cNvPr id="216" name="pl216"/>
            <p:cNvSpPr/>
            <p:nvPr/>
          </p:nvSpPr>
          <p:spPr>
            <a:xfrm>
              <a:off x="2384936" y="555989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17" name="pl217"/>
            <p:cNvSpPr/>
            <p:nvPr/>
          </p:nvSpPr>
          <p:spPr>
            <a:xfrm>
              <a:off x="2384936" y="521401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18" name="pl218"/>
            <p:cNvSpPr/>
            <p:nvPr/>
          </p:nvSpPr>
          <p:spPr>
            <a:xfrm>
              <a:off x="2384936" y="486814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19" name="pl219"/>
            <p:cNvSpPr/>
            <p:nvPr/>
          </p:nvSpPr>
          <p:spPr>
            <a:xfrm>
              <a:off x="2384936" y="573283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20" name="pl220"/>
            <p:cNvSpPr/>
            <p:nvPr/>
          </p:nvSpPr>
          <p:spPr>
            <a:xfrm>
              <a:off x="2384936" y="53869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21" name="pl221"/>
            <p:cNvSpPr/>
            <p:nvPr/>
          </p:nvSpPr>
          <p:spPr>
            <a:xfrm>
              <a:off x="2384936" y="504108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22" name="pl222"/>
            <p:cNvSpPr/>
            <p:nvPr/>
          </p:nvSpPr>
          <p:spPr>
            <a:xfrm>
              <a:off x="245858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3" name="pl223"/>
            <p:cNvSpPr/>
            <p:nvPr/>
          </p:nvSpPr>
          <p:spPr>
            <a:xfrm>
              <a:off x="26689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4" name="pl224"/>
            <p:cNvSpPr/>
            <p:nvPr/>
          </p:nvSpPr>
          <p:spPr>
            <a:xfrm>
              <a:off x="28794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5" name="pl225"/>
            <p:cNvSpPr/>
            <p:nvPr/>
          </p:nvSpPr>
          <p:spPr>
            <a:xfrm>
              <a:off x="308981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6" name="pl226"/>
            <p:cNvSpPr/>
            <p:nvPr/>
          </p:nvSpPr>
          <p:spPr>
            <a:xfrm>
              <a:off x="33002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7" name="pl227"/>
            <p:cNvSpPr/>
            <p:nvPr/>
          </p:nvSpPr>
          <p:spPr>
            <a:xfrm>
              <a:off x="35106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8" name="pl228"/>
            <p:cNvSpPr/>
            <p:nvPr/>
          </p:nvSpPr>
          <p:spPr>
            <a:xfrm>
              <a:off x="372105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9" name="pl229"/>
            <p:cNvSpPr/>
            <p:nvPr/>
          </p:nvSpPr>
          <p:spPr>
            <a:xfrm>
              <a:off x="393146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0" name="pl230"/>
            <p:cNvSpPr/>
            <p:nvPr/>
          </p:nvSpPr>
          <p:spPr>
            <a:xfrm>
              <a:off x="2458581" y="5483802"/>
              <a:ext cx="1472887" cy="41505"/>
            </a:xfrm>
            <a:custGeom>
              <a:avLst/>
              <a:pathLst>
                <a:path w="1472887" h="41505">
                  <a:moveTo>
                    <a:pt x="0" y="27670"/>
                  </a:moveTo>
                  <a:lnTo>
                    <a:pt x="210412" y="27670"/>
                  </a:lnTo>
                  <a:lnTo>
                    <a:pt x="420825" y="41505"/>
                  </a:lnTo>
                  <a:lnTo>
                    <a:pt x="631237" y="41505"/>
                  </a:lnTo>
                  <a:lnTo>
                    <a:pt x="841650" y="0"/>
                  </a:lnTo>
                  <a:lnTo>
                    <a:pt x="1052062" y="0"/>
                  </a:lnTo>
                  <a:lnTo>
                    <a:pt x="1262475" y="27670"/>
                  </a:lnTo>
                  <a:lnTo>
                    <a:pt x="1472887" y="13835"/>
                  </a:lnTo>
                </a:path>
              </a:pathLst>
            </a:custGeom>
            <a:ln w="20325" cap="flat">
              <a:solidFill>
                <a:srgbClr val="BEBEBE">
                  <a:alpha val="69803"/>
                </a:srgbClr>
              </a:solidFill>
              <a:prstDash val="solid"/>
              <a:round/>
            </a:ln>
          </p:spPr>
          <p:txBody>
            <a:bodyPr/>
            <a:lstStyle/>
            <a:p/>
          </p:txBody>
        </p:sp>
        <p:sp>
          <p:nvSpPr>
            <p:cNvPr id="231" name="pl231"/>
            <p:cNvSpPr/>
            <p:nvPr/>
          </p:nvSpPr>
          <p:spPr>
            <a:xfrm>
              <a:off x="2458581" y="5497637"/>
              <a:ext cx="1472887" cy="55340"/>
            </a:xfrm>
            <a:custGeom>
              <a:avLst/>
              <a:pathLst>
                <a:path w="1472887" h="55340">
                  <a:moveTo>
                    <a:pt x="0" y="0"/>
                  </a:moveTo>
                  <a:lnTo>
                    <a:pt x="210412" y="55340"/>
                  </a:lnTo>
                  <a:lnTo>
                    <a:pt x="420825" y="0"/>
                  </a:lnTo>
                  <a:lnTo>
                    <a:pt x="631237" y="27670"/>
                  </a:lnTo>
                  <a:lnTo>
                    <a:pt x="841650" y="41505"/>
                  </a:lnTo>
                  <a:lnTo>
                    <a:pt x="1052062" y="0"/>
                  </a:lnTo>
                  <a:lnTo>
                    <a:pt x="1262475" y="27670"/>
                  </a:lnTo>
                  <a:lnTo>
                    <a:pt x="1472887" y="27670"/>
                  </a:lnTo>
                </a:path>
              </a:pathLst>
            </a:custGeom>
            <a:ln w="40651" cap="flat">
              <a:solidFill>
                <a:srgbClr val="BEBEBE">
                  <a:alpha val="69803"/>
                </a:srgbClr>
              </a:solidFill>
              <a:prstDash val="solid"/>
              <a:round/>
            </a:ln>
          </p:spPr>
          <p:txBody>
            <a:bodyPr/>
            <a:lstStyle/>
            <a:p/>
          </p:txBody>
        </p:sp>
        <p:sp>
          <p:nvSpPr>
            <p:cNvPr id="232" name="pl232"/>
            <p:cNvSpPr/>
            <p:nvPr/>
          </p:nvSpPr>
          <p:spPr>
            <a:xfrm>
              <a:off x="2458581" y="5497637"/>
              <a:ext cx="1472887" cy="55340"/>
            </a:xfrm>
            <a:custGeom>
              <a:avLst/>
              <a:pathLst>
                <a:path w="1472887" h="55340">
                  <a:moveTo>
                    <a:pt x="0" y="0"/>
                  </a:moveTo>
                  <a:lnTo>
                    <a:pt x="210412" y="55340"/>
                  </a:lnTo>
                  <a:lnTo>
                    <a:pt x="420825" y="0"/>
                  </a:lnTo>
                  <a:lnTo>
                    <a:pt x="631237" y="27670"/>
                  </a:lnTo>
                  <a:lnTo>
                    <a:pt x="841650" y="41505"/>
                  </a:lnTo>
                  <a:lnTo>
                    <a:pt x="1052062" y="0"/>
                  </a:lnTo>
                  <a:lnTo>
                    <a:pt x="1262475" y="27670"/>
                  </a:lnTo>
                  <a:lnTo>
                    <a:pt x="1472887" y="27670"/>
                  </a:lnTo>
                </a:path>
              </a:pathLst>
            </a:custGeom>
            <a:ln w="35231" cap="flat">
              <a:solidFill>
                <a:srgbClr val="BEBEBE">
                  <a:alpha val="69803"/>
                </a:srgbClr>
              </a:solidFill>
              <a:prstDash val="solid"/>
              <a:round/>
            </a:ln>
          </p:spPr>
          <p:txBody>
            <a:bodyPr/>
            <a:lstStyle/>
            <a:p/>
          </p:txBody>
        </p:sp>
        <p:sp>
          <p:nvSpPr>
            <p:cNvPr id="233" name="pl233"/>
            <p:cNvSpPr/>
            <p:nvPr/>
          </p:nvSpPr>
          <p:spPr>
            <a:xfrm>
              <a:off x="2458581" y="5483802"/>
              <a:ext cx="1472887" cy="41505"/>
            </a:xfrm>
            <a:custGeom>
              <a:avLst/>
              <a:pathLst>
                <a:path w="1472887" h="41505">
                  <a:moveTo>
                    <a:pt x="0" y="27670"/>
                  </a:moveTo>
                  <a:lnTo>
                    <a:pt x="210412" y="27670"/>
                  </a:lnTo>
                  <a:lnTo>
                    <a:pt x="420825" y="41505"/>
                  </a:lnTo>
                  <a:lnTo>
                    <a:pt x="631237" y="41505"/>
                  </a:lnTo>
                  <a:lnTo>
                    <a:pt x="841650" y="0"/>
                  </a:lnTo>
                  <a:lnTo>
                    <a:pt x="1052062" y="0"/>
                  </a:lnTo>
                  <a:lnTo>
                    <a:pt x="1262475" y="27670"/>
                  </a:lnTo>
                  <a:lnTo>
                    <a:pt x="1472887" y="13835"/>
                  </a:lnTo>
                </a:path>
              </a:pathLst>
            </a:custGeom>
            <a:ln w="20325" cap="flat">
              <a:solidFill>
                <a:srgbClr val="6B6B6B">
                  <a:alpha val="100000"/>
                </a:srgbClr>
              </a:solidFill>
              <a:prstDash val="solid"/>
              <a:round/>
            </a:ln>
          </p:spPr>
          <p:txBody>
            <a:bodyPr/>
            <a:lstStyle/>
            <a:p/>
          </p:txBody>
        </p:sp>
        <p:sp>
          <p:nvSpPr>
            <p:cNvPr id="234" name="pl234"/>
            <p:cNvSpPr/>
            <p:nvPr/>
          </p:nvSpPr>
          <p:spPr>
            <a:xfrm>
              <a:off x="2458581" y="5497637"/>
              <a:ext cx="1472887" cy="55340"/>
            </a:xfrm>
            <a:custGeom>
              <a:avLst/>
              <a:pathLst>
                <a:path w="1472887" h="55340">
                  <a:moveTo>
                    <a:pt x="0" y="0"/>
                  </a:moveTo>
                  <a:lnTo>
                    <a:pt x="210412" y="55340"/>
                  </a:lnTo>
                  <a:lnTo>
                    <a:pt x="420825" y="0"/>
                  </a:lnTo>
                  <a:lnTo>
                    <a:pt x="631237" y="27670"/>
                  </a:lnTo>
                  <a:lnTo>
                    <a:pt x="841650" y="41505"/>
                  </a:lnTo>
                  <a:lnTo>
                    <a:pt x="1052062" y="0"/>
                  </a:lnTo>
                  <a:lnTo>
                    <a:pt x="1262475" y="27670"/>
                  </a:lnTo>
                  <a:lnTo>
                    <a:pt x="1472887" y="27670"/>
                  </a:lnTo>
                </a:path>
              </a:pathLst>
            </a:custGeom>
            <a:ln w="40651" cap="flat">
              <a:solidFill>
                <a:srgbClr val="000000">
                  <a:alpha val="100000"/>
                </a:srgbClr>
              </a:solidFill>
              <a:prstDash val="solid"/>
              <a:round/>
            </a:ln>
          </p:spPr>
          <p:txBody>
            <a:bodyPr/>
            <a:lstStyle/>
            <a:p/>
          </p:txBody>
        </p:sp>
        <p:sp>
          <p:nvSpPr>
            <p:cNvPr id="235" name="pl235"/>
            <p:cNvSpPr/>
            <p:nvPr/>
          </p:nvSpPr>
          <p:spPr>
            <a:xfrm>
              <a:off x="2458581" y="5497637"/>
              <a:ext cx="1472887" cy="55340"/>
            </a:xfrm>
            <a:custGeom>
              <a:avLst/>
              <a:pathLst>
                <a:path w="1472887" h="55340">
                  <a:moveTo>
                    <a:pt x="0" y="0"/>
                  </a:moveTo>
                  <a:lnTo>
                    <a:pt x="210412" y="55340"/>
                  </a:lnTo>
                  <a:lnTo>
                    <a:pt x="420825" y="0"/>
                  </a:lnTo>
                  <a:lnTo>
                    <a:pt x="631237" y="27670"/>
                  </a:lnTo>
                  <a:lnTo>
                    <a:pt x="841650" y="41505"/>
                  </a:lnTo>
                  <a:lnTo>
                    <a:pt x="1052062" y="0"/>
                  </a:lnTo>
                  <a:lnTo>
                    <a:pt x="1262475" y="27670"/>
                  </a:lnTo>
                  <a:lnTo>
                    <a:pt x="1472887" y="27670"/>
                  </a:lnTo>
                </a:path>
              </a:pathLst>
            </a:custGeom>
            <a:ln w="35231" cap="flat">
              <a:solidFill>
                <a:srgbClr val="F26A21">
                  <a:alpha val="100000"/>
                </a:srgbClr>
              </a:solidFill>
              <a:prstDash val="solid"/>
              <a:round/>
            </a:ln>
          </p:spPr>
          <p:txBody>
            <a:bodyPr/>
            <a:lstStyle/>
            <a:p/>
          </p:txBody>
        </p:sp>
        <p:sp>
          <p:nvSpPr>
            <p:cNvPr id="236" name="pl236"/>
            <p:cNvSpPr/>
            <p:nvPr/>
          </p:nvSpPr>
          <p:spPr>
            <a:xfrm>
              <a:off x="2384936" y="573283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37" name="tx237"/>
            <p:cNvSpPr/>
            <p:nvPr/>
          </p:nvSpPr>
          <p:spPr>
            <a:xfrm>
              <a:off x="2398322" y="53346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238" name="tx238"/>
            <p:cNvSpPr/>
            <p:nvPr/>
          </p:nvSpPr>
          <p:spPr>
            <a:xfrm>
              <a:off x="2608734" y="5389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39" name="tx239"/>
            <p:cNvSpPr/>
            <p:nvPr/>
          </p:nvSpPr>
          <p:spPr>
            <a:xfrm>
              <a:off x="2819147" y="53346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240" name="tx240"/>
            <p:cNvSpPr/>
            <p:nvPr/>
          </p:nvSpPr>
          <p:spPr>
            <a:xfrm>
              <a:off x="3029560" y="53622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41" name="tx241"/>
            <p:cNvSpPr/>
            <p:nvPr/>
          </p:nvSpPr>
          <p:spPr>
            <a:xfrm>
              <a:off x="3239972" y="53761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242" name="tx242"/>
            <p:cNvSpPr/>
            <p:nvPr/>
          </p:nvSpPr>
          <p:spPr>
            <a:xfrm>
              <a:off x="3450385" y="53346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243" name="tx243"/>
            <p:cNvSpPr/>
            <p:nvPr/>
          </p:nvSpPr>
          <p:spPr>
            <a:xfrm>
              <a:off x="3660797" y="53622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44" name="tx244"/>
            <p:cNvSpPr/>
            <p:nvPr/>
          </p:nvSpPr>
          <p:spPr>
            <a:xfrm>
              <a:off x="3871210" y="53622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45" name="rc245"/>
            <p:cNvSpPr/>
            <p:nvPr/>
          </p:nvSpPr>
          <p:spPr>
            <a:xfrm>
              <a:off x="4074702" y="874964"/>
              <a:ext cx="1620176" cy="1019640"/>
            </a:xfrm>
            <a:prstGeom prst="rect">
              <a:avLst/>
            </a:prstGeom>
            <a:solidFill>
              <a:srgbClr val="EBEBEB">
                <a:alpha val="100000"/>
              </a:srgbClr>
            </a:solidFill>
          </p:spPr>
          <p:txBody>
            <a:bodyPr/>
            <a:lstStyle/>
            <a:p/>
          </p:txBody>
        </p:sp>
        <p:sp>
          <p:nvSpPr>
            <p:cNvPr id="246" name="pl246"/>
            <p:cNvSpPr/>
            <p:nvPr/>
          </p:nvSpPr>
          <p:spPr>
            <a:xfrm>
              <a:off x="4074702" y="164764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47" name="pl247"/>
            <p:cNvSpPr/>
            <p:nvPr/>
          </p:nvSpPr>
          <p:spPr>
            <a:xfrm>
              <a:off x="4074702" y="130177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48" name="pl248"/>
            <p:cNvSpPr/>
            <p:nvPr/>
          </p:nvSpPr>
          <p:spPr>
            <a:xfrm>
              <a:off x="4074702" y="95589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49" name="pl249"/>
            <p:cNvSpPr/>
            <p:nvPr/>
          </p:nvSpPr>
          <p:spPr>
            <a:xfrm>
              <a:off x="4074702" y="182058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50" name="pl250"/>
            <p:cNvSpPr/>
            <p:nvPr/>
          </p:nvSpPr>
          <p:spPr>
            <a:xfrm>
              <a:off x="4074702" y="147471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51" name="pl251"/>
            <p:cNvSpPr/>
            <p:nvPr/>
          </p:nvSpPr>
          <p:spPr>
            <a:xfrm>
              <a:off x="4074702" y="112883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52" name="pl252"/>
            <p:cNvSpPr/>
            <p:nvPr/>
          </p:nvSpPr>
          <p:spPr>
            <a:xfrm>
              <a:off x="414834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3" name="pl253"/>
            <p:cNvSpPr/>
            <p:nvPr/>
          </p:nvSpPr>
          <p:spPr>
            <a:xfrm>
              <a:off x="43587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4" name="pl254"/>
            <p:cNvSpPr/>
            <p:nvPr/>
          </p:nvSpPr>
          <p:spPr>
            <a:xfrm>
              <a:off x="456917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5" name="pl255"/>
            <p:cNvSpPr/>
            <p:nvPr/>
          </p:nvSpPr>
          <p:spPr>
            <a:xfrm>
              <a:off x="47795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6" name="pl256"/>
            <p:cNvSpPr/>
            <p:nvPr/>
          </p:nvSpPr>
          <p:spPr>
            <a:xfrm>
              <a:off x="498999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7" name="pl257"/>
            <p:cNvSpPr/>
            <p:nvPr/>
          </p:nvSpPr>
          <p:spPr>
            <a:xfrm>
              <a:off x="520040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8" name="pl258"/>
            <p:cNvSpPr/>
            <p:nvPr/>
          </p:nvSpPr>
          <p:spPr>
            <a:xfrm>
              <a:off x="54108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9" name="pl259"/>
            <p:cNvSpPr/>
            <p:nvPr/>
          </p:nvSpPr>
          <p:spPr>
            <a:xfrm>
              <a:off x="562123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0" name="pl260"/>
            <p:cNvSpPr/>
            <p:nvPr/>
          </p:nvSpPr>
          <p:spPr>
            <a:xfrm>
              <a:off x="4148347" y="1571557"/>
              <a:ext cx="1472887" cy="41505"/>
            </a:xfrm>
            <a:custGeom>
              <a:avLst/>
              <a:pathLst>
                <a:path w="1472887" h="41505">
                  <a:moveTo>
                    <a:pt x="0" y="27670"/>
                  </a:moveTo>
                  <a:lnTo>
                    <a:pt x="210412" y="27670"/>
                  </a:lnTo>
                  <a:lnTo>
                    <a:pt x="420825" y="41505"/>
                  </a:lnTo>
                  <a:lnTo>
                    <a:pt x="631237" y="41505"/>
                  </a:lnTo>
                  <a:lnTo>
                    <a:pt x="841650" y="0"/>
                  </a:lnTo>
                  <a:lnTo>
                    <a:pt x="1052062" y="0"/>
                  </a:lnTo>
                  <a:lnTo>
                    <a:pt x="1262475" y="27670"/>
                  </a:lnTo>
                  <a:lnTo>
                    <a:pt x="1472887" y="13835"/>
                  </a:lnTo>
                </a:path>
              </a:pathLst>
            </a:custGeom>
            <a:ln w="20325" cap="flat">
              <a:solidFill>
                <a:srgbClr val="BEBEBE">
                  <a:alpha val="69803"/>
                </a:srgbClr>
              </a:solidFill>
              <a:prstDash val="solid"/>
              <a:round/>
            </a:ln>
          </p:spPr>
          <p:txBody>
            <a:bodyPr/>
            <a:lstStyle/>
            <a:p/>
          </p:txBody>
        </p:sp>
        <p:sp>
          <p:nvSpPr>
            <p:cNvPr id="261" name="pl261"/>
            <p:cNvSpPr/>
            <p:nvPr/>
          </p:nvSpPr>
          <p:spPr>
            <a:xfrm>
              <a:off x="4148347" y="1723742"/>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262" name="pl262"/>
            <p:cNvSpPr/>
            <p:nvPr/>
          </p:nvSpPr>
          <p:spPr>
            <a:xfrm>
              <a:off x="4148347" y="1723742"/>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263" name="pl263"/>
            <p:cNvSpPr/>
            <p:nvPr/>
          </p:nvSpPr>
          <p:spPr>
            <a:xfrm>
              <a:off x="4148347" y="1571557"/>
              <a:ext cx="1472887" cy="41505"/>
            </a:xfrm>
            <a:custGeom>
              <a:avLst/>
              <a:pathLst>
                <a:path w="1472887" h="41505">
                  <a:moveTo>
                    <a:pt x="0" y="27670"/>
                  </a:moveTo>
                  <a:lnTo>
                    <a:pt x="210412" y="27670"/>
                  </a:lnTo>
                  <a:lnTo>
                    <a:pt x="420825" y="41505"/>
                  </a:lnTo>
                  <a:lnTo>
                    <a:pt x="631237" y="41505"/>
                  </a:lnTo>
                  <a:lnTo>
                    <a:pt x="841650" y="0"/>
                  </a:lnTo>
                  <a:lnTo>
                    <a:pt x="1052062" y="0"/>
                  </a:lnTo>
                  <a:lnTo>
                    <a:pt x="1262475" y="27670"/>
                  </a:lnTo>
                  <a:lnTo>
                    <a:pt x="1472887" y="13835"/>
                  </a:lnTo>
                </a:path>
              </a:pathLst>
            </a:custGeom>
            <a:ln w="20325" cap="flat">
              <a:solidFill>
                <a:srgbClr val="6B6B6B">
                  <a:alpha val="100000"/>
                </a:srgbClr>
              </a:solidFill>
              <a:prstDash val="solid"/>
              <a:round/>
            </a:ln>
          </p:spPr>
          <p:txBody>
            <a:bodyPr/>
            <a:lstStyle/>
            <a:p/>
          </p:txBody>
        </p:sp>
        <p:sp>
          <p:nvSpPr>
            <p:cNvPr id="264" name="pl264"/>
            <p:cNvSpPr/>
            <p:nvPr/>
          </p:nvSpPr>
          <p:spPr>
            <a:xfrm>
              <a:off x="4148347" y="1723742"/>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265" name="pl265"/>
            <p:cNvSpPr/>
            <p:nvPr/>
          </p:nvSpPr>
          <p:spPr>
            <a:xfrm>
              <a:off x="4148347" y="1723742"/>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F26A21">
                  <a:alpha val="100000"/>
                </a:srgbClr>
              </a:solidFill>
              <a:prstDash val="solid"/>
              <a:round/>
            </a:ln>
          </p:spPr>
          <p:txBody>
            <a:bodyPr/>
            <a:lstStyle/>
            <a:p/>
          </p:txBody>
        </p:sp>
        <p:sp>
          <p:nvSpPr>
            <p:cNvPr id="266" name="pl266"/>
            <p:cNvSpPr/>
            <p:nvPr/>
          </p:nvSpPr>
          <p:spPr>
            <a:xfrm>
              <a:off x="4074702" y="182058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67" name="tx267"/>
            <p:cNvSpPr/>
            <p:nvPr/>
          </p:nvSpPr>
          <p:spPr>
            <a:xfrm>
              <a:off x="4118217" y="15607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68" name="tx268"/>
            <p:cNvSpPr/>
            <p:nvPr/>
          </p:nvSpPr>
          <p:spPr>
            <a:xfrm>
              <a:off x="4328630" y="15607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69" name="tx269"/>
            <p:cNvSpPr/>
            <p:nvPr/>
          </p:nvSpPr>
          <p:spPr>
            <a:xfrm>
              <a:off x="4539042" y="15607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70" name="tx270"/>
            <p:cNvSpPr/>
            <p:nvPr/>
          </p:nvSpPr>
          <p:spPr>
            <a:xfrm>
              <a:off x="4749455" y="15607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71" name="tx271"/>
            <p:cNvSpPr/>
            <p:nvPr/>
          </p:nvSpPr>
          <p:spPr>
            <a:xfrm>
              <a:off x="4959867" y="15607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72" name="tx272"/>
            <p:cNvSpPr/>
            <p:nvPr/>
          </p:nvSpPr>
          <p:spPr>
            <a:xfrm>
              <a:off x="5170280" y="15607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73" name="tx273"/>
            <p:cNvSpPr/>
            <p:nvPr/>
          </p:nvSpPr>
          <p:spPr>
            <a:xfrm>
              <a:off x="5380692" y="15607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74" name="tx274"/>
            <p:cNvSpPr/>
            <p:nvPr/>
          </p:nvSpPr>
          <p:spPr>
            <a:xfrm>
              <a:off x="5591105" y="15607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75" name="rc275"/>
            <p:cNvSpPr/>
            <p:nvPr/>
          </p:nvSpPr>
          <p:spPr>
            <a:xfrm>
              <a:off x="4074702" y="2179046"/>
              <a:ext cx="1620176" cy="1019640"/>
            </a:xfrm>
            <a:prstGeom prst="rect">
              <a:avLst/>
            </a:prstGeom>
            <a:solidFill>
              <a:srgbClr val="EBEBEB">
                <a:alpha val="100000"/>
              </a:srgbClr>
            </a:solidFill>
          </p:spPr>
          <p:txBody>
            <a:bodyPr/>
            <a:lstStyle/>
            <a:p/>
          </p:txBody>
        </p:sp>
        <p:sp>
          <p:nvSpPr>
            <p:cNvPr id="276" name="pl276"/>
            <p:cNvSpPr/>
            <p:nvPr/>
          </p:nvSpPr>
          <p:spPr>
            <a:xfrm>
              <a:off x="4074702" y="295173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77" name="pl277"/>
            <p:cNvSpPr/>
            <p:nvPr/>
          </p:nvSpPr>
          <p:spPr>
            <a:xfrm>
              <a:off x="4074702" y="260585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78" name="pl278"/>
            <p:cNvSpPr/>
            <p:nvPr/>
          </p:nvSpPr>
          <p:spPr>
            <a:xfrm>
              <a:off x="4074702" y="225998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79" name="pl279"/>
            <p:cNvSpPr/>
            <p:nvPr/>
          </p:nvSpPr>
          <p:spPr>
            <a:xfrm>
              <a:off x="4074702" y="312466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80" name="pl280"/>
            <p:cNvSpPr/>
            <p:nvPr/>
          </p:nvSpPr>
          <p:spPr>
            <a:xfrm>
              <a:off x="4074702" y="277879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81" name="pl281"/>
            <p:cNvSpPr/>
            <p:nvPr/>
          </p:nvSpPr>
          <p:spPr>
            <a:xfrm>
              <a:off x="4074702" y="243291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82" name="pl282"/>
            <p:cNvSpPr/>
            <p:nvPr/>
          </p:nvSpPr>
          <p:spPr>
            <a:xfrm>
              <a:off x="414834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3" name="pl283"/>
            <p:cNvSpPr/>
            <p:nvPr/>
          </p:nvSpPr>
          <p:spPr>
            <a:xfrm>
              <a:off x="43587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4" name="pl284"/>
            <p:cNvSpPr/>
            <p:nvPr/>
          </p:nvSpPr>
          <p:spPr>
            <a:xfrm>
              <a:off x="456917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5" name="pl285"/>
            <p:cNvSpPr/>
            <p:nvPr/>
          </p:nvSpPr>
          <p:spPr>
            <a:xfrm>
              <a:off x="47795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6" name="pl286"/>
            <p:cNvSpPr/>
            <p:nvPr/>
          </p:nvSpPr>
          <p:spPr>
            <a:xfrm>
              <a:off x="498999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7" name="pl287"/>
            <p:cNvSpPr/>
            <p:nvPr/>
          </p:nvSpPr>
          <p:spPr>
            <a:xfrm>
              <a:off x="520040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8" name="pl288"/>
            <p:cNvSpPr/>
            <p:nvPr/>
          </p:nvSpPr>
          <p:spPr>
            <a:xfrm>
              <a:off x="54108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9" name="pl289"/>
            <p:cNvSpPr/>
            <p:nvPr/>
          </p:nvSpPr>
          <p:spPr>
            <a:xfrm>
              <a:off x="562123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0" name="pl290"/>
            <p:cNvSpPr/>
            <p:nvPr/>
          </p:nvSpPr>
          <p:spPr>
            <a:xfrm>
              <a:off x="4148347" y="2875638"/>
              <a:ext cx="1472887" cy="41505"/>
            </a:xfrm>
            <a:custGeom>
              <a:avLst/>
              <a:pathLst>
                <a:path w="1472887" h="41505">
                  <a:moveTo>
                    <a:pt x="0" y="27670"/>
                  </a:moveTo>
                  <a:lnTo>
                    <a:pt x="210412" y="27670"/>
                  </a:lnTo>
                  <a:lnTo>
                    <a:pt x="420825" y="41505"/>
                  </a:lnTo>
                  <a:lnTo>
                    <a:pt x="631237" y="41505"/>
                  </a:lnTo>
                  <a:lnTo>
                    <a:pt x="841650" y="0"/>
                  </a:lnTo>
                  <a:lnTo>
                    <a:pt x="1052062" y="0"/>
                  </a:lnTo>
                  <a:lnTo>
                    <a:pt x="1262475" y="27670"/>
                  </a:lnTo>
                  <a:lnTo>
                    <a:pt x="1472887" y="13835"/>
                  </a:lnTo>
                </a:path>
              </a:pathLst>
            </a:custGeom>
            <a:ln w="20325" cap="flat">
              <a:solidFill>
                <a:srgbClr val="BEBEBE">
                  <a:alpha val="69803"/>
                </a:srgbClr>
              </a:solidFill>
              <a:prstDash val="solid"/>
              <a:round/>
            </a:ln>
          </p:spPr>
          <p:txBody>
            <a:bodyPr/>
            <a:lstStyle/>
            <a:p/>
          </p:txBody>
        </p:sp>
        <p:sp>
          <p:nvSpPr>
            <p:cNvPr id="291" name="pl291"/>
            <p:cNvSpPr/>
            <p:nvPr/>
          </p:nvSpPr>
          <p:spPr>
            <a:xfrm>
              <a:off x="4148347" y="2723453"/>
              <a:ext cx="1472887" cy="110680"/>
            </a:xfrm>
            <a:custGeom>
              <a:avLst/>
              <a:pathLst>
                <a:path w="1472887" h="110680">
                  <a:moveTo>
                    <a:pt x="0" y="55340"/>
                  </a:moveTo>
                  <a:lnTo>
                    <a:pt x="210412" y="55340"/>
                  </a:lnTo>
                  <a:lnTo>
                    <a:pt x="420825" y="41505"/>
                  </a:lnTo>
                  <a:lnTo>
                    <a:pt x="631237" y="27670"/>
                  </a:lnTo>
                  <a:lnTo>
                    <a:pt x="841650" y="13835"/>
                  </a:lnTo>
                  <a:lnTo>
                    <a:pt x="1052062" y="0"/>
                  </a:lnTo>
                  <a:lnTo>
                    <a:pt x="1262475" y="96845"/>
                  </a:lnTo>
                  <a:lnTo>
                    <a:pt x="1472887" y="110680"/>
                  </a:lnTo>
                </a:path>
              </a:pathLst>
            </a:custGeom>
            <a:ln w="40651" cap="flat">
              <a:solidFill>
                <a:srgbClr val="BEBEBE">
                  <a:alpha val="69803"/>
                </a:srgbClr>
              </a:solidFill>
              <a:prstDash val="solid"/>
              <a:round/>
            </a:ln>
          </p:spPr>
          <p:txBody>
            <a:bodyPr/>
            <a:lstStyle/>
            <a:p/>
          </p:txBody>
        </p:sp>
        <p:sp>
          <p:nvSpPr>
            <p:cNvPr id="292" name="pl292"/>
            <p:cNvSpPr/>
            <p:nvPr/>
          </p:nvSpPr>
          <p:spPr>
            <a:xfrm>
              <a:off x="4148347" y="2723453"/>
              <a:ext cx="1472887" cy="110680"/>
            </a:xfrm>
            <a:custGeom>
              <a:avLst/>
              <a:pathLst>
                <a:path w="1472887" h="110680">
                  <a:moveTo>
                    <a:pt x="0" y="55340"/>
                  </a:moveTo>
                  <a:lnTo>
                    <a:pt x="210412" y="55340"/>
                  </a:lnTo>
                  <a:lnTo>
                    <a:pt x="420825" y="41505"/>
                  </a:lnTo>
                  <a:lnTo>
                    <a:pt x="631237" y="27670"/>
                  </a:lnTo>
                  <a:lnTo>
                    <a:pt x="841650" y="13835"/>
                  </a:lnTo>
                  <a:lnTo>
                    <a:pt x="1052062" y="0"/>
                  </a:lnTo>
                  <a:lnTo>
                    <a:pt x="1262475" y="96845"/>
                  </a:lnTo>
                  <a:lnTo>
                    <a:pt x="1472887" y="110680"/>
                  </a:lnTo>
                </a:path>
              </a:pathLst>
            </a:custGeom>
            <a:ln w="35231" cap="flat">
              <a:solidFill>
                <a:srgbClr val="BEBEBE">
                  <a:alpha val="69803"/>
                </a:srgbClr>
              </a:solidFill>
              <a:prstDash val="solid"/>
              <a:round/>
            </a:ln>
          </p:spPr>
          <p:txBody>
            <a:bodyPr/>
            <a:lstStyle/>
            <a:p/>
          </p:txBody>
        </p:sp>
        <p:sp>
          <p:nvSpPr>
            <p:cNvPr id="293" name="pl293"/>
            <p:cNvSpPr/>
            <p:nvPr/>
          </p:nvSpPr>
          <p:spPr>
            <a:xfrm>
              <a:off x="4148347" y="2875638"/>
              <a:ext cx="1472887" cy="41505"/>
            </a:xfrm>
            <a:custGeom>
              <a:avLst/>
              <a:pathLst>
                <a:path w="1472887" h="41505">
                  <a:moveTo>
                    <a:pt x="0" y="27670"/>
                  </a:moveTo>
                  <a:lnTo>
                    <a:pt x="210412" y="27670"/>
                  </a:lnTo>
                  <a:lnTo>
                    <a:pt x="420825" y="41505"/>
                  </a:lnTo>
                  <a:lnTo>
                    <a:pt x="631237" y="41505"/>
                  </a:lnTo>
                  <a:lnTo>
                    <a:pt x="841650" y="0"/>
                  </a:lnTo>
                  <a:lnTo>
                    <a:pt x="1052062" y="0"/>
                  </a:lnTo>
                  <a:lnTo>
                    <a:pt x="1262475" y="27670"/>
                  </a:lnTo>
                  <a:lnTo>
                    <a:pt x="1472887" y="13835"/>
                  </a:lnTo>
                </a:path>
              </a:pathLst>
            </a:custGeom>
            <a:ln w="20325" cap="flat">
              <a:solidFill>
                <a:srgbClr val="6B6B6B">
                  <a:alpha val="100000"/>
                </a:srgbClr>
              </a:solidFill>
              <a:prstDash val="solid"/>
              <a:round/>
            </a:ln>
          </p:spPr>
          <p:txBody>
            <a:bodyPr/>
            <a:lstStyle/>
            <a:p/>
          </p:txBody>
        </p:sp>
        <p:sp>
          <p:nvSpPr>
            <p:cNvPr id="294" name="pl294"/>
            <p:cNvSpPr/>
            <p:nvPr/>
          </p:nvSpPr>
          <p:spPr>
            <a:xfrm>
              <a:off x="4148347" y="2723453"/>
              <a:ext cx="1472887" cy="110680"/>
            </a:xfrm>
            <a:custGeom>
              <a:avLst/>
              <a:pathLst>
                <a:path w="1472887" h="110680">
                  <a:moveTo>
                    <a:pt x="0" y="55340"/>
                  </a:moveTo>
                  <a:lnTo>
                    <a:pt x="210412" y="55340"/>
                  </a:lnTo>
                  <a:lnTo>
                    <a:pt x="420825" y="41505"/>
                  </a:lnTo>
                  <a:lnTo>
                    <a:pt x="631237" y="27670"/>
                  </a:lnTo>
                  <a:lnTo>
                    <a:pt x="841650" y="13835"/>
                  </a:lnTo>
                  <a:lnTo>
                    <a:pt x="1052062" y="0"/>
                  </a:lnTo>
                  <a:lnTo>
                    <a:pt x="1262475" y="96845"/>
                  </a:lnTo>
                  <a:lnTo>
                    <a:pt x="1472887" y="110680"/>
                  </a:lnTo>
                </a:path>
              </a:pathLst>
            </a:custGeom>
            <a:ln w="40651" cap="flat">
              <a:solidFill>
                <a:srgbClr val="000000">
                  <a:alpha val="100000"/>
                </a:srgbClr>
              </a:solidFill>
              <a:prstDash val="solid"/>
              <a:round/>
            </a:ln>
          </p:spPr>
          <p:txBody>
            <a:bodyPr/>
            <a:lstStyle/>
            <a:p/>
          </p:txBody>
        </p:sp>
        <p:sp>
          <p:nvSpPr>
            <p:cNvPr id="295" name="pl295"/>
            <p:cNvSpPr/>
            <p:nvPr/>
          </p:nvSpPr>
          <p:spPr>
            <a:xfrm>
              <a:off x="4148347" y="2723453"/>
              <a:ext cx="1472887" cy="110680"/>
            </a:xfrm>
            <a:custGeom>
              <a:avLst/>
              <a:pathLst>
                <a:path w="1472887" h="110680">
                  <a:moveTo>
                    <a:pt x="0" y="55340"/>
                  </a:moveTo>
                  <a:lnTo>
                    <a:pt x="210412" y="55340"/>
                  </a:lnTo>
                  <a:lnTo>
                    <a:pt x="420825" y="41505"/>
                  </a:lnTo>
                  <a:lnTo>
                    <a:pt x="631237" y="27670"/>
                  </a:lnTo>
                  <a:lnTo>
                    <a:pt x="841650" y="13835"/>
                  </a:lnTo>
                  <a:lnTo>
                    <a:pt x="1052062" y="0"/>
                  </a:lnTo>
                  <a:lnTo>
                    <a:pt x="1262475" y="96845"/>
                  </a:lnTo>
                  <a:lnTo>
                    <a:pt x="1472887" y="110680"/>
                  </a:lnTo>
                </a:path>
              </a:pathLst>
            </a:custGeom>
            <a:ln w="35231" cap="flat">
              <a:solidFill>
                <a:srgbClr val="F26A21">
                  <a:alpha val="100000"/>
                </a:srgbClr>
              </a:solidFill>
              <a:prstDash val="solid"/>
              <a:round/>
            </a:ln>
          </p:spPr>
          <p:txBody>
            <a:bodyPr/>
            <a:lstStyle/>
            <a:p/>
          </p:txBody>
        </p:sp>
        <p:sp>
          <p:nvSpPr>
            <p:cNvPr id="296" name="pl296"/>
            <p:cNvSpPr/>
            <p:nvPr/>
          </p:nvSpPr>
          <p:spPr>
            <a:xfrm>
              <a:off x="4074702" y="312466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97" name="tx297"/>
            <p:cNvSpPr/>
            <p:nvPr/>
          </p:nvSpPr>
          <p:spPr>
            <a:xfrm>
              <a:off x="4088088" y="2615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298" name="tx298"/>
            <p:cNvSpPr/>
            <p:nvPr/>
          </p:nvSpPr>
          <p:spPr>
            <a:xfrm>
              <a:off x="4298500" y="2615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299" name="tx299"/>
            <p:cNvSpPr/>
            <p:nvPr/>
          </p:nvSpPr>
          <p:spPr>
            <a:xfrm>
              <a:off x="4508913" y="2601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300" name="tx300"/>
            <p:cNvSpPr/>
            <p:nvPr/>
          </p:nvSpPr>
          <p:spPr>
            <a:xfrm>
              <a:off x="4719325" y="25880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301" name="tx301"/>
            <p:cNvSpPr/>
            <p:nvPr/>
          </p:nvSpPr>
          <p:spPr>
            <a:xfrm>
              <a:off x="4929738" y="2574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302" name="tx302"/>
            <p:cNvSpPr/>
            <p:nvPr/>
          </p:nvSpPr>
          <p:spPr>
            <a:xfrm>
              <a:off x="5140150" y="25604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303" name="tx303"/>
            <p:cNvSpPr/>
            <p:nvPr/>
          </p:nvSpPr>
          <p:spPr>
            <a:xfrm>
              <a:off x="5350563" y="2657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04" name="tx304"/>
            <p:cNvSpPr/>
            <p:nvPr/>
          </p:nvSpPr>
          <p:spPr>
            <a:xfrm>
              <a:off x="5560976" y="26711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305" name="rc305"/>
            <p:cNvSpPr/>
            <p:nvPr/>
          </p:nvSpPr>
          <p:spPr>
            <a:xfrm>
              <a:off x="4074702" y="3483127"/>
              <a:ext cx="1620176" cy="1019640"/>
            </a:xfrm>
            <a:prstGeom prst="rect">
              <a:avLst/>
            </a:prstGeom>
            <a:solidFill>
              <a:srgbClr val="EBEBEB">
                <a:alpha val="100000"/>
              </a:srgbClr>
            </a:solidFill>
          </p:spPr>
          <p:txBody>
            <a:bodyPr/>
            <a:lstStyle/>
            <a:p/>
          </p:txBody>
        </p:sp>
        <p:sp>
          <p:nvSpPr>
            <p:cNvPr id="306" name="pl306"/>
            <p:cNvSpPr/>
            <p:nvPr/>
          </p:nvSpPr>
          <p:spPr>
            <a:xfrm>
              <a:off x="4074702" y="425581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07" name="pl307"/>
            <p:cNvSpPr/>
            <p:nvPr/>
          </p:nvSpPr>
          <p:spPr>
            <a:xfrm>
              <a:off x="4074702" y="390993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08" name="pl308"/>
            <p:cNvSpPr/>
            <p:nvPr/>
          </p:nvSpPr>
          <p:spPr>
            <a:xfrm>
              <a:off x="4074702" y="356406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09" name="pl309"/>
            <p:cNvSpPr/>
            <p:nvPr/>
          </p:nvSpPr>
          <p:spPr>
            <a:xfrm>
              <a:off x="4074702" y="442875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0" name="pl310"/>
            <p:cNvSpPr/>
            <p:nvPr/>
          </p:nvSpPr>
          <p:spPr>
            <a:xfrm>
              <a:off x="4074702" y="408287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1" name="pl311"/>
            <p:cNvSpPr/>
            <p:nvPr/>
          </p:nvSpPr>
          <p:spPr>
            <a:xfrm>
              <a:off x="4074702" y="373700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2" name="pl312"/>
            <p:cNvSpPr/>
            <p:nvPr/>
          </p:nvSpPr>
          <p:spPr>
            <a:xfrm>
              <a:off x="414834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3" name="pl313"/>
            <p:cNvSpPr/>
            <p:nvPr/>
          </p:nvSpPr>
          <p:spPr>
            <a:xfrm>
              <a:off x="43587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4" name="pl314"/>
            <p:cNvSpPr/>
            <p:nvPr/>
          </p:nvSpPr>
          <p:spPr>
            <a:xfrm>
              <a:off x="456917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5" name="pl315"/>
            <p:cNvSpPr/>
            <p:nvPr/>
          </p:nvSpPr>
          <p:spPr>
            <a:xfrm>
              <a:off x="47795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6" name="pl316"/>
            <p:cNvSpPr/>
            <p:nvPr/>
          </p:nvSpPr>
          <p:spPr>
            <a:xfrm>
              <a:off x="498999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7" name="pl317"/>
            <p:cNvSpPr/>
            <p:nvPr/>
          </p:nvSpPr>
          <p:spPr>
            <a:xfrm>
              <a:off x="520040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8" name="pl318"/>
            <p:cNvSpPr/>
            <p:nvPr/>
          </p:nvSpPr>
          <p:spPr>
            <a:xfrm>
              <a:off x="54108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562123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4148347" y="4179720"/>
              <a:ext cx="1472887" cy="41505"/>
            </a:xfrm>
            <a:custGeom>
              <a:avLst/>
              <a:pathLst>
                <a:path w="1472887" h="41505">
                  <a:moveTo>
                    <a:pt x="0" y="27670"/>
                  </a:moveTo>
                  <a:lnTo>
                    <a:pt x="210412" y="27670"/>
                  </a:lnTo>
                  <a:lnTo>
                    <a:pt x="420825" y="41505"/>
                  </a:lnTo>
                  <a:lnTo>
                    <a:pt x="631237" y="41505"/>
                  </a:lnTo>
                  <a:lnTo>
                    <a:pt x="841650" y="0"/>
                  </a:lnTo>
                  <a:lnTo>
                    <a:pt x="1052062" y="0"/>
                  </a:lnTo>
                  <a:lnTo>
                    <a:pt x="1262475" y="27670"/>
                  </a:lnTo>
                  <a:lnTo>
                    <a:pt x="1472887" y="13835"/>
                  </a:lnTo>
                </a:path>
              </a:pathLst>
            </a:custGeom>
            <a:ln w="20325" cap="flat">
              <a:solidFill>
                <a:srgbClr val="BEBEBE">
                  <a:alpha val="69803"/>
                </a:srgbClr>
              </a:solidFill>
              <a:prstDash val="solid"/>
              <a:round/>
            </a:ln>
          </p:spPr>
          <p:txBody>
            <a:bodyPr/>
            <a:lstStyle/>
            <a:p/>
          </p:txBody>
        </p:sp>
        <p:sp>
          <p:nvSpPr>
            <p:cNvPr id="321" name="pl321"/>
            <p:cNvSpPr/>
            <p:nvPr/>
          </p:nvSpPr>
          <p:spPr>
            <a:xfrm>
              <a:off x="4148347" y="3986030"/>
              <a:ext cx="1472887" cy="249030"/>
            </a:xfrm>
            <a:custGeom>
              <a:avLst/>
              <a:pathLst>
                <a:path w="1472887" h="249030">
                  <a:moveTo>
                    <a:pt x="0" y="235195"/>
                  </a:moveTo>
                  <a:lnTo>
                    <a:pt x="210412" y="249030"/>
                  </a:lnTo>
                  <a:lnTo>
                    <a:pt x="420825" y="235195"/>
                  </a:lnTo>
                  <a:lnTo>
                    <a:pt x="631237" y="235195"/>
                  </a:lnTo>
                  <a:lnTo>
                    <a:pt x="841650" y="0"/>
                  </a:lnTo>
                  <a:lnTo>
                    <a:pt x="1052062" y="235195"/>
                  </a:lnTo>
                  <a:lnTo>
                    <a:pt x="1262475" y="235195"/>
                  </a:lnTo>
                  <a:lnTo>
                    <a:pt x="1472887" y="249030"/>
                  </a:lnTo>
                </a:path>
              </a:pathLst>
            </a:custGeom>
            <a:ln w="40651" cap="flat">
              <a:solidFill>
                <a:srgbClr val="BEBEBE">
                  <a:alpha val="69803"/>
                </a:srgbClr>
              </a:solidFill>
              <a:prstDash val="solid"/>
              <a:round/>
            </a:ln>
          </p:spPr>
          <p:txBody>
            <a:bodyPr/>
            <a:lstStyle/>
            <a:p/>
          </p:txBody>
        </p:sp>
        <p:sp>
          <p:nvSpPr>
            <p:cNvPr id="322" name="pl322"/>
            <p:cNvSpPr/>
            <p:nvPr/>
          </p:nvSpPr>
          <p:spPr>
            <a:xfrm>
              <a:off x="4148347" y="3986030"/>
              <a:ext cx="1472887" cy="249030"/>
            </a:xfrm>
            <a:custGeom>
              <a:avLst/>
              <a:pathLst>
                <a:path w="1472887" h="249030">
                  <a:moveTo>
                    <a:pt x="0" y="235195"/>
                  </a:moveTo>
                  <a:lnTo>
                    <a:pt x="210412" y="249030"/>
                  </a:lnTo>
                  <a:lnTo>
                    <a:pt x="420825" y="235195"/>
                  </a:lnTo>
                  <a:lnTo>
                    <a:pt x="631237" y="235195"/>
                  </a:lnTo>
                  <a:lnTo>
                    <a:pt x="841650" y="0"/>
                  </a:lnTo>
                  <a:lnTo>
                    <a:pt x="1052062" y="235195"/>
                  </a:lnTo>
                  <a:lnTo>
                    <a:pt x="1262475" y="235195"/>
                  </a:lnTo>
                  <a:lnTo>
                    <a:pt x="1472887" y="249030"/>
                  </a:lnTo>
                </a:path>
              </a:pathLst>
            </a:custGeom>
            <a:ln w="35231" cap="flat">
              <a:solidFill>
                <a:srgbClr val="BEBEBE">
                  <a:alpha val="69803"/>
                </a:srgbClr>
              </a:solidFill>
              <a:prstDash val="solid"/>
              <a:round/>
            </a:ln>
          </p:spPr>
          <p:txBody>
            <a:bodyPr/>
            <a:lstStyle/>
            <a:p/>
          </p:txBody>
        </p:sp>
        <p:sp>
          <p:nvSpPr>
            <p:cNvPr id="323" name="pl323"/>
            <p:cNvSpPr/>
            <p:nvPr/>
          </p:nvSpPr>
          <p:spPr>
            <a:xfrm>
              <a:off x="4148347" y="4179720"/>
              <a:ext cx="1472887" cy="41505"/>
            </a:xfrm>
            <a:custGeom>
              <a:avLst/>
              <a:pathLst>
                <a:path w="1472887" h="41505">
                  <a:moveTo>
                    <a:pt x="0" y="27670"/>
                  </a:moveTo>
                  <a:lnTo>
                    <a:pt x="210412" y="27670"/>
                  </a:lnTo>
                  <a:lnTo>
                    <a:pt x="420825" y="41505"/>
                  </a:lnTo>
                  <a:lnTo>
                    <a:pt x="631237" y="41505"/>
                  </a:lnTo>
                  <a:lnTo>
                    <a:pt x="841650" y="0"/>
                  </a:lnTo>
                  <a:lnTo>
                    <a:pt x="1052062" y="0"/>
                  </a:lnTo>
                  <a:lnTo>
                    <a:pt x="1262475" y="27670"/>
                  </a:lnTo>
                  <a:lnTo>
                    <a:pt x="1472887" y="13835"/>
                  </a:lnTo>
                </a:path>
              </a:pathLst>
            </a:custGeom>
            <a:ln w="20325" cap="flat">
              <a:solidFill>
                <a:srgbClr val="6B6B6B">
                  <a:alpha val="100000"/>
                </a:srgbClr>
              </a:solidFill>
              <a:prstDash val="solid"/>
              <a:round/>
            </a:ln>
          </p:spPr>
          <p:txBody>
            <a:bodyPr/>
            <a:lstStyle/>
            <a:p/>
          </p:txBody>
        </p:sp>
        <p:sp>
          <p:nvSpPr>
            <p:cNvPr id="324" name="pl324"/>
            <p:cNvSpPr/>
            <p:nvPr/>
          </p:nvSpPr>
          <p:spPr>
            <a:xfrm>
              <a:off x="4148347" y="3986030"/>
              <a:ext cx="1472887" cy="249030"/>
            </a:xfrm>
            <a:custGeom>
              <a:avLst/>
              <a:pathLst>
                <a:path w="1472887" h="249030">
                  <a:moveTo>
                    <a:pt x="0" y="235195"/>
                  </a:moveTo>
                  <a:lnTo>
                    <a:pt x="210412" y="249030"/>
                  </a:lnTo>
                  <a:lnTo>
                    <a:pt x="420825" y="235195"/>
                  </a:lnTo>
                  <a:lnTo>
                    <a:pt x="631237" y="235195"/>
                  </a:lnTo>
                  <a:lnTo>
                    <a:pt x="841650" y="0"/>
                  </a:lnTo>
                  <a:lnTo>
                    <a:pt x="1052062" y="235195"/>
                  </a:lnTo>
                  <a:lnTo>
                    <a:pt x="1262475" y="235195"/>
                  </a:lnTo>
                  <a:lnTo>
                    <a:pt x="1472887" y="249030"/>
                  </a:lnTo>
                </a:path>
              </a:pathLst>
            </a:custGeom>
            <a:ln w="40651" cap="flat">
              <a:solidFill>
                <a:srgbClr val="000000">
                  <a:alpha val="100000"/>
                </a:srgbClr>
              </a:solidFill>
              <a:prstDash val="solid"/>
              <a:round/>
            </a:ln>
          </p:spPr>
          <p:txBody>
            <a:bodyPr/>
            <a:lstStyle/>
            <a:p/>
          </p:txBody>
        </p:sp>
        <p:sp>
          <p:nvSpPr>
            <p:cNvPr id="325" name="pl325"/>
            <p:cNvSpPr/>
            <p:nvPr/>
          </p:nvSpPr>
          <p:spPr>
            <a:xfrm>
              <a:off x="4148347" y="3986030"/>
              <a:ext cx="1472887" cy="249030"/>
            </a:xfrm>
            <a:custGeom>
              <a:avLst/>
              <a:pathLst>
                <a:path w="1472887" h="249030">
                  <a:moveTo>
                    <a:pt x="0" y="235195"/>
                  </a:moveTo>
                  <a:lnTo>
                    <a:pt x="210412" y="249030"/>
                  </a:lnTo>
                  <a:lnTo>
                    <a:pt x="420825" y="235195"/>
                  </a:lnTo>
                  <a:lnTo>
                    <a:pt x="631237" y="235195"/>
                  </a:lnTo>
                  <a:lnTo>
                    <a:pt x="841650" y="0"/>
                  </a:lnTo>
                  <a:lnTo>
                    <a:pt x="1052062" y="235195"/>
                  </a:lnTo>
                  <a:lnTo>
                    <a:pt x="1262475" y="235195"/>
                  </a:lnTo>
                  <a:lnTo>
                    <a:pt x="1472887" y="249030"/>
                  </a:lnTo>
                </a:path>
              </a:pathLst>
            </a:custGeom>
            <a:ln w="35231" cap="flat">
              <a:solidFill>
                <a:srgbClr val="F26A21">
                  <a:alpha val="100000"/>
                </a:srgbClr>
              </a:solidFill>
              <a:prstDash val="solid"/>
              <a:round/>
            </a:ln>
          </p:spPr>
          <p:txBody>
            <a:bodyPr/>
            <a:lstStyle/>
            <a:p/>
          </p:txBody>
        </p:sp>
        <p:sp>
          <p:nvSpPr>
            <p:cNvPr id="326" name="pl326"/>
            <p:cNvSpPr/>
            <p:nvPr/>
          </p:nvSpPr>
          <p:spPr>
            <a:xfrm>
              <a:off x="4074702" y="442875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27" name="tx327"/>
            <p:cNvSpPr/>
            <p:nvPr/>
          </p:nvSpPr>
          <p:spPr>
            <a:xfrm>
              <a:off x="4088088" y="40581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28" name="tx328"/>
            <p:cNvSpPr/>
            <p:nvPr/>
          </p:nvSpPr>
          <p:spPr>
            <a:xfrm>
              <a:off x="4298500" y="40720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29" name="tx329"/>
            <p:cNvSpPr/>
            <p:nvPr/>
          </p:nvSpPr>
          <p:spPr>
            <a:xfrm>
              <a:off x="4508913" y="40581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30" name="tx330"/>
            <p:cNvSpPr/>
            <p:nvPr/>
          </p:nvSpPr>
          <p:spPr>
            <a:xfrm>
              <a:off x="4719325" y="40581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31" name="tx331"/>
            <p:cNvSpPr/>
            <p:nvPr/>
          </p:nvSpPr>
          <p:spPr>
            <a:xfrm>
              <a:off x="4929738" y="38230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332" name="tx332"/>
            <p:cNvSpPr/>
            <p:nvPr/>
          </p:nvSpPr>
          <p:spPr>
            <a:xfrm>
              <a:off x="5140150" y="40581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33" name="tx333"/>
            <p:cNvSpPr/>
            <p:nvPr/>
          </p:nvSpPr>
          <p:spPr>
            <a:xfrm>
              <a:off x="5350563" y="40581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34" name="tx334"/>
            <p:cNvSpPr/>
            <p:nvPr/>
          </p:nvSpPr>
          <p:spPr>
            <a:xfrm>
              <a:off x="5560976" y="40720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335" name="rc335"/>
            <p:cNvSpPr/>
            <p:nvPr/>
          </p:nvSpPr>
          <p:spPr>
            <a:xfrm>
              <a:off x="5764468" y="874964"/>
              <a:ext cx="1620176" cy="1019640"/>
            </a:xfrm>
            <a:prstGeom prst="rect">
              <a:avLst/>
            </a:prstGeom>
            <a:solidFill>
              <a:srgbClr val="EBEBEB">
                <a:alpha val="100000"/>
              </a:srgbClr>
            </a:solidFill>
          </p:spPr>
          <p:txBody>
            <a:bodyPr/>
            <a:lstStyle/>
            <a:p/>
          </p:txBody>
        </p:sp>
        <p:sp>
          <p:nvSpPr>
            <p:cNvPr id="336" name="pl336"/>
            <p:cNvSpPr/>
            <p:nvPr/>
          </p:nvSpPr>
          <p:spPr>
            <a:xfrm>
              <a:off x="5764468" y="164764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37" name="pl337"/>
            <p:cNvSpPr/>
            <p:nvPr/>
          </p:nvSpPr>
          <p:spPr>
            <a:xfrm>
              <a:off x="5764468" y="130177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38" name="pl338"/>
            <p:cNvSpPr/>
            <p:nvPr/>
          </p:nvSpPr>
          <p:spPr>
            <a:xfrm>
              <a:off x="5764468" y="95589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39" name="pl339"/>
            <p:cNvSpPr/>
            <p:nvPr/>
          </p:nvSpPr>
          <p:spPr>
            <a:xfrm>
              <a:off x="5764468" y="182058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0" name="pl340"/>
            <p:cNvSpPr/>
            <p:nvPr/>
          </p:nvSpPr>
          <p:spPr>
            <a:xfrm>
              <a:off x="5764468" y="147471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1" name="pl341"/>
            <p:cNvSpPr/>
            <p:nvPr/>
          </p:nvSpPr>
          <p:spPr>
            <a:xfrm>
              <a:off x="5764468" y="112883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2" name="pl342"/>
            <p:cNvSpPr/>
            <p:nvPr/>
          </p:nvSpPr>
          <p:spPr>
            <a:xfrm>
              <a:off x="583811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3" name="pl343"/>
            <p:cNvSpPr/>
            <p:nvPr/>
          </p:nvSpPr>
          <p:spPr>
            <a:xfrm>
              <a:off x="604852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4" name="pl344"/>
            <p:cNvSpPr/>
            <p:nvPr/>
          </p:nvSpPr>
          <p:spPr>
            <a:xfrm>
              <a:off x="62589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5" name="pl345"/>
            <p:cNvSpPr/>
            <p:nvPr/>
          </p:nvSpPr>
          <p:spPr>
            <a:xfrm>
              <a:off x="646935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6" name="pl346"/>
            <p:cNvSpPr/>
            <p:nvPr/>
          </p:nvSpPr>
          <p:spPr>
            <a:xfrm>
              <a:off x="667976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68901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710058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731100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5838112" y="1571557"/>
              <a:ext cx="1472887" cy="41505"/>
            </a:xfrm>
            <a:custGeom>
              <a:avLst/>
              <a:pathLst>
                <a:path w="1472887" h="41505">
                  <a:moveTo>
                    <a:pt x="0" y="27670"/>
                  </a:moveTo>
                  <a:lnTo>
                    <a:pt x="210412" y="27670"/>
                  </a:lnTo>
                  <a:lnTo>
                    <a:pt x="420825" y="41505"/>
                  </a:lnTo>
                  <a:lnTo>
                    <a:pt x="631237" y="41505"/>
                  </a:lnTo>
                  <a:lnTo>
                    <a:pt x="841650" y="0"/>
                  </a:lnTo>
                  <a:lnTo>
                    <a:pt x="1052062" y="0"/>
                  </a:lnTo>
                  <a:lnTo>
                    <a:pt x="1262475" y="27670"/>
                  </a:lnTo>
                  <a:lnTo>
                    <a:pt x="1472887" y="13835"/>
                  </a:lnTo>
                </a:path>
              </a:pathLst>
            </a:custGeom>
            <a:ln w="20325" cap="flat">
              <a:solidFill>
                <a:srgbClr val="BEBEBE">
                  <a:alpha val="69803"/>
                </a:srgbClr>
              </a:solidFill>
              <a:prstDash val="solid"/>
              <a:round/>
            </a:ln>
          </p:spPr>
          <p:txBody>
            <a:bodyPr/>
            <a:lstStyle/>
            <a:p/>
          </p:txBody>
        </p:sp>
        <p:sp>
          <p:nvSpPr>
            <p:cNvPr id="351" name="pl351"/>
            <p:cNvSpPr/>
            <p:nvPr/>
          </p:nvSpPr>
          <p:spPr>
            <a:xfrm>
              <a:off x="5838112" y="1820587"/>
              <a:ext cx="1472887" cy="27670"/>
            </a:xfrm>
            <a:custGeom>
              <a:avLst/>
              <a:pathLst>
                <a:path w="1472887" h="27670">
                  <a:moveTo>
                    <a:pt x="0" y="0"/>
                  </a:moveTo>
                  <a:lnTo>
                    <a:pt x="210412" y="27670"/>
                  </a:lnTo>
                  <a:lnTo>
                    <a:pt x="420825" y="27670"/>
                  </a:lnTo>
                  <a:lnTo>
                    <a:pt x="631237" y="27670"/>
                  </a:lnTo>
                  <a:lnTo>
                    <a:pt x="841650" y="27670"/>
                  </a:lnTo>
                  <a:lnTo>
                    <a:pt x="1052062" y="27670"/>
                  </a:lnTo>
                  <a:lnTo>
                    <a:pt x="1262475" y="27670"/>
                  </a:lnTo>
                  <a:lnTo>
                    <a:pt x="1472887" y="27670"/>
                  </a:lnTo>
                </a:path>
              </a:pathLst>
            </a:custGeom>
            <a:ln w="40651" cap="flat">
              <a:solidFill>
                <a:srgbClr val="BEBEBE">
                  <a:alpha val="69803"/>
                </a:srgbClr>
              </a:solidFill>
              <a:prstDash val="solid"/>
              <a:round/>
            </a:ln>
          </p:spPr>
          <p:txBody>
            <a:bodyPr/>
            <a:lstStyle/>
            <a:p/>
          </p:txBody>
        </p:sp>
        <p:sp>
          <p:nvSpPr>
            <p:cNvPr id="352" name="pl352"/>
            <p:cNvSpPr/>
            <p:nvPr/>
          </p:nvSpPr>
          <p:spPr>
            <a:xfrm>
              <a:off x="5838112" y="1820587"/>
              <a:ext cx="1472887" cy="27670"/>
            </a:xfrm>
            <a:custGeom>
              <a:avLst/>
              <a:pathLst>
                <a:path w="1472887" h="27670">
                  <a:moveTo>
                    <a:pt x="0" y="0"/>
                  </a:moveTo>
                  <a:lnTo>
                    <a:pt x="210412" y="27670"/>
                  </a:lnTo>
                  <a:lnTo>
                    <a:pt x="420825" y="27670"/>
                  </a:lnTo>
                  <a:lnTo>
                    <a:pt x="631237" y="27670"/>
                  </a:lnTo>
                  <a:lnTo>
                    <a:pt x="841650" y="27670"/>
                  </a:lnTo>
                  <a:lnTo>
                    <a:pt x="1052062" y="27670"/>
                  </a:lnTo>
                  <a:lnTo>
                    <a:pt x="1262475" y="27670"/>
                  </a:lnTo>
                  <a:lnTo>
                    <a:pt x="1472887" y="27670"/>
                  </a:lnTo>
                </a:path>
              </a:pathLst>
            </a:custGeom>
            <a:ln w="35231" cap="flat">
              <a:solidFill>
                <a:srgbClr val="BEBEBE">
                  <a:alpha val="69803"/>
                </a:srgbClr>
              </a:solidFill>
              <a:prstDash val="solid"/>
              <a:round/>
            </a:ln>
          </p:spPr>
          <p:txBody>
            <a:bodyPr/>
            <a:lstStyle/>
            <a:p/>
          </p:txBody>
        </p:sp>
        <p:sp>
          <p:nvSpPr>
            <p:cNvPr id="353" name="pl353"/>
            <p:cNvSpPr/>
            <p:nvPr/>
          </p:nvSpPr>
          <p:spPr>
            <a:xfrm>
              <a:off x="5838112" y="1571557"/>
              <a:ext cx="1472887" cy="41505"/>
            </a:xfrm>
            <a:custGeom>
              <a:avLst/>
              <a:pathLst>
                <a:path w="1472887" h="41505">
                  <a:moveTo>
                    <a:pt x="0" y="27670"/>
                  </a:moveTo>
                  <a:lnTo>
                    <a:pt x="210412" y="27670"/>
                  </a:lnTo>
                  <a:lnTo>
                    <a:pt x="420825" y="41505"/>
                  </a:lnTo>
                  <a:lnTo>
                    <a:pt x="631237" y="41505"/>
                  </a:lnTo>
                  <a:lnTo>
                    <a:pt x="841650" y="0"/>
                  </a:lnTo>
                  <a:lnTo>
                    <a:pt x="1052062" y="0"/>
                  </a:lnTo>
                  <a:lnTo>
                    <a:pt x="1262475" y="27670"/>
                  </a:lnTo>
                  <a:lnTo>
                    <a:pt x="1472887" y="13835"/>
                  </a:lnTo>
                </a:path>
              </a:pathLst>
            </a:custGeom>
            <a:ln w="20325" cap="flat">
              <a:solidFill>
                <a:srgbClr val="6B6B6B">
                  <a:alpha val="100000"/>
                </a:srgbClr>
              </a:solidFill>
              <a:prstDash val="solid"/>
              <a:round/>
            </a:ln>
          </p:spPr>
          <p:txBody>
            <a:bodyPr/>
            <a:lstStyle/>
            <a:p/>
          </p:txBody>
        </p:sp>
        <p:sp>
          <p:nvSpPr>
            <p:cNvPr id="354" name="pl354"/>
            <p:cNvSpPr/>
            <p:nvPr/>
          </p:nvSpPr>
          <p:spPr>
            <a:xfrm>
              <a:off x="5838112" y="1820587"/>
              <a:ext cx="1472887" cy="27670"/>
            </a:xfrm>
            <a:custGeom>
              <a:avLst/>
              <a:pathLst>
                <a:path w="1472887" h="27670">
                  <a:moveTo>
                    <a:pt x="0" y="0"/>
                  </a:moveTo>
                  <a:lnTo>
                    <a:pt x="210412" y="27670"/>
                  </a:lnTo>
                  <a:lnTo>
                    <a:pt x="420825" y="27670"/>
                  </a:lnTo>
                  <a:lnTo>
                    <a:pt x="631237" y="27670"/>
                  </a:lnTo>
                  <a:lnTo>
                    <a:pt x="841650" y="27670"/>
                  </a:lnTo>
                  <a:lnTo>
                    <a:pt x="1052062" y="27670"/>
                  </a:lnTo>
                  <a:lnTo>
                    <a:pt x="1262475" y="27670"/>
                  </a:lnTo>
                  <a:lnTo>
                    <a:pt x="1472887" y="27670"/>
                  </a:lnTo>
                </a:path>
              </a:pathLst>
            </a:custGeom>
            <a:ln w="40651" cap="flat">
              <a:solidFill>
                <a:srgbClr val="000000">
                  <a:alpha val="100000"/>
                </a:srgbClr>
              </a:solidFill>
              <a:prstDash val="solid"/>
              <a:round/>
            </a:ln>
          </p:spPr>
          <p:txBody>
            <a:bodyPr/>
            <a:lstStyle/>
            <a:p/>
          </p:txBody>
        </p:sp>
        <p:sp>
          <p:nvSpPr>
            <p:cNvPr id="355" name="pl355"/>
            <p:cNvSpPr/>
            <p:nvPr/>
          </p:nvSpPr>
          <p:spPr>
            <a:xfrm>
              <a:off x="5838112" y="1820587"/>
              <a:ext cx="1472887" cy="27670"/>
            </a:xfrm>
            <a:custGeom>
              <a:avLst/>
              <a:pathLst>
                <a:path w="1472887" h="27670">
                  <a:moveTo>
                    <a:pt x="0" y="0"/>
                  </a:moveTo>
                  <a:lnTo>
                    <a:pt x="210412" y="27670"/>
                  </a:lnTo>
                  <a:lnTo>
                    <a:pt x="420825" y="27670"/>
                  </a:lnTo>
                  <a:lnTo>
                    <a:pt x="631237" y="27670"/>
                  </a:lnTo>
                  <a:lnTo>
                    <a:pt x="841650" y="27670"/>
                  </a:lnTo>
                  <a:lnTo>
                    <a:pt x="1052062" y="27670"/>
                  </a:lnTo>
                  <a:lnTo>
                    <a:pt x="1262475" y="27670"/>
                  </a:lnTo>
                  <a:lnTo>
                    <a:pt x="1472887" y="27670"/>
                  </a:lnTo>
                </a:path>
              </a:pathLst>
            </a:custGeom>
            <a:ln w="35231" cap="flat">
              <a:solidFill>
                <a:srgbClr val="F26A21">
                  <a:alpha val="100000"/>
                </a:srgbClr>
              </a:solidFill>
              <a:prstDash val="solid"/>
              <a:round/>
            </a:ln>
          </p:spPr>
          <p:txBody>
            <a:bodyPr/>
            <a:lstStyle/>
            <a:p/>
          </p:txBody>
        </p:sp>
        <p:sp>
          <p:nvSpPr>
            <p:cNvPr id="356" name="pl356"/>
            <p:cNvSpPr/>
            <p:nvPr/>
          </p:nvSpPr>
          <p:spPr>
            <a:xfrm>
              <a:off x="5764468" y="182058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57" name="tx357"/>
            <p:cNvSpPr/>
            <p:nvPr/>
          </p:nvSpPr>
          <p:spPr>
            <a:xfrm>
              <a:off x="5807983" y="16575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8" name="tx358"/>
            <p:cNvSpPr/>
            <p:nvPr/>
          </p:nvSpPr>
          <p:spPr>
            <a:xfrm>
              <a:off x="6000336" y="16852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59" name="tx359"/>
            <p:cNvSpPr/>
            <p:nvPr/>
          </p:nvSpPr>
          <p:spPr>
            <a:xfrm>
              <a:off x="6210749" y="16852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60" name="tx360"/>
            <p:cNvSpPr/>
            <p:nvPr/>
          </p:nvSpPr>
          <p:spPr>
            <a:xfrm>
              <a:off x="6421161" y="16852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61" name="tx361"/>
            <p:cNvSpPr/>
            <p:nvPr/>
          </p:nvSpPr>
          <p:spPr>
            <a:xfrm>
              <a:off x="6631574" y="16852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62" name="tx362"/>
            <p:cNvSpPr/>
            <p:nvPr/>
          </p:nvSpPr>
          <p:spPr>
            <a:xfrm>
              <a:off x="6841986" y="16852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63" name="tx363"/>
            <p:cNvSpPr/>
            <p:nvPr/>
          </p:nvSpPr>
          <p:spPr>
            <a:xfrm>
              <a:off x="7052399" y="16852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64" name="tx364"/>
            <p:cNvSpPr/>
            <p:nvPr/>
          </p:nvSpPr>
          <p:spPr>
            <a:xfrm>
              <a:off x="7262811" y="16852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65" name="rc365"/>
            <p:cNvSpPr/>
            <p:nvPr/>
          </p:nvSpPr>
          <p:spPr>
            <a:xfrm>
              <a:off x="5764468" y="2179046"/>
              <a:ext cx="1620176" cy="1019640"/>
            </a:xfrm>
            <a:prstGeom prst="rect">
              <a:avLst/>
            </a:prstGeom>
            <a:solidFill>
              <a:srgbClr val="EBEBEB">
                <a:alpha val="100000"/>
              </a:srgbClr>
            </a:solidFill>
          </p:spPr>
          <p:txBody>
            <a:bodyPr/>
            <a:lstStyle/>
            <a:p/>
          </p:txBody>
        </p:sp>
        <p:sp>
          <p:nvSpPr>
            <p:cNvPr id="366" name="pl366"/>
            <p:cNvSpPr/>
            <p:nvPr/>
          </p:nvSpPr>
          <p:spPr>
            <a:xfrm>
              <a:off x="5764468" y="295173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7" name="pl367"/>
            <p:cNvSpPr/>
            <p:nvPr/>
          </p:nvSpPr>
          <p:spPr>
            <a:xfrm>
              <a:off x="5764468" y="260585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8" name="pl368"/>
            <p:cNvSpPr/>
            <p:nvPr/>
          </p:nvSpPr>
          <p:spPr>
            <a:xfrm>
              <a:off x="5764468" y="225998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9" name="pl369"/>
            <p:cNvSpPr/>
            <p:nvPr/>
          </p:nvSpPr>
          <p:spPr>
            <a:xfrm>
              <a:off x="5764468" y="312466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0" name="pl370"/>
            <p:cNvSpPr/>
            <p:nvPr/>
          </p:nvSpPr>
          <p:spPr>
            <a:xfrm>
              <a:off x="5764468" y="277879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1" name="pl371"/>
            <p:cNvSpPr/>
            <p:nvPr/>
          </p:nvSpPr>
          <p:spPr>
            <a:xfrm>
              <a:off x="5764468" y="243291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2" name="pl372"/>
            <p:cNvSpPr/>
            <p:nvPr/>
          </p:nvSpPr>
          <p:spPr>
            <a:xfrm>
              <a:off x="583811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3" name="pl373"/>
            <p:cNvSpPr/>
            <p:nvPr/>
          </p:nvSpPr>
          <p:spPr>
            <a:xfrm>
              <a:off x="604852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4" name="pl374"/>
            <p:cNvSpPr/>
            <p:nvPr/>
          </p:nvSpPr>
          <p:spPr>
            <a:xfrm>
              <a:off x="62589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646935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667976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68901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710058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731100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5838112" y="2875638"/>
              <a:ext cx="1472887" cy="41505"/>
            </a:xfrm>
            <a:custGeom>
              <a:avLst/>
              <a:pathLst>
                <a:path w="1472887" h="41505">
                  <a:moveTo>
                    <a:pt x="0" y="27670"/>
                  </a:moveTo>
                  <a:lnTo>
                    <a:pt x="210412" y="27670"/>
                  </a:lnTo>
                  <a:lnTo>
                    <a:pt x="420825" y="41505"/>
                  </a:lnTo>
                  <a:lnTo>
                    <a:pt x="631237" y="41505"/>
                  </a:lnTo>
                  <a:lnTo>
                    <a:pt x="841650" y="0"/>
                  </a:lnTo>
                  <a:lnTo>
                    <a:pt x="1052062" y="0"/>
                  </a:lnTo>
                  <a:lnTo>
                    <a:pt x="1262475" y="27670"/>
                  </a:lnTo>
                  <a:lnTo>
                    <a:pt x="1472887" y="13835"/>
                  </a:lnTo>
                </a:path>
              </a:pathLst>
            </a:custGeom>
            <a:ln w="20325" cap="flat">
              <a:solidFill>
                <a:srgbClr val="BEBEBE">
                  <a:alpha val="69803"/>
                </a:srgbClr>
              </a:solidFill>
              <a:prstDash val="solid"/>
              <a:round/>
            </a:ln>
          </p:spPr>
          <p:txBody>
            <a:bodyPr/>
            <a:lstStyle/>
            <a:p/>
          </p:txBody>
        </p:sp>
        <p:sp>
          <p:nvSpPr>
            <p:cNvPr id="381" name="pl381"/>
            <p:cNvSpPr/>
            <p:nvPr/>
          </p:nvSpPr>
          <p:spPr>
            <a:xfrm>
              <a:off x="5838112" y="2806463"/>
              <a:ext cx="1472887" cy="193690"/>
            </a:xfrm>
            <a:custGeom>
              <a:avLst/>
              <a:pathLst>
                <a:path w="1472887" h="193690">
                  <a:moveTo>
                    <a:pt x="0" y="110680"/>
                  </a:moveTo>
                  <a:lnTo>
                    <a:pt x="210412" y="193690"/>
                  </a:lnTo>
                  <a:lnTo>
                    <a:pt x="420825" y="83010"/>
                  </a:lnTo>
                  <a:lnTo>
                    <a:pt x="631237" y="0"/>
                  </a:lnTo>
                  <a:lnTo>
                    <a:pt x="841650" y="179855"/>
                  </a:lnTo>
                  <a:lnTo>
                    <a:pt x="1052062" y="138350"/>
                  </a:lnTo>
                  <a:lnTo>
                    <a:pt x="1262475" y="110680"/>
                  </a:lnTo>
                  <a:lnTo>
                    <a:pt x="1472887" y="0"/>
                  </a:lnTo>
                </a:path>
              </a:pathLst>
            </a:custGeom>
            <a:ln w="40651" cap="flat">
              <a:solidFill>
                <a:srgbClr val="BEBEBE">
                  <a:alpha val="69803"/>
                </a:srgbClr>
              </a:solidFill>
              <a:prstDash val="solid"/>
              <a:round/>
            </a:ln>
          </p:spPr>
          <p:txBody>
            <a:bodyPr/>
            <a:lstStyle/>
            <a:p/>
          </p:txBody>
        </p:sp>
        <p:sp>
          <p:nvSpPr>
            <p:cNvPr id="382" name="pl382"/>
            <p:cNvSpPr/>
            <p:nvPr/>
          </p:nvSpPr>
          <p:spPr>
            <a:xfrm>
              <a:off x="5838112" y="2806463"/>
              <a:ext cx="1472887" cy="193690"/>
            </a:xfrm>
            <a:custGeom>
              <a:avLst/>
              <a:pathLst>
                <a:path w="1472887" h="193690">
                  <a:moveTo>
                    <a:pt x="0" y="110680"/>
                  </a:moveTo>
                  <a:lnTo>
                    <a:pt x="210412" y="193690"/>
                  </a:lnTo>
                  <a:lnTo>
                    <a:pt x="420825" y="83010"/>
                  </a:lnTo>
                  <a:lnTo>
                    <a:pt x="631237" y="0"/>
                  </a:lnTo>
                  <a:lnTo>
                    <a:pt x="841650" y="179855"/>
                  </a:lnTo>
                  <a:lnTo>
                    <a:pt x="1052062" y="138350"/>
                  </a:lnTo>
                  <a:lnTo>
                    <a:pt x="1262475" y="110680"/>
                  </a:lnTo>
                  <a:lnTo>
                    <a:pt x="1472887" y="0"/>
                  </a:lnTo>
                </a:path>
              </a:pathLst>
            </a:custGeom>
            <a:ln w="35231" cap="flat">
              <a:solidFill>
                <a:srgbClr val="BEBEBE">
                  <a:alpha val="69803"/>
                </a:srgbClr>
              </a:solidFill>
              <a:prstDash val="solid"/>
              <a:round/>
            </a:ln>
          </p:spPr>
          <p:txBody>
            <a:bodyPr/>
            <a:lstStyle/>
            <a:p/>
          </p:txBody>
        </p:sp>
        <p:sp>
          <p:nvSpPr>
            <p:cNvPr id="383" name="pl383"/>
            <p:cNvSpPr/>
            <p:nvPr/>
          </p:nvSpPr>
          <p:spPr>
            <a:xfrm>
              <a:off x="5838112" y="2875638"/>
              <a:ext cx="1472887" cy="41505"/>
            </a:xfrm>
            <a:custGeom>
              <a:avLst/>
              <a:pathLst>
                <a:path w="1472887" h="41505">
                  <a:moveTo>
                    <a:pt x="0" y="27670"/>
                  </a:moveTo>
                  <a:lnTo>
                    <a:pt x="210412" y="27670"/>
                  </a:lnTo>
                  <a:lnTo>
                    <a:pt x="420825" y="41505"/>
                  </a:lnTo>
                  <a:lnTo>
                    <a:pt x="631237" y="41505"/>
                  </a:lnTo>
                  <a:lnTo>
                    <a:pt x="841650" y="0"/>
                  </a:lnTo>
                  <a:lnTo>
                    <a:pt x="1052062" y="0"/>
                  </a:lnTo>
                  <a:lnTo>
                    <a:pt x="1262475" y="27670"/>
                  </a:lnTo>
                  <a:lnTo>
                    <a:pt x="1472887" y="13835"/>
                  </a:lnTo>
                </a:path>
              </a:pathLst>
            </a:custGeom>
            <a:ln w="20325" cap="flat">
              <a:solidFill>
                <a:srgbClr val="6B6B6B">
                  <a:alpha val="100000"/>
                </a:srgbClr>
              </a:solidFill>
              <a:prstDash val="solid"/>
              <a:round/>
            </a:ln>
          </p:spPr>
          <p:txBody>
            <a:bodyPr/>
            <a:lstStyle/>
            <a:p/>
          </p:txBody>
        </p:sp>
        <p:sp>
          <p:nvSpPr>
            <p:cNvPr id="384" name="pl384"/>
            <p:cNvSpPr/>
            <p:nvPr/>
          </p:nvSpPr>
          <p:spPr>
            <a:xfrm>
              <a:off x="5838112" y="2806463"/>
              <a:ext cx="1472887" cy="193690"/>
            </a:xfrm>
            <a:custGeom>
              <a:avLst/>
              <a:pathLst>
                <a:path w="1472887" h="193690">
                  <a:moveTo>
                    <a:pt x="0" y="110680"/>
                  </a:moveTo>
                  <a:lnTo>
                    <a:pt x="210412" y="193690"/>
                  </a:lnTo>
                  <a:lnTo>
                    <a:pt x="420825" y="83010"/>
                  </a:lnTo>
                  <a:lnTo>
                    <a:pt x="631237" y="0"/>
                  </a:lnTo>
                  <a:lnTo>
                    <a:pt x="841650" y="179855"/>
                  </a:lnTo>
                  <a:lnTo>
                    <a:pt x="1052062" y="138350"/>
                  </a:lnTo>
                  <a:lnTo>
                    <a:pt x="1262475" y="110680"/>
                  </a:lnTo>
                  <a:lnTo>
                    <a:pt x="1472887" y="0"/>
                  </a:lnTo>
                </a:path>
              </a:pathLst>
            </a:custGeom>
            <a:ln w="40651" cap="flat">
              <a:solidFill>
                <a:srgbClr val="000000">
                  <a:alpha val="100000"/>
                </a:srgbClr>
              </a:solidFill>
              <a:prstDash val="solid"/>
              <a:round/>
            </a:ln>
          </p:spPr>
          <p:txBody>
            <a:bodyPr/>
            <a:lstStyle/>
            <a:p/>
          </p:txBody>
        </p:sp>
        <p:sp>
          <p:nvSpPr>
            <p:cNvPr id="385" name="pl385"/>
            <p:cNvSpPr/>
            <p:nvPr/>
          </p:nvSpPr>
          <p:spPr>
            <a:xfrm>
              <a:off x="5838112" y="2806463"/>
              <a:ext cx="1472887" cy="193690"/>
            </a:xfrm>
            <a:custGeom>
              <a:avLst/>
              <a:pathLst>
                <a:path w="1472887" h="193690">
                  <a:moveTo>
                    <a:pt x="0" y="110680"/>
                  </a:moveTo>
                  <a:lnTo>
                    <a:pt x="210412" y="193690"/>
                  </a:lnTo>
                  <a:lnTo>
                    <a:pt x="420825" y="83010"/>
                  </a:lnTo>
                  <a:lnTo>
                    <a:pt x="631237" y="0"/>
                  </a:lnTo>
                  <a:lnTo>
                    <a:pt x="841650" y="179855"/>
                  </a:lnTo>
                  <a:lnTo>
                    <a:pt x="1052062" y="138350"/>
                  </a:lnTo>
                  <a:lnTo>
                    <a:pt x="1262475" y="110680"/>
                  </a:lnTo>
                  <a:lnTo>
                    <a:pt x="1472887" y="0"/>
                  </a:lnTo>
                </a:path>
              </a:pathLst>
            </a:custGeom>
            <a:ln w="35231" cap="flat">
              <a:solidFill>
                <a:srgbClr val="F26A21">
                  <a:alpha val="100000"/>
                </a:srgbClr>
              </a:solidFill>
              <a:prstDash val="solid"/>
              <a:round/>
            </a:ln>
          </p:spPr>
          <p:txBody>
            <a:bodyPr/>
            <a:lstStyle/>
            <a:p/>
          </p:txBody>
        </p:sp>
        <p:sp>
          <p:nvSpPr>
            <p:cNvPr id="386" name="pl386"/>
            <p:cNvSpPr/>
            <p:nvPr/>
          </p:nvSpPr>
          <p:spPr>
            <a:xfrm>
              <a:off x="5764468" y="312466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87" name="tx387"/>
            <p:cNvSpPr/>
            <p:nvPr/>
          </p:nvSpPr>
          <p:spPr>
            <a:xfrm>
              <a:off x="5777853" y="27541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88" name="tx388"/>
            <p:cNvSpPr/>
            <p:nvPr/>
          </p:nvSpPr>
          <p:spPr>
            <a:xfrm>
              <a:off x="6018395" y="28371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89" name="tx389"/>
            <p:cNvSpPr/>
            <p:nvPr/>
          </p:nvSpPr>
          <p:spPr>
            <a:xfrm>
              <a:off x="6198679" y="27264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390" name="tx390"/>
            <p:cNvSpPr/>
            <p:nvPr/>
          </p:nvSpPr>
          <p:spPr>
            <a:xfrm>
              <a:off x="6409091" y="26434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391" name="tx391"/>
            <p:cNvSpPr/>
            <p:nvPr/>
          </p:nvSpPr>
          <p:spPr>
            <a:xfrm>
              <a:off x="6619504" y="282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92" name="tx392"/>
            <p:cNvSpPr/>
            <p:nvPr/>
          </p:nvSpPr>
          <p:spPr>
            <a:xfrm>
              <a:off x="6829916" y="27817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93" name="tx393"/>
            <p:cNvSpPr/>
            <p:nvPr/>
          </p:nvSpPr>
          <p:spPr>
            <a:xfrm>
              <a:off x="7040329" y="27541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94" name="tx394"/>
            <p:cNvSpPr/>
            <p:nvPr/>
          </p:nvSpPr>
          <p:spPr>
            <a:xfrm>
              <a:off x="7250741" y="26434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395" name="rc395"/>
            <p:cNvSpPr/>
            <p:nvPr/>
          </p:nvSpPr>
          <p:spPr>
            <a:xfrm>
              <a:off x="5764468" y="3483127"/>
              <a:ext cx="1620176" cy="1019640"/>
            </a:xfrm>
            <a:prstGeom prst="rect">
              <a:avLst/>
            </a:prstGeom>
            <a:solidFill>
              <a:srgbClr val="EBEBEB">
                <a:alpha val="100000"/>
              </a:srgbClr>
            </a:solidFill>
          </p:spPr>
          <p:txBody>
            <a:bodyPr/>
            <a:lstStyle/>
            <a:p/>
          </p:txBody>
        </p:sp>
        <p:sp>
          <p:nvSpPr>
            <p:cNvPr id="396" name="pl396"/>
            <p:cNvSpPr/>
            <p:nvPr/>
          </p:nvSpPr>
          <p:spPr>
            <a:xfrm>
              <a:off x="5764468" y="425581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7" name="pl397"/>
            <p:cNvSpPr/>
            <p:nvPr/>
          </p:nvSpPr>
          <p:spPr>
            <a:xfrm>
              <a:off x="5764468" y="390993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8" name="pl398"/>
            <p:cNvSpPr/>
            <p:nvPr/>
          </p:nvSpPr>
          <p:spPr>
            <a:xfrm>
              <a:off x="5764468" y="356406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9" name="pl399"/>
            <p:cNvSpPr/>
            <p:nvPr/>
          </p:nvSpPr>
          <p:spPr>
            <a:xfrm>
              <a:off x="5764468" y="442875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0" name="pl400"/>
            <p:cNvSpPr/>
            <p:nvPr/>
          </p:nvSpPr>
          <p:spPr>
            <a:xfrm>
              <a:off x="5764468" y="408287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1" name="pl401"/>
            <p:cNvSpPr/>
            <p:nvPr/>
          </p:nvSpPr>
          <p:spPr>
            <a:xfrm>
              <a:off x="5764468" y="373700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2" name="pl402"/>
            <p:cNvSpPr/>
            <p:nvPr/>
          </p:nvSpPr>
          <p:spPr>
            <a:xfrm>
              <a:off x="583811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3" name="pl403"/>
            <p:cNvSpPr/>
            <p:nvPr/>
          </p:nvSpPr>
          <p:spPr>
            <a:xfrm>
              <a:off x="604852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62589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646935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667976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68901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710058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731100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5838112" y="4179720"/>
              <a:ext cx="1472887" cy="41505"/>
            </a:xfrm>
            <a:custGeom>
              <a:avLst/>
              <a:pathLst>
                <a:path w="1472887" h="41505">
                  <a:moveTo>
                    <a:pt x="0" y="27670"/>
                  </a:moveTo>
                  <a:lnTo>
                    <a:pt x="210412" y="27670"/>
                  </a:lnTo>
                  <a:lnTo>
                    <a:pt x="420825" y="41505"/>
                  </a:lnTo>
                  <a:lnTo>
                    <a:pt x="631237" y="41505"/>
                  </a:lnTo>
                  <a:lnTo>
                    <a:pt x="841650" y="0"/>
                  </a:lnTo>
                  <a:lnTo>
                    <a:pt x="1052062" y="0"/>
                  </a:lnTo>
                  <a:lnTo>
                    <a:pt x="1262475" y="27670"/>
                  </a:lnTo>
                  <a:lnTo>
                    <a:pt x="1472887" y="13835"/>
                  </a:lnTo>
                </a:path>
              </a:pathLst>
            </a:custGeom>
            <a:ln w="20325" cap="flat">
              <a:solidFill>
                <a:srgbClr val="BEBEBE">
                  <a:alpha val="69803"/>
                </a:srgbClr>
              </a:solidFill>
              <a:prstDash val="solid"/>
              <a:round/>
            </a:ln>
          </p:spPr>
          <p:txBody>
            <a:bodyPr/>
            <a:lstStyle/>
            <a:p/>
          </p:txBody>
        </p:sp>
        <p:sp>
          <p:nvSpPr>
            <p:cNvPr id="411" name="pl411"/>
            <p:cNvSpPr/>
            <p:nvPr/>
          </p:nvSpPr>
          <p:spPr>
            <a:xfrm>
              <a:off x="5838112" y="4096710"/>
              <a:ext cx="1472887" cy="138350"/>
            </a:xfrm>
            <a:custGeom>
              <a:avLst/>
              <a:pathLst>
                <a:path w="1472887" h="138350">
                  <a:moveTo>
                    <a:pt x="0" y="69175"/>
                  </a:moveTo>
                  <a:lnTo>
                    <a:pt x="210412" y="69175"/>
                  </a:lnTo>
                  <a:lnTo>
                    <a:pt x="420825" y="138350"/>
                  </a:lnTo>
                  <a:lnTo>
                    <a:pt x="631237" y="110680"/>
                  </a:lnTo>
                  <a:lnTo>
                    <a:pt x="841650" y="69175"/>
                  </a:lnTo>
                  <a:lnTo>
                    <a:pt x="1052062" y="0"/>
                  </a:lnTo>
                  <a:lnTo>
                    <a:pt x="1262475" y="55340"/>
                  </a:lnTo>
                  <a:lnTo>
                    <a:pt x="1472887" y="55340"/>
                  </a:lnTo>
                </a:path>
              </a:pathLst>
            </a:custGeom>
            <a:ln w="40651" cap="flat">
              <a:solidFill>
                <a:srgbClr val="BEBEBE">
                  <a:alpha val="69803"/>
                </a:srgbClr>
              </a:solidFill>
              <a:prstDash val="solid"/>
              <a:round/>
            </a:ln>
          </p:spPr>
          <p:txBody>
            <a:bodyPr/>
            <a:lstStyle/>
            <a:p/>
          </p:txBody>
        </p:sp>
        <p:sp>
          <p:nvSpPr>
            <p:cNvPr id="412" name="pl412"/>
            <p:cNvSpPr/>
            <p:nvPr/>
          </p:nvSpPr>
          <p:spPr>
            <a:xfrm>
              <a:off x="5838112" y="4096710"/>
              <a:ext cx="1472887" cy="138350"/>
            </a:xfrm>
            <a:custGeom>
              <a:avLst/>
              <a:pathLst>
                <a:path w="1472887" h="138350">
                  <a:moveTo>
                    <a:pt x="0" y="69175"/>
                  </a:moveTo>
                  <a:lnTo>
                    <a:pt x="210412" y="69175"/>
                  </a:lnTo>
                  <a:lnTo>
                    <a:pt x="420825" y="138350"/>
                  </a:lnTo>
                  <a:lnTo>
                    <a:pt x="631237" y="110680"/>
                  </a:lnTo>
                  <a:lnTo>
                    <a:pt x="841650" y="69175"/>
                  </a:lnTo>
                  <a:lnTo>
                    <a:pt x="1052062" y="0"/>
                  </a:lnTo>
                  <a:lnTo>
                    <a:pt x="1262475" y="55340"/>
                  </a:lnTo>
                  <a:lnTo>
                    <a:pt x="1472887" y="55340"/>
                  </a:lnTo>
                </a:path>
              </a:pathLst>
            </a:custGeom>
            <a:ln w="35231" cap="flat">
              <a:solidFill>
                <a:srgbClr val="BEBEBE">
                  <a:alpha val="69803"/>
                </a:srgbClr>
              </a:solidFill>
              <a:prstDash val="solid"/>
              <a:round/>
            </a:ln>
          </p:spPr>
          <p:txBody>
            <a:bodyPr/>
            <a:lstStyle/>
            <a:p/>
          </p:txBody>
        </p:sp>
        <p:sp>
          <p:nvSpPr>
            <p:cNvPr id="413" name="pl413"/>
            <p:cNvSpPr/>
            <p:nvPr/>
          </p:nvSpPr>
          <p:spPr>
            <a:xfrm>
              <a:off x="5838112" y="4179720"/>
              <a:ext cx="1472887" cy="41505"/>
            </a:xfrm>
            <a:custGeom>
              <a:avLst/>
              <a:pathLst>
                <a:path w="1472887" h="41505">
                  <a:moveTo>
                    <a:pt x="0" y="27670"/>
                  </a:moveTo>
                  <a:lnTo>
                    <a:pt x="210412" y="27670"/>
                  </a:lnTo>
                  <a:lnTo>
                    <a:pt x="420825" y="41505"/>
                  </a:lnTo>
                  <a:lnTo>
                    <a:pt x="631237" y="41505"/>
                  </a:lnTo>
                  <a:lnTo>
                    <a:pt x="841650" y="0"/>
                  </a:lnTo>
                  <a:lnTo>
                    <a:pt x="1052062" y="0"/>
                  </a:lnTo>
                  <a:lnTo>
                    <a:pt x="1262475" y="27670"/>
                  </a:lnTo>
                  <a:lnTo>
                    <a:pt x="1472887" y="13835"/>
                  </a:lnTo>
                </a:path>
              </a:pathLst>
            </a:custGeom>
            <a:ln w="20325" cap="flat">
              <a:solidFill>
                <a:srgbClr val="6B6B6B">
                  <a:alpha val="100000"/>
                </a:srgbClr>
              </a:solidFill>
              <a:prstDash val="solid"/>
              <a:round/>
            </a:ln>
          </p:spPr>
          <p:txBody>
            <a:bodyPr/>
            <a:lstStyle/>
            <a:p/>
          </p:txBody>
        </p:sp>
        <p:sp>
          <p:nvSpPr>
            <p:cNvPr id="414" name="pl414"/>
            <p:cNvSpPr/>
            <p:nvPr/>
          </p:nvSpPr>
          <p:spPr>
            <a:xfrm>
              <a:off x="5838112" y="4096710"/>
              <a:ext cx="1472887" cy="138350"/>
            </a:xfrm>
            <a:custGeom>
              <a:avLst/>
              <a:pathLst>
                <a:path w="1472887" h="138350">
                  <a:moveTo>
                    <a:pt x="0" y="69175"/>
                  </a:moveTo>
                  <a:lnTo>
                    <a:pt x="210412" y="69175"/>
                  </a:lnTo>
                  <a:lnTo>
                    <a:pt x="420825" y="138350"/>
                  </a:lnTo>
                  <a:lnTo>
                    <a:pt x="631237" y="110680"/>
                  </a:lnTo>
                  <a:lnTo>
                    <a:pt x="841650" y="69175"/>
                  </a:lnTo>
                  <a:lnTo>
                    <a:pt x="1052062" y="0"/>
                  </a:lnTo>
                  <a:lnTo>
                    <a:pt x="1262475" y="55340"/>
                  </a:lnTo>
                  <a:lnTo>
                    <a:pt x="1472887" y="55340"/>
                  </a:lnTo>
                </a:path>
              </a:pathLst>
            </a:custGeom>
            <a:ln w="40651" cap="flat">
              <a:solidFill>
                <a:srgbClr val="000000">
                  <a:alpha val="100000"/>
                </a:srgbClr>
              </a:solidFill>
              <a:prstDash val="solid"/>
              <a:round/>
            </a:ln>
          </p:spPr>
          <p:txBody>
            <a:bodyPr/>
            <a:lstStyle/>
            <a:p/>
          </p:txBody>
        </p:sp>
        <p:sp>
          <p:nvSpPr>
            <p:cNvPr id="415" name="pl415"/>
            <p:cNvSpPr/>
            <p:nvPr/>
          </p:nvSpPr>
          <p:spPr>
            <a:xfrm>
              <a:off x="5838112" y="4096710"/>
              <a:ext cx="1472887" cy="138350"/>
            </a:xfrm>
            <a:custGeom>
              <a:avLst/>
              <a:pathLst>
                <a:path w="1472887" h="138350">
                  <a:moveTo>
                    <a:pt x="0" y="69175"/>
                  </a:moveTo>
                  <a:lnTo>
                    <a:pt x="210412" y="69175"/>
                  </a:lnTo>
                  <a:lnTo>
                    <a:pt x="420825" y="138350"/>
                  </a:lnTo>
                  <a:lnTo>
                    <a:pt x="631237" y="110680"/>
                  </a:lnTo>
                  <a:lnTo>
                    <a:pt x="841650" y="69175"/>
                  </a:lnTo>
                  <a:lnTo>
                    <a:pt x="1052062" y="0"/>
                  </a:lnTo>
                  <a:lnTo>
                    <a:pt x="1262475" y="55340"/>
                  </a:lnTo>
                  <a:lnTo>
                    <a:pt x="1472887" y="55340"/>
                  </a:lnTo>
                </a:path>
              </a:pathLst>
            </a:custGeom>
            <a:ln w="35231" cap="flat">
              <a:solidFill>
                <a:srgbClr val="F26A21">
                  <a:alpha val="100000"/>
                </a:srgbClr>
              </a:solidFill>
              <a:prstDash val="solid"/>
              <a:round/>
            </a:ln>
          </p:spPr>
          <p:txBody>
            <a:bodyPr/>
            <a:lstStyle/>
            <a:p/>
          </p:txBody>
        </p:sp>
        <p:sp>
          <p:nvSpPr>
            <p:cNvPr id="416" name="pl416"/>
            <p:cNvSpPr/>
            <p:nvPr/>
          </p:nvSpPr>
          <p:spPr>
            <a:xfrm>
              <a:off x="5764468" y="442875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17" name="tx417"/>
            <p:cNvSpPr/>
            <p:nvPr/>
          </p:nvSpPr>
          <p:spPr>
            <a:xfrm>
              <a:off x="5777853" y="40028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418" name="tx418"/>
            <p:cNvSpPr/>
            <p:nvPr/>
          </p:nvSpPr>
          <p:spPr>
            <a:xfrm>
              <a:off x="5988266" y="40028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419" name="tx419"/>
            <p:cNvSpPr/>
            <p:nvPr/>
          </p:nvSpPr>
          <p:spPr>
            <a:xfrm>
              <a:off x="6198679" y="40720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420" name="tx420"/>
            <p:cNvSpPr/>
            <p:nvPr/>
          </p:nvSpPr>
          <p:spPr>
            <a:xfrm>
              <a:off x="6409091" y="40443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421" name="tx421"/>
            <p:cNvSpPr/>
            <p:nvPr/>
          </p:nvSpPr>
          <p:spPr>
            <a:xfrm>
              <a:off x="6619504" y="40028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422" name="tx422"/>
            <p:cNvSpPr/>
            <p:nvPr/>
          </p:nvSpPr>
          <p:spPr>
            <a:xfrm>
              <a:off x="6829916" y="39336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423" name="tx423"/>
            <p:cNvSpPr/>
            <p:nvPr/>
          </p:nvSpPr>
          <p:spPr>
            <a:xfrm>
              <a:off x="7040329" y="3989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424" name="tx424"/>
            <p:cNvSpPr/>
            <p:nvPr/>
          </p:nvSpPr>
          <p:spPr>
            <a:xfrm>
              <a:off x="7250741" y="3989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425" name="rc425"/>
            <p:cNvSpPr/>
            <p:nvPr/>
          </p:nvSpPr>
          <p:spPr>
            <a:xfrm>
              <a:off x="7454234" y="874964"/>
              <a:ext cx="1620176" cy="1019640"/>
            </a:xfrm>
            <a:prstGeom prst="rect">
              <a:avLst/>
            </a:prstGeom>
            <a:solidFill>
              <a:srgbClr val="EBEBEB">
                <a:alpha val="100000"/>
              </a:srgbClr>
            </a:solidFill>
          </p:spPr>
          <p:txBody>
            <a:bodyPr/>
            <a:lstStyle/>
            <a:p/>
          </p:txBody>
        </p:sp>
        <p:sp>
          <p:nvSpPr>
            <p:cNvPr id="426" name="pl426"/>
            <p:cNvSpPr/>
            <p:nvPr/>
          </p:nvSpPr>
          <p:spPr>
            <a:xfrm>
              <a:off x="7454234" y="164764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7" name="pl427"/>
            <p:cNvSpPr/>
            <p:nvPr/>
          </p:nvSpPr>
          <p:spPr>
            <a:xfrm>
              <a:off x="7454234" y="130177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8" name="pl428"/>
            <p:cNvSpPr/>
            <p:nvPr/>
          </p:nvSpPr>
          <p:spPr>
            <a:xfrm>
              <a:off x="7454234" y="95589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9" name="pl429"/>
            <p:cNvSpPr/>
            <p:nvPr/>
          </p:nvSpPr>
          <p:spPr>
            <a:xfrm>
              <a:off x="7454234" y="182058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30" name="pl430"/>
            <p:cNvSpPr/>
            <p:nvPr/>
          </p:nvSpPr>
          <p:spPr>
            <a:xfrm>
              <a:off x="7454234" y="147471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31" name="pl431"/>
            <p:cNvSpPr/>
            <p:nvPr/>
          </p:nvSpPr>
          <p:spPr>
            <a:xfrm>
              <a:off x="7454234" y="112883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32" name="pl432"/>
            <p:cNvSpPr/>
            <p:nvPr/>
          </p:nvSpPr>
          <p:spPr>
            <a:xfrm>
              <a:off x="752787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3" name="pl433"/>
            <p:cNvSpPr/>
            <p:nvPr/>
          </p:nvSpPr>
          <p:spPr>
            <a:xfrm>
              <a:off x="77382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794870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815911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836952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857994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8790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9" name="pl439"/>
            <p:cNvSpPr/>
            <p:nvPr/>
          </p:nvSpPr>
          <p:spPr>
            <a:xfrm>
              <a:off x="900076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0" name="pl440"/>
            <p:cNvSpPr/>
            <p:nvPr/>
          </p:nvSpPr>
          <p:spPr>
            <a:xfrm>
              <a:off x="7527878" y="1571557"/>
              <a:ext cx="1472887" cy="41505"/>
            </a:xfrm>
            <a:custGeom>
              <a:avLst/>
              <a:pathLst>
                <a:path w="1472887" h="41505">
                  <a:moveTo>
                    <a:pt x="0" y="27670"/>
                  </a:moveTo>
                  <a:lnTo>
                    <a:pt x="210412" y="27670"/>
                  </a:lnTo>
                  <a:lnTo>
                    <a:pt x="420825" y="41505"/>
                  </a:lnTo>
                  <a:lnTo>
                    <a:pt x="631237" y="41505"/>
                  </a:lnTo>
                  <a:lnTo>
                    <a:pt x="841650" y="0"/>
                  </a:lnTo>
                  <a:lnTo>
                    <a:pt x="1052062" y="0"/>
                  </a:lnTo>
                  <a:lnTo>
                    <a:pt x="1262475" y="27670"/>
                  </a:lnTo>
                  <a:lnTo>
                    <a:pt x="1472887" y="13835"/>
                  </a:lnTo>
                </a:path>
              </a:pathLst>
            </a:custGeom>
            <a:ln w="20325" cap="flat">
              <a:solidFill>
                <a:srgbClr val="BEBEBE">
                  <a:alpha val="69803"/>
                </a:srgbClr>
              </a:solidFill>
              <a:prstDash val="solid"/>
              <a:round/>
            </a:ln>
          </p:spPr>
          <p:txBody>
            <a:bodyPr/>
            <a:lstStyle/>
            <a:p/>
          </p:txBody>
        </p:sp>
        <p:sp>
          <p:nvSpPr>
            <p:cNvPr id="441" name="pl441"/>
            <p:cNvSpPr/>
            <p:nvPr/>
          </p:nvSpPr>
          <p:spPr>
            <a:xfrm>
              <a:off x="7527878" y="1364031"/>
              <a:ext cx="1472887" cy="179855"/>
            </a:xfrm>
            <a:custGeom>
              <a:avLst/>
              <a:pathLst>
                <a:path w="1472887" h="179855">
                  <a:moveTo>
                    <a:pt x="0" y="124515"/>
                  </a:moveTo>
                  <a:lnTo>
                    <a:pt x="210412" y="138350"/>
                  </a:lnTo>
                  <a:lnTo>
                    <a:pt x="420825" y="69175"/>
                  </a:lnTo>
                  <a:lnTo>
                    <a:pt x="631237" y="83010"/>
                  </a:lnTo>
                  <a:lnTo>
                    <a:pt x="841650" y="0"/>
                  </a:lnTo>
                  <a:lnTo>
                    <a:pt x="1052062" y="138350"/>
                  </a:lnTo>
                  <a:lnTo>
                    <a:pt x="1262475" y="179855"/>
                  </a:lnTo>
                  <a:lnTo>
                    <a:pt x="1472887" y="27670"/>
                  </a:lnTo>
                </a:path>
              </a:pathLst>
            </a:custGeom>
            <a:ln w="40651" cap="flat">
              <a:solidFill>
                <a:srgbClr val="BEBEBE">
                  <a:alpha val="69803"/>
                </a:srgbClr>
              </a:solidFill>
              <a:prstDash val="solid"/>
              <a:round/>
            </a:ln>
          </p:spPr>
          <p:txBody>
            <a:bodyPr/>
            <a:lstStyle/>
            <a:p/>
          </p:txBody>
        </p:sp>
        <p:sp>
          <p:nvSpPr>
            <p:cNvPr id="442" name="pl442"/>
            <p:cNvSpPr/>
            <p:nvPr/>
          </p:nvSpPr>
          <p:spPr>
            <a:xfrm>
              <a:off x="7527878" y="1364031"/>
              <a:ext cx="1472887" cy="179855"/>
            </a:xfrm>
            <a:custGeom>
              <a:avLst/>
              <a:pathLst>
                <a:path w="1472887" h="179855">
                  <a:moveTo>
                    <a:pt x="0" y="124515"/>
                  </a:moveTo>
                  <a:lnTo>
                    <a:pt x="210412" y="138350"/>
                  </a:lnTo>
                  <a:lnTo>
                    <a:pt x="420825" y="69175"/>
                  </a:lnTo>
                  <a:lnTo>
                    <a:pt x="631237" y="83010"/>
                  </a:lnTo>
                  <a:lnTo>
                    <a:pt x="841650" y="0"/>
                  </a:lnTo>
                  <a:lnTo>
                    <a:pt x="1052062" y="138350"/>
                  </a:lnTo>
                  <a:lnTo>
                    <a:pt x="1262475" y="179855"/>
                  </a:lnTo>
                  <a:lnTo>
                    <a:pt x="1472887" y="27670"/>
                  </a:lnTo>
                </a:path>
              </a:pathLst>
            </a:custGeom>
            <a:ln w="35231" cap="flat">
              <a:solidFill>
                <a:srgbClr val="BEBEBE">
                  <a:alpha val="69803"/>
                </a:srgbClr>
              </a:solidFill>
              <a:prstDash val="solid"/>
              <a:round/>
            </a:ln>
          </p:spPr>
          <p:txBody>
            <a:bodyPr/>
            <a:lstStyle/>
            <a:p/>
          </p:txBody>
        </p:sp>
        <p:sp>
          <p:nvSpPr>
            <p:cNvPr id="443" name="pl443"/>
            <p:cNvSpPr/>
            <p:nvPr/>
          </p:nvSpPr>
          <p:spPr>
            <a:xfrm>
              <a:off x="7527878" y="1571557"/>
              <a:ext cx="1472887" cy="41505"/>
            </a:xfrm>
            <a:custGeom>
              <a:avLst/>
              <a:pathLst>
                <a:path w="1472887" h="41505">
                  <a:moveTo>
                    <a:pt x="0" y="27670"/>
                  </a:moveTo>
                  <a:lnTo>
                    <a:pt x="210412" y="27670"/>
                  </a:lnTo>
                  <a:lnTo>
                    <a:pt x="420825" y="41505"/>
                  </a:lnTo>
                  <a:lnTo>
                    <a:pt x="631237" y="41505"/>
                  </a:lnTo>
                  <a:lnTo>
                    <a:pt x="841650" y="0"/>
                  </a:lnTo>
                  <a:lnTo>
                    <a:pt x="1052062" y="0"/>
                  </a:lnTo>
                  <a:lnTo>
                    <a:pt x="1262475" y="27670"/>
                  </a:lnTo>
                  <a:lnTo>
                    <a:pt x="1472887" y="13835"/>
                  </a:lnTo>
                </a:path>
              </a:pathLst>
            </a:custGeom>
            <a:ln w="20325" cap="flat">
              <a:solidFill>
                <a:srgbClr val="6B6B6B">
                  <a:alpha val="100000"/>
                </a:srgbClr>
              </a:solidFill>
              <a:prstDash val="solid"/>
              <a:round/>
            </a:ln>
          </p:spPr>
          <p:txBody>
            <a:bodyPr/>
            <a:lstStyle/>
            <a:p/>
          </p:txBody>
        </p:sp>
        <p:sp>
          <p:nvSpPr>
            <p:cNvPr id="444" name="pl444"/>
            <p:cNvSpPr/>
            <p:nvPr/>
          </p:nvSpPr>
          <p:spPr>
            <a:xfrm>
              <a:off x="7527878" y="1364031"/>
              <a:ext cx="1472887" cy="179855"/>
            </a:xfrm>
            <a:custGeom>
              <a:avLst/>
              <a:pathLst>
                <a:path w="1472887" h="179855">
                  <a:moveTo>
                    <a:pt x="0" y="124515"/>
                  </a:moveTo>
                  <a:lnTo>
                    <a:pt x="210412" y="138350"/>
                  </a:lnTo>
                  <a:lnTo>
                    <a:pt x="420825" y="69175"/>
                  </a:lnTo>
                  <a:lnTo>
                    <a:pt x="631237" y="83010"/>
                  </a:lnTo>
                  <a:lnTo>
                    <a:pt x="841650" y="0"/>
                  </a:lnTo>
                  <a:lnTo>
                    <a:pt x="1052062" y="138350"/>
                  </a:lnTo>
                  <a:lnTo>
                    <a:pt x="1262475" y="179855"/>
                  </a:lnTo>
                  <a:lnTo>
                    <a:pt x="1472887" y="27670"/>
                  </a:lnTo>
                </a:path>
              </a:pathLst>
            </a:custGeom>
            <a:ln w="40651" cap="flat">
              <a:solidFill>
                <a:srgbClr val="000000">
                  <a:alpha val="100000"/>
                </a:srgbClr>
              </a:solidFill>
              <a:prstDash val="solid"/>
              <a:round/>
            </a:ln>
          </p:spPr>
          <p:txBody>
            <a:bodyPr/>
            <a:lstStyle/>
            <a:p/>
          </p:txBody>
        </p:sp>
        <p:sp>
          <p:nvSpPr>
            <p:cNvPr id="445" name="pl445"/>
            <p:cNvSpPr/>
            <p:nvPr/>
          </p:nvSpPr>
          <p:spPr>
            <a:xfrm>
              <a:off x="7527878" y="1364031"/>
              <a:ext cx="1472887" cy="179855"/>
            </a:xfrm>
            <a:custGeom>
              <a:avLst/>
              <a:pathLst>
                <a:path w="1472887" h="179855">
                  <a:moveTo>
                    <a:pt x="0" y="124515"/>
                  </a:moveTo>
                  <a:lnTo>
                    <a:pt x="210412" y="138350"/>
                  </a:lnTo>
                  <a:lnTo>
                    <a:pt x="420825" y="69175"/>
                  </a:lnTo>
                  <a:lnTo>
                    <a:pt x="631237" y="83010"/>
                  </a:lnTo>
                  <a:lnTo>
                    <a:pt x="841650" y="0"/>
                  </a:lnTo>
                  <a:lnTo>
                    <a:pt x="1052062" y="138350"/>
                  </a:lnTo>
                  <a:lnTo>
                    <a:pt x="1262475" y="179855"/>
                  </a:lnTo>
                  <a:lnTo>
                    <a:pt x="1472887" y="27670"/>
                  </a:lnTo>
                </a:path>
              </a:pathLst>
            </a:custGeom>
            <a:ln w="35231" cap="flat">
              <a:solidFill>
                <a:srgbClr val="F26A21">
                  <a:alpha val="100000"/>
                </a:srgbClr>
              </a:solidFill>
              <a:prstDash val="solid"/>
              <a:round/>
            </a:ln>
          </p:spPr>
          <p:txBody>
            <a:bodyPr/>
            <a:lstStyle/>
            <a:p/>
          </p:txBody>
        </p:sp>
        <p:sp>
          <p:nvSpPr>
            <p:cNvPr id="446" name="pl446"/>
            <p:cNvSpPr/>
            <p:nvPr/>
          </p:nvSpPr>
          <p:spPr>
            <a:xfrm>
              <a:off x="7454234" y="182058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47" name="tx447"/>
            <p:cNvSpPr/>
            <p:nvPr/>
          </p:nvSpPr>
          <p:spPr>
            <a:xfrm>
              <a:off x="7467619" y="13255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448" name="tx448"/>
            <p:cNvSpPr/>
            <p:nvPr/>
          </p:nvSpPr>
          <p:spPr>
            <a:xfrm>
              <a:off x="7678032" y="13393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449" name="tx449"/>
            <p:cNvSpPr/>
            <p:nvPr/>
          </p:nvSpPr>
          <p:spPr>
            <a:xfrm>
              <a:off x="7888444" y="12701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450" name="tx450"/>
            <p:cNvSpPr/>
            <p:nvPr/>
          </p:nvSpPr>
          <p:spPr>
            <a:xfrm>
              <a:off x="8098857" y="12840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451" name="tx451"/>
            <p:cNvSpPr/>
            <p:nvPr/>
          </p:nvSpPr>
          <p:spPr>
            <a:xfrm>
              <a:off x="8309269" y="12010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452" name="tx452"/>
            <p:cNvSpPr/>
            <p:nvPr/>
          </p:nvSpPr>
          <p:spPr>
            <a:xfrm>
              <a:off x="8519682" y="13393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453" name="tx453"/>
            <p:cNvSpPr/>
            <p:nvPr/>
          </p:nvSpPr>
          <p:spPr>
            <a:xfrm>
              <a:off x="8730095" y="13808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454" name="tx454"/>
            <p:cNvSpPr/>
            <p:nvPr/>
          </p:nvSpPr>
          <p:spPr>
            <a:xfrm>
              <a:off x="8940507" y="12286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455" name="rc455"/>
            <p:cNvSpPr/>
            <p:nvPr/>
          </p:nvSpPr>
          <p:spPr>
            <a:xfrm>
              <a:off x="7454234" y="2179046"/>
              <a:ext cx="1620176" cy="1019640"/>
            </a:xfrm>
            <a:prstGeom prst="rect">
              <a:avLst/>
            </a:prstGeom>
            <a:solidFill>
              <a:srgbClr val="EBEBEB">
                <a:alpha val="100000"/>
              </a:srgbClr>
            </a:solidFill>
          </p:spPr>
          <p:txBody>
            <a:bodyPr/>
            <a:lstStyle/>
            <a:p/>
          </p:txBody>
        </p:sp>
        <p:sp>
          <p:nvSpPr>
            <p:cNvPr id="456" name="pl456"/>
            <p:cNvSpPr/>
            <p:nvPr/>
          </p:nvSpPr>
          <p:spPr>
            <a:xfrm>
              <a:off x="7454234" y="295173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7" name="pl457"/>
            <p:cNvSpPr/>
            <p:nvPr/>
          </p:nvSpPr>
          <p:spPr>
            <a:xfrm>
              <a:off x="7454234" y="260585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8" name="pl458"/>
            <p:cNvSpPr/>
            <p:nvPr/>
          </p:nvSpPr>
          <p:spPr>
            <a:xfrm>
              <a:off x="7454234" y="225998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9" name="pl459"/>
            <p:cNvSpPr/>
            <p:nvPr/>
          </p:nvSpPr>
          <p:spPr>
            <a:xfrm>
              <a:off x="7454234" y="312466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60" name="pl460"/>
            <p:cNvSpPr/>
            <p:nvPr/>
          </p:nvSpPr>
          <p:spPr>
            <a:xfrm>
              <a:off x="7454234" y="277879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61" name="pl461"/>
            <p:cNvSpPr/>
            <p:nvPr/>
          </p:nvSpPr>
          <p:spPr>
            <a:xfrm>
              <a:off x="7454234" y="243291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62" name="pl462"/>
            <p:cNvSpPr/>
            <p:nvPr/>
          </p:nvSpPr>
          <p:spPr>
            <a:xfrm>
              <a:off x="752787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3" name="pl463"/>
            <p:cNvSpPr/>
            <p:nvPr/>
          </p:nvSpPr>
          <p:spPr>
            <a:xfrm>
              <a:off x="77382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794870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815911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836952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7" name="pl467"/>
            <p:cNvSpPr/>
            <p:nvPr/>
          </p:nvSpPr>
          <p:spPr>
            <a:xfrm>
              <a:off x="857994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8" name="pl468"/>
            <p:cNvSpPr/>
            <p:nvPr/>
          </p:nvSpPr>
          <p:spPr>
            <a:xfrm>
              <a:off x="8790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9" name="pl469"/>
            <p:cNvSpPr/>
            <p:nvPr/>
          </p:nvSpPr>
          <p:spPr>
            <a:xfrm>
              <a:off x="900076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0" name="pl470"/>
            <p:cNvSpPr/>
            <p:nvPr/>
          </p:nvSpPr>
          <p:spPr>
            <a:xfrm>
              <a:off x="7527878" y="2875638"/>
              <a:ext cx="1472887" cy="41505"/>
            </a:xfrm>
            <a:custGeom>
              <a:avLst/>
              <a:pathLst>
                <a:path w="1472887" h="41505">
                  <a:moveTo>
                    <a:pt x="0" y="27670"/>
                  </a:moveTo>
                  <a:lnTo>
                    <a:pt x="210412" y="27670"/>
                  </a:lnTo>
                  <a:lnTo>
                    <a:pt x="420825" y="41505"/>
                  </a:lnTo>
                  <a:lnTo>
                    <a:pt x="631237" y="41505"/>
                  </a:lnTo>
                  <a:lnTo>
                    <a:pt x="841650" y="0"/>
                  </a:lnTo>
                  <a:lnTo>
                    <a:pt x="1052062" y="0"/>
                  </a:lnTo>
                  <a:lnTo>
                    <a:pt x="1262475" y="27670"/>
                  </a:lnTo>
                  <a:lnTo>
                    <a:pt x="1472887" y="13835"/>
                  </a:lnTo>
                </a:path>
              </a:pathLst>
            </a:custGeom>
            <a:ln w="20325" cap="flat">
              <a:solidFill>
                <a:srgbClr val="BEBEBE">
                  <a:alpha val="69803"/>
                </a:srgbClr>
              </a:solidFill>
              <a:prstDash val="solid"/>
              <a:round/>
            </a:ln>
          </p:spPr>
          <p:txBody>
            <a:bodyPr/>
            <a:lstStyle/>
            <a:p/>
          </p:txBody>
        </p:sp>
        <p:sp>
          <p:nvSpPr>
            <p:cNvPr id="471" name="pl471"/>
            <p:cNvSpPr/>
            <p:nvPr/>
          </p:nvSpPr>
          <p:spPr>
            <a:xfrm>
              <a:off x="7527878" y="2737288"/>
              <a:ext cx="1472887" cy="249030"/>
            </a:xfrm>
            <a:custGeom>
              <a:avLst/>
              <a:pathLst>
                <a:path w="1472887" h="249030">
                  <a:moveTo>
                    <a:pt x="0" y="124515"/>
                  </a:moveTo>
                  <a:lnTo>
                    <a:pt x="210412" y="96845"/>
                  </a:lnTo>
                  <a:lnTo>
                    <a:pt x="420825" y="27670"/>
                  </a:lnTo>
                  <a:lnTo>
                    <a:pt x="631237" y="0"/>
                  </a:lnTo>
                  <a:lnTo>
                    <a:pt x="841650" y="179855"/>
                  </a:lnTo>
                  <a:lnTo>
                    <a:pt x="1052062" y="249030"/>
                  </a:lnTo>
                  <a:lnTo>
                    <a:pt x="1262475" y="249030"/>
                  </a:lnTo>
                  <a:lnTo>
                    <a:pt x="1472887" y="249030"/>
                  </a:lnTo>
                </a:path>
              </a:pathLst>
            </a:custGeom>
            <a:ln w="40651" cap="flat">
              <a:solidFill>
                <a:srgbClr val="BEBEBE">
                  <a:alpha val="69803"/>
                </a:srgbClr>
              </a:solidFill>
              <a:prstDash val="solid"/>
              <a:round/>
            </a:ln>
          </p:spPr>
          <p:txBody>
            <a:bodyPr/>
            <a:lstStyle/>
            <a:p/>
          </p:txBody>
        </p:sp>
        <p:sp>
          <p:nvSpPr>
            <p:cNvPr id="472" name="pl472"/>
            <p:cNvSpPr/>
            <p:nvPr/>
          </p:nvSpPr>
          <p:spPr>
            <a:xfrm>
              <a:off x="7527878" y="2737288"/>
              <a:ext cx="1472887" cy="249030"/>
            </a:xfrm>
            <a:custGeom>
              <a:avLst/>
              <a:pathLst>
                <a:path w="1472887" h="249030">
                  <a:moveTo>
                    <a:pt x="0" y="124515"/>
                  </a:moveTo>
                  <a:lnTo>
                    <a:pt x="210412" y="96845"/>
                  </a:lnTo>
                  <a:lnTo>
                    <a:pt x="420825" y="27670"/>
                  </a:lnTo>
                  <a:lnTo>
                    <a:pt x="631237" y="0"/>
                  </a:lnTo>
                  <a:lnTo>
                    <a:pt x="841650" y="179855"/>
                  </a:lnTo>
                  <a:lnTo>
                    <a:pt x="1052062" y="249030"/>
                  </a:lnTo>
                  <a:lnTo>
                    <a:pt x="1262475" y="249030"/>
                  </a:lnTo>
                  <a:lnTo>
                    <a:pt x="1472887" y="249030"/>
                  </a:lnTo>
                </a:path>
              </a:pathLst>
            </a:custGeom>
            <a:ln w="35231" cap="flat">
              <a:solidFill>
                <a:srgbClr val="BEBEBE">
                  <a:alpha val="69803"/>
                </a:srgbClr>
              </a:solidFill>
              <a:prstDash val="solid"/>
              <a:round/>
            </a:ln>
          </p:spPr>
          <p:txBody>
            <a:bodyPr/>
            <a:lstStyle/>
            <a:p/>
          </p:txBody>
        </p:sp>
        <p:sp>
          <p:nvSpPr>
            <p:cNvPr id="473" name="pl473"/>
            <p:cNvSpPr/>
            <p:nvPr/>
          </p:nvSpPr>
          <p:spPr>
            <a:xfrm>
              <a:off x="7527878" y="2875638"/>
              <a:ext cx="1472887" cy="41505"/>
            </a:xfrm>
            <a:custGeom>
              <a:avLst/>
              <a:pathLst>
                <a:path w="1472887" h="41505">
                  <a:moveTo>
                    <a:pt x="0" y="27670"/>
                  </a:moveTo>
                  <a:lnTo>
                    <a:pt x="210412" y="27670"/>
                  </a:lnTo>
                  <a:lnTo>
                    <a:pt x="420825" y="41505"/>
                  </a:lnTo>
                  <a:lnTo>
                    <a:pt x="631237" y="41505"/>
                  </a:lnTo>
                  <a:lnTo>
                    <a:pt x="841650" y="0"/>
                  </a:lnTo>
                  <a:lnTo>
                    <a:pt x="1052062" y="0"/>
                  </a:lnTo>
                  <a:lnTo>
                    <a:pt x="1262475" y="27670"/>
                  </a:lnTo>
                  <a:lnTo>
                    <a:pt x="1472887" y="13835"/>
                  </a:lnTo>
                </a:path>
              </a:pathLst>
            </a:custGeom>
            <a:ln w="20325" cap="flat">
              <a:solidFill>
                <a:srgbClr val="6B6B6B">
                  <a:alpha val="100000"/>
                </a:srgbClr>
              </a:solidFill>
              <a:prstDash val="solid"/>
              <a:round/>
            </a:ln>
          </p:spPr>
          <p:txBody>
            <a:bodyPr/>
            <a:lstStyle/>
            <a:p/>
          </p:txBody>
        </p:sp>
        <p:sp>
          <p:nvSpPr>
            <p:cNvPr id="474" name="pl474"/>
            <p:cNvSpPr/>
            <p:nvPr/>
          </p:nvSpPr>
          <p:spPr>
            <a:xfrm>
              <a:off x="7527878" y="2737288"/>
              <a:ext cx="1472887" cy="249030"/>
            </a:xfrm>
            <a:custGeom>
              <a:avLst/>
              <a:pathLst>
                <a:path w="1472887" h="249030">
                  <a:moveTo>
                    <a:pt x="0" y="124515"/>
                  </a:moveTo>
                  <a:lnTo>
                    <a:pt x="210412" y="96845"/>
                  </a:lnTo>
                  <a:lnTo>
                    <a:pt x="420825" y="27670"/>
                  </a:lnTo>
                  <a:lnTo>
                    <a:pt x="631237" y="0"/>
                  </a:lnTo>
                  <a:lnTo>
                    <a:pt x="841650" y="179855"/>
                  </a:lnTo>
                  <a:lnTo>
                    <a:pt x="1052062" y="249030"/>
                  </a:lnTo>
                  <a:lnTo>
                    <a:pt x="1262475" y="249030"/>
                  </a:lnTo>
                  <a:lnTo>
                    <a:pt x="1472887" y="249030"/>
                  </a:lnTo>
                </a:path>
              </a:pathLst>
            </a:custGeom>
            <a:ln w="40651" cap="flat">
              <a:solidFill>
                <a:srgbClr val="000000">
                  <a:alpha val="100000"/>
                </a:srgbClr>
              </a:solidFill>
              <a:prstDash val="solid"/>
              <a:round/>
            </a:ln>
          </p:spPr>
          <p:txBody>
            <a:bodyPr/>
            <a:lstStyle/>
            <a:p/>
          </p:txBody>
        </p:sp>
        <p:sp>
          <p:nvSpPr>
            <p:cNvPr id="475" name="pl475"/>
            <p:cNvSpPr/>
            <p:nvPr/>
          </p:nvSpPr>
          <p:spPr>
            <a:xfrm>
              <a:off x="7527878" y="2737288"/>
              <a:ext cx="1472887" cy="249030"/>
            </a:xfrm>
            <a:custGeom>
              <a:avLst/>
              <a:pathLst>
                <a:path w="1472887" h="249030">
                  <a:moveTo>
                    <a:pt x="0" y="124515"/>
                  </a:moveTo>
                  <a:lnTo>
                    <a:pt x="210412" y="96845"/>
                  </a:lnTo>
                  <a:lnTo>
                    <a:pt x="420825" y="27670"/>
                  </a:lnTo>
                  <a:lnTo>
                    <a:pt x="631237" y="0"/>
                  </a:lnTo>
                  <a:lnTo>
                    <a:pt x="841650" y="179855"/>
                  </a:lnTo>
                  <a:lnTo>
                    <a:pt x="1052062" y="249030"/>
                  </a:lnTo>
                  <a:lnTo>
                    <a:pt x="1262475" y="249030"/>
                  </a:lnTo>
                  <a:lnTo>
                    <a:pt x="1472887" y="249030"/>
                  </a:lnTo>
                </a:path>
              </a:pathLst>
            </a:custGeom>
            <a:ln w="35231" cap="flat">
              <a:solidFill>
                <a:srgbClr val="F26A21">
                  <a:alpha val="100000"/>
                </a:srgbClr>
              </a:solidFill>
              <a:prstDash val="solid"/>
              <a:round/>
            </a:ln>
          </p:spPr>
          <p:txBody>
            <a:bodyPr/>
            <a:lstStyle/>
            <a:p/>
          </p:txBody>
        </p:sp>
        <p:sp>
          <p:nvSpPr>
            <p:cNvPr id="476" name="pl476"/>
            <p:cNvSpPr/>
            <p:nvPr/>
          </p:nvSpPr>
          <p:spPr>
            <a:xfrm>
              <a:off x="7454234" y="312466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77" name="tx477"/>
            <p:cNvSpPr/>
            <p:nvPr/>
          </p:nvSpPr>
          <p:spPr>
            <a:xfrm>
              <a:off x="7467619" y="2698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478" name="tx478"/>
            <p:cNvSpPr/>
            <p:nvPr/>
          </p:nvSpPr>
          <p:spPr>
            <a:xfrm>
              <a:off x="7678032" y="26711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479" name="tx479"/>
            <p:cNvSpPr/>
            <p:nvPr/>
          </p:nvSpPr>
          <p:spPr>
            <a:xfrm>
              <a:off x="7888444" y="2601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480" name="tx480"/>
            <p:cNvSpPr/>
            <p:nvPr/>
          </p:nvSpPr>
          <p:spPr>
            <a:xfrm>
              <a:off x="8098857" y="2574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481" name="tx481"/>
            <p:cNvSpPr/>
            <p:nvPr/>
          </p:nvSpPr>
          <p:spPr>
            <a:xfrm>
              <a:off x="8309269" y="27541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482" name="tx482"/>
            <p:cNvSpPr/>
            <p:nvPr/>
          </p:nvSpPr>
          <p:spPr>
            <a:xfrm>
              <a:off x="8519682" y="282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83" name="tx483"/>
            <p:cNvSpPr/>
            <p:nvPr/>
          </p:nvSpPr>
          <p:spPr>
            <a:xfrm>
              <a:off x="8730095" y="282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84" name="tx484"/>
            <p:cNvSpPr/>
            <p:nvPr/>
          </p:nvSpPr>
          <p:spPr>
            <a:xfrm>
              <a:off x="8940507" y="28232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85" name="rc485"/>
            <p:cNvSpPr/>
            <p:nvPr/>
          </p:nvSpPr>
          <p:spPr>
            <a:xfrm>
              <a:off x="7454234" y="3483127"/>
              <a:ext cx="1620176" cy="1019640"/>
            </a:xfrm>
            <a:prstGeom prst="rect">
              <a:avLst/>
            </a:prstGeom>
            <a:solidFill>
              <a:srgbClr val="EBEBEB">
                <a:alpha val="100000"/>
              </a:srgbClr>
            </a:solidFill>
          </p:spPr>
          <p:txBody>
            <a:bodyPr/>
            <a:lstStyle/>
            <a:p/>
          </p:txBody>
        </p:sp>
        <p:sp>
          <p:nvSpPr>
            <p:cNvPr id="486" name="pl486"/>
            <p:cNvSpPr/>
            <p:nvPr/>
          </p:nvSpPr>
          <p:spPr>
            <a:xfrm>
              <a:off x="7454234" y="425581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7" name="pl487"/>
            <p:cNvSpPr/>
            <p:nvPr/>
          </p:nvSpPr>
          <p:spPr>
            <a:xfrm>
              <a:off x="7454234" y="390993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8" name="pl488"/>
            <p:cNvSpPr/>
            <p:nvPr/>
          </p:nvSpPr>
          <p:spPr>
            <a:xfrm>
              <a:off x="7454234" y="356406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9" name="pl489"/>
            <p:cNvSpPr/>
            <p:nvPr/>
          </p:nvSpPr>
          <p:spPr>
            <a:xfrm>
              <a:off x="7454234" y="442875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90" name="pl490"/>
            <p:cNvSpPr/>
            <p:nvPr/>
          </p:nvSpPr>
          <p:spPr>
            <a:xfrm>
              <a:off x="7454234" y="408287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91" name="pl491"/>
            <p:cNvSpPr/>
            <p:nvPr/>
          </p:nvSpPr>
          <p:spPr>
            <a:xfrm>
              <a:off x="7454234" y="373700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92" name="pl492"/>
            <p:cNvSpPr/>
            <p:nvPr/>
          </p:nvSpPr>
          <p:spPr>
            <a:xfrm>
              <a:off x="752787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3" name="pl493"/>
            <p:cNvSpPr/>
            <p:nvPr/>
          </p:nvSpPr>
          <p:spPr>
            <a:xfrm>
              <a:off x="77382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4" name="pl494"/>
            <p:cNvSpPr/>
            <p:nvPr/>
          </p:nvSpPr>
          <p:spPr>
            <a:xfrm>
              <a:off x="794870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5" name="pl495"/>
            <p:cNvSpPr/>
            <p:nvPr/>
          </p:nvSpPr>
          <p:spPr>
            <a:xfrm>
              <a:off x="815911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6" name="pl496"/>
            <p:cNvSpPr/>
            <p:nvPr/>
          </p:nvSpPr>
          <p:spPr>
            <a:xfrm>
              <a:off x="836952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7" name="pl497"/>
            <p:cNvSpPr/>
            <p:nvPr/>
          </p:nvSpPr>
          <p:spPr>
            <a:xfrm>
              <a:off x="857994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8" name="pl498"/>
            <p:cNvSpPr/>
            <p:nvPr/>
          </p:nvSpPr>
          <p:spPr>
            <a:xfrm>
              <a:off x="8790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9" name="pl499"/>
            <p:cNvSpPr/>
            <p:nvPr/>
          </p:nvSpPr>
          <p:spPr>
            <a:xfrm>
              <a:off x="900076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0" name="pl500"/>
            <p:cNvSpPr/>
            <p:nvPr/>
          </p:nvSpPr>
          <p:spPr>
            <a:xfrm>
              <a:off x="7527878" y="4179720"/>
              <a:ext cx="1472887" cy="41505"/>
            </a:xfrm>
            <a:custGeom>
              <a:avLst/>
              <a:pathLst>
                <a:path w="1472887" h="41505">
                  <a:moveTo>
                    <a:pt x="0" y="27670"/>
                  </a:moveTo>
                  <a:lnTo>
                    <a:pt x="210412" y="27670"/>
                  </a:lnTo>
                  <a:lnTo>
                    <a:pt x="420825" y="41505"/>
                  </a:lnTo>
                  <a:lnTo>
                    <a:pt x="631237" y="41505"/>
                  </a:lnTo>
                  <a:lnTo>
                    <a:pt x="841650" y="0"/>
                  </a:lnTo>
                  <a:lnTo>
                    <a:pt x="1052062" y="0"/>
                  </a:lnTo>
                  <a:lnTo>
                    <a:pt x="1262475" y="27670"/>
                  </a:lnTo>
                  <a:lnTo>
                    <a:pt x="1472887" y="13835"/>
                  </a:lnTo>
                </a:path>
              </a:pathLst>
            </a:custGeom>
            <a:ln w="20325" cap="flat">
              <a:solidFill>
                <a:srgbClr val="BEBEBE">
                  <a:alpha val="69803"/>
                </a:srgbClr>
              </a:solidFill>
              <a:prstDash val="solid"/>
              <a:round/>
            </a:ln>
          </p:spPr>
          <p:txBody>
            <a:bodyPr/>
            <a:lstStyle/>
            <a:p/>
          </p:txBody>
        </p:sp>
        <p:sp>
          <p:nvSpPr>
            <p:cNvPr id="501" name="pl501"/>
            <p:cNvSpPr/>
            <p:nvPr/>
          </p:nvSpPr>
          <p:spPr>
            <a:xfrm>
              <a:off x="7527878" y="4290400"/>
              <a:ext cx="1472887" cy="110680"/>
            </a:xfrm>
            <a:custGeom>
              <a:avLst/>
              <a:pathLst>
                <a:path w="1472887" h="110680">
                  <a:moveTo>
                    <a:pt x="0" y="0"/>
                  </a:moveTo>
                  <a:lnTo>
                    <a:pt x="210412" y="27670"/>
                  </a:lnTo>
                  <a:lnTo>
                    <a:pt x="420825" y="27670"/>
                  </a:lnTo>
                  <a:lnTo>
                    <a:pt x="631237" y="96845"/>
                  </a:lnTo>
                  <a:lnTo>
                    <a:pt x="841650" y="55340"/>
                  </a:lnTo>
                  <a:lnTo>
                    <a:pt x="1052062" y="69175"/>
                  </a:lnTo>
                  <a:lnTo>
                    <a:pt x="1262475" y="13835"/>
                  </a:lnTo>
                  <a:lnTo>
                    <a:pt x="1472887" y="110680"/>
                  </a:lnTo>
                </a:path>
              </a:pathLst>
            </a:custGeom>
            <a:ln w="40651" cap="flat">
              <a:solidFill>
                <a:srgbClr val="BEBEBE">
                  <a:alpha val="69803"/>
                </a:srgbClr>
              </a:solidFill>
              <a:prstDash val="solid"/>
              <a:round/>
            </a:ln>
          </p:spPr>
          <p:txBody>
            <a:bodyPr/>
            <a:lstStyle/>
            <a:p/>
          </p:txBody>
        </p:sp>
        <p:sp>
          <p:nvSpPr>
            <p:cNvPr id="502" name="pl502"/>
            <p:cNvSpPr/>
            <p:nvPr/>
          </p:nvSpPr>
          <p:spPr>
            <a:xfrm>
              <a:off x="7527878" y="4290400"/>
              <a:ext cx="1472887" cy="110680"/>
            </a:xfrm>
            <a:custGeom>
              <a:avLst/>
              <a:pathLst>
                <a:path w="1472887" h="110680">
                  <a:moveTo>
                    <a:pt x="0" y="0"/>
                  </a:moveTo>
                  <a:lnTo>
                    <a:pt x="210412" y="27670"/>
                  </a:lnTo>
                  <a:lnTo>
                    <a:pt x="420825" y="27670"/>
                  </a:lnTo>
                  <a:lnTo>
                    <a:pt x="631237" y="96845"/>
                  </a:lnTo>
                  <a:lnTo>
                    <a:pt x="841650" y="55340"/>
                  </a:lnTo>
                  <a:lnTo>
                    <a:pt x="1052062" y="69175"/>
                  </a:lnTo>
                  <a:lnTo>
                    <a:pt x="1262475" y="13835"/>
                  </a:lnTo>
                  <a:lnTo>
                    <a:pt x="1472887" y="110680"/>
                  </a:lnTo>
                </a:path>
              </a:pathLst>
            </a:custGeom>
            <a:ln w="35231" cap="flat">
              <a:solidFill>
                <a:srgbClr val="BEBEBE">
                  <a:alpha val="69803"/>
                </a:srgbClr>
              </a:solidFill>
              <a:prstDash val="solid"/>
              <a:round/>
            </a:ln>
          </p:spPr>
          <p:txBody>
            <a:bodyPr/>
            <a:lstStyle/>
            <a:p/>
          </p:txBody>
        </p:sp>
        <p:sp>
          <p:nvSpPr>
            <p:cNvPr id="503" name="pl503"/>
            <p:cNvSpPr/>
            <p:nvPr/>
          </p:nvSpPr>
          <p:spPr>
            <a:xfrm>
              <a:off x="7527878" y="4179720"/>
              <a:ext cx="1472887" cy="41505"/>
            </a:xfrm>
            <a:custGeom>
              <a:avLst/>
              <a:pathLst>
                <a:path w="1472887" h="41505">
                  <a:moveTo>
                    <a:pt x="0" y="27670"/>
                  </a:moveTo>
                  <a:lnTo>
                    <a:pt x="210412" y="27670"/>
                  </a:lnTo>
                  <a:lnTo>
                    <a:pt x="420825" y="41505"/>
                  </a:lnTo>
                  <a:lnTo>
                    <a:pt x="631237" y="41505"/>
                  </a:lnTo>
                  <a:lnTo>
                    <a:pt x="841650" y="0"/>
                  </a:lnTo>
                  <a:lnTo>
                    <a:pt x="1052062" y="0"/>
                  </a:lnTo>
                  <a:lnTo>
                    <a:pt x="1262475" y="27670"/>
                  </a:lnTo>
                  <a:lnTo>
                    <a:pt x="1472887" y="13835"/>
                  </a:lnTo>
                </a:path>
              </a:pathLst>
            </a:custGeom>
            <a:ln w="20325" cap="flat">
              <a:solidFill>
                <a:srgbClr val="6B6B6B">
                  <a:alpha val="100000"/>
                </a:srgbClr>
              </a:solidFill>
              <a:prstDash val="solid"/>
              <a:round/>
            </a:ln>
          </p:spPr>
          <p:txBody>
            <a:bodyPr/>
            <a:lstStyle/>
            <a:p/>
          </p:txBody>
        </p:sp>
        <p:sp>
          <p:nvSpPr>
            <p:cNvPr id="504" name="pl504"/>
            <p:cNvSpPr/>
            <p:nvPr/>
          </p:nvSpPr>
          <p:spPr>
            <a:xfrm>
              <a:off x="7527878" y="4290400"/>
              <a:ext cx="1472887" cy="110680"/>
            </a:xfrm>
            <a:custGeom>
              <a:avLst/>
              <a:pathLst>
                <a:path w="1472887" h="110680">
                  <a:moveTo>
                    <a:pt x="0" y="0"/>
                  </a:moveTo>
                  <a:lnTo>
                    <a:pt x="210412" y="27670"/>
                  </a:lnTo>
                  <a:lnTo>
                    <a:pt x="420825" y="27670"/>
                  </a:lnTo>
                  <a:lnTo>
                    <a:pt x="631237" y="96845"/>
                  </a:lnTo>
                  <a:lnTo>
                    <a:pt x="841650" y="55340"/>
                  </a:lnTo>
                  <a:lnTo>
                    <a:pt x="1052062" y="69175"/>
                  </a:lnTo>
                  <a:lnTo>
                    <a:pt x="1262475" y="13835"/>
                  </a:lnTo>
                  <a:lnTo>
                    <a:pt x="1472887" y="110680"/>
                  </a:lnTo>
                </a:path>
              </a:pathLst>
            </a:custGeom>
            <a:ln w="40651" cap="flat">
              <a:solidFill>
                <a:srgbClr val="000000">
                  <a:alpha val="100000"/>
                </a:srgbClr>
              </a:solidFill>
              <a:prstDash val="solid"/>
              <a:round/>
            </a:ln>
          </p:spPr>
          <p:txBody>
            <a:bodyPr/>
            <a:lstStyle/>
            <a:p/>
          </p:txBody>
        </p:sp>
        <p:sp>
          <p:nvSpPr>
            <p:cNvPr id="505" name="pl505"/>
            <p:cNvSpPr/>
            <p:nvPr/>
          </p:nvSpPr>
          <p:spPr>
            <a:xfrm>
              <a:off x="7527878" y="4290400"/>
              <a:ext cx="1472887" cy="110680"/>
            </a:xfrm>
            <a:custGeom>
              <a:avLst/>
              <a:pathLst>
                <a:path w="1472887" h="110680">
                  <a:moveTo>
                    <a:pt x="0" y="0"/>
                  </a:moveTo>
                  <a:lnTo>
                    <a:pt x="210412" y="27670"/>
                  </a:lnTo>
                  <a:lnTo>
                    <a:pt x="420825" y="27670"/>
                  </a:lnTo>
                  <a:lnTo>
                    <a:pt x="631237" y="96845"/>
                  </a:lnTo>
                  <a:lnTo>
                    <a:pt x="841650" y="55340"/>
                  </a:lnTo>
                  <a:lnTo>
                    <a:pt x="1052062" y="69175"/>
                  </a:lnTo>
                  <a:lnTo>
                    <a:pt x="1262475" y="13835"/>
                  </a:lnTo>
                  <a:lnTo>
                    <a:pt x="1472887" y="110680"/>
                  </a:lnTo>
                </a:path>
              </a:pathLst>
            </a:custGeom>
            <a:ln w="35231" cap="flat">
              <a:solidFill>
                <a:srgbClr val="F26A21">
                  <a:alpha val="100000"/>
                </a:srgbClr>
              </a:solidFill>
              <a:prstDash val="solid"/>
              <a:round/>
            </a:ln>
          </p:spPr>
          <p:txBody>
            <a:bodyPr/>
            <a:lstStyle/>
            <a:p/>
          </p:txBody>
        </p:sp>
        <p:sp>
          <p:nvSpPr>
            <p:cNvPr id="506" name="pl506"/>
            <p:cNvSpPr/>
            <p:nvPr/>
          </p:nvSpPr>
          <p:spPr>
            <a:xfrm>
              <a:off x="7454234" y="442875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07" name="tx507"/>
            <p:cNvSpPr/>
            <p:nvPr/>
          </p:nvSpPr>
          <p:spPr>
            <a:xfrm>
              <a:off x="7467619" y="41273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08" name="tx508"/>
            <p:cNvSpPr/>
            <p:nvPr/>
          </p:nvSpPr>
          <p:spPr>
            <a:xfrm>
              <a:off x="7708161" y="41550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09" name="tx509"/>
            <p:cNvSpPr/>
            <p:nvPr/>
          </p:nvSpPr>
          <p:spPr>
            <a:xfrm>
              <a:off x="7918574" y="41550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10" name="tx510"/>
            <p:cNvSpPr/>
            <p:nvPr/>
          </p:nvSpPr>
          <p:spPr>
            <a:xfrm>
              <a:off x="8128986" y="42242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11" name="tx511"/>
            <p:cNvSpPr/>
            <p:nvPr/>
          </p:nvSpPr>
          <p:spPr>
            <a:xfrm>
              <a:off x="8339399" y="41827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12" name="tx512"/>
            <p:cNvSpPr/>
            <p:nvPr/>
          </p:nvSpPr>
          <p:spPr>
            <a:xfrm>
              <a:off x="8549811" y="41965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13" name="tx513"/>
            <p:cNvSpPr/>
            <p:nvPr/>
          </p:nvSpPr>
          <p:spPr>
            <a:xfrm>
              <a:off x="8760224" y="41412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14" name="tx514"/>
            <p:cNvSpPr/>
            <p:nvPr/>
          </p:nvSpPr>
          <p:spPr>
            <a:xfrm>
              <a:off x="8970637" y="42380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15" name="tx515"/>
            <p:cNvSpPr/>
            <p:nvPr/>
          </p:nvSpPr>
          <p:spPr>
            <a:xfrm>
              <a:off x="1095379" y="4639778"/>
              <a:ext cx="8197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SIERRA LEONE</a:t>
              </a:r>
            </a:p>
          </p:txBody>
        </p:sp>
        <p:sp>
          <p:nvSpPr>
            <p:cNvPr id="516" name="tx516"/>
            <p:cNvSpPr/>
            <p:nvPr/>
          </p:nvSpPr>
          <p:spPr>
            <a:xfrm>
              <a:off x="3031484" y="4639778"/>
              <a:ext cx="327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TOGO</a:t>
              </a:r>
            </a:p>
          </p:txBody>
        </p:sp>
        <p:sp>
          <p:nvSpPr>
            <p:cNvPr id="517" name="tx517"/>
            <p:cNvSpPr/>
            <p:nvPr/>
          </p:nvSpPr>
          <p:spPr>
            <a:xfrm>
              <a:off x="1374820" y="3335696"/>
              <a:ext cx="26087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MALI</a:t>
              </a:r>
            </a:p>
          </p:txBody>
        </p:sp>
        <p:sp>
          <p:nvSpPr>
            <p:cNvPr id="518" name="tx518"/>
            <p:cNvSpPr/>
            <p:nvPr/>
          </p:nvSpPr>
          <p:spPr>
            <a:xfrm>
              <a:off x="2854685" y="3335696"/>
              <a:ext cx="6806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MAURITANIA</a:t>
              </a:r>
            </a:p>
          </p:txBody>
        </p:sp>
        <p:sp>
          <p:nvSpPr>
            <p:cNvPr id="519" name="tx519"/>
            <p:cNvSpPr/>
            <p:nvPr/>
          </p:nvSpPr>
          <p:spPr>
            <a:xfrm>
              <a:off x="4707854" y="3335696"/>
              <a:ext cx="3538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a:t>
              </a:r>
            </a:p>
          </p:txBody>
        </p:sp>
        <p:sp>
          <p:nvSpPr>
            <p:cNvPr id="520" name="tx520"/>
            <p:cNvSpPr/>
            <p:nvPr/>
          </p:nvSpPr>
          <p:spPr>
            <a:xfrm>
              <a:off x="6344813" y="3335696"/>
              <a:ext cx="4594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521" name="tx521"/>
            <p:cNvSpPr/>
            <p:nvPr/>
          </p:nvSpPr>
          <p:spPr>
            <a:xfrm>
              <a:off x="8000381" y="3335696"/>
              <a:ext cx="5278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SENEGAL</a:t>
              </a:r>
            </a:p>
          </p:txBody>
        </p:sp>
        <p:sp>
          <p:nvSpPr>
            <p:cNvPr id="522" name="tx522"/>
            <p:cNvSpPr/>
            <p:nvPr/>
          </p:nvSpPr>
          <p:spPr>
            <a:xfrm>
              <a:off x="1287906" y="2031614"/>
              <a:ext cx="4347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GAMBIA</a:t>
              </a:r>
            </a:p>
          </p:txBody>
        </p:sp>
        <p:sp>
          <p:nvSpPr>
            <p:cNvPr id="523" name="tx523"/>
            <p:cNvSpPr/>
            <p:nvPr/>
          </p:nvSpPr>
          <p:spPr>
            <a:xfrm>
              <a:off x="2996371" y="2031614"/>
              <a:ext cx="3973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GHANA</a:t>
              </a:r>
            </a:p>
          </p:txBody>
        </p:sp>
        <p:sp>
          <p:nvSpPr>
            <p:cNvPr id="524" name="tx524"/>
            <p:cNvSpPr/>
            <p:nvPr/>
          </p:nvSpPr>
          <p:spPr>
            <a:xfrm>
              <a:off x="4670592" y="2031614"/>
              <a:ext cx="4283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a:t>
              </a:r>
            </a:p>
          </p:txBody>
        </p:sp>
        <p:sp>
          <p:nvSpPr>
            <p:cNvPr id="525" name="tx525"/>
            <p:cNvSpPr/>
            <p:nvPr/>
          </p:nvSpPr>
          <p:spPr>
            <a:xfrm>
              <a:off x="6136833" y="2031614"/>
              <a:ext cx="8754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GUINEA-BISSAU</a:t>
              </a:r>
            </a:p>
          </p:txBody>
        </p:sp>
        <p:sp>
          <p:nvSpPr>
            <p:cNvPr id="526" name="tx526"/>
            <p:cNvSpPr/>
            <p:nvPr/>
          </p:nvSpPr>
          <p:spPr>
            <a:xfrm>
              <a:off x="8050032" y="2031614"/>
              <a:ext cx="4285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LIBERIA</a:t>
              </a:r>
            </a:p>
          </p:txBody>
        </p:sp>
        <p:sp>
          <p:nvSpPr>
            <p:cNvPr id="527" name="tx527"/>
            <p:cNvSpPr/>
            <p:nvPr/>
          </p:nvSpPr>
          <p:spPr>
            <a:xfrm>
              <a:off x="1263034" y="727533"/>
              <a:ext cx="4844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ALGERIA</a:t>
              </a:r>
            </a:p>
          </p:txBody>
        </p:sp>
        <p:sp>
          <p:nvSpPr>
            <p:cNvPr id="528" name="tx528"/>
            <p:cNvSpPr/>
            <p:nvPr/>
          </p:nvSpPr>
          <p:spPr>
            <a:xfrm>
              <a:off x="3024306" y="727533"/>
              <a:ext cx="3414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BENIN</a:t>
              </a:r>
            </a:p>
          </p:txBody>
        </p:sp>
        <p:sp>
          <p:nvSpPr>
            <p:cNvPr id="529" name="tx529"/>
            <p:cNvSpPr/>
            <p:nvPr/>
          </p:nvSpPr>
          <p:spPr>
            <a:xfrm>
              <a:off x="4474956" y="727533"/>
              <a:ext cx="8196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BURKINA FASO</a:t>
              </a:r>
            </a:p>
          </p:txBody>
        </p:sp>
        <p:sp>
          <p:nvSpPr>
            <p:cNvPr id="530" name="tx530"/>
            <p:cNvSpPr/>
            <p:nvPr/>
          </p:nvSpPr>
          <p:spPr>
            <a:xfrm>
              <a:off x="6208248" y="727533"/>
              <a:ext cx="73261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CABO VERDE</a:t>
              </a:r>
            </a:p>
          </p:txBody>
        </p:sp>
        <p:sp>
          <p:nvSpPr>
            <p:cNvPr id="531" name="tx531"/>
            <p:cNvSpPr/>
            <p:nvPr/>
          </p:nvSpPr>
          <p:spPr>
            <a:xfrm>
              <a:off x="7853208" y="727533"/>
              <a:ext cx="8222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COTE D'IVOIRE</a:t>
              </a:r>
            </a:p>
          </p:txBody>
        </p:sp>
        <p:sp>
          <p:nvSpPr>
            <p:cNvPr id="532" name="pl532"/>
            <p:cNvSpPr/>
            <p:nvPr/>
          </p:nvSpPr>
          <p:spPr>
            <a:xfrm>
              <a:off x="7688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3" name="pl533"/>
            <p:cNvSpPr/>
            <p:nvPr/>
          </p:nvSpPr>
          <p:spPr>
            <a:xfrm>
              <a:off x="9792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4" name="pl534"/>
            <p:cNvSpPr/>
            <p:nvPr/>
          </p:nvSpPr>
          <p:spPr>
            <a:xfrm>
              <a:off x="118964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5" name="pl535"/>
            <p:cNvSpPr/>
            <p:nvPr/>
          </p:nvSpPr>
          <p:spPr>
            <a:xfrm>
              <a:off x="14000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6" name="pl536"/>
            <p:cNvSpPr/>
            <p:nvPr/>
          </p:nvSpPr>
          <p:spPr>
            <a:xfrm>
              <a:off x="161046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7" name="pl537"/>
            <p:cNvSpPr/>
            <p:nvPr/>
          </p:nvSpPr>
          <p:spPr>
            <a:xfrm>
              <a:off x="18208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8" name="pl538"/>
            <p:cNvSpPr/>
            <p:nvPr/>
          </p:nvSpPr>
          <p:spPr>
            <a:xfrm>
              <a:off x="20312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9" name="pl539"/>
            <p:cNvSpPr/>
            <p:nvPr/>
          </p:nvSpPr>
          <p:spPr>
            <a:xfrm>
              <a:off x="22417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40" name="tx540"/>
            <p:cNvSpPr/>
            <p:nvPr/>
          </p:nvSpPr>
          <p:spPr>
            <a:xfrm rot="-5400000">
              <a:off x="6444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41" name="tx541"/>
            <p:cNvSpPr/>
            <p:nvPr/>
          </p:nvSpPr>
          <p:spPr>
            <a:xfrm rot="-5400000">
              <a:off x="85486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42" name="tx542"/>
            <p:cNvSpPr/>
            <p:nvPr/>
          </p:nvSpPr>
          <p:spPr>
            <a:xfrm rot="-5400000">
              <a:off x="106528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43" name="tx543"/>
            <p:cNvSpPr/>
            <p:nvPr/>
          </p:nvSpPr>
          <p:spPr>
            <a:xfrm rot="-5400000">
              <a:off x="12756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44" name="tx544"/>
            <p:cNvSpPr/>
            <p:nvPr/>
          </p:nvSpPr>
          <p:spPr>
            <a:xfrm rot="-5400000">
              <a:off x="148610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45" name="tx545"/>
            <p:cNvSpPr/>
            <p:nvPr/>
          </p:nvSpPr>
          <p:spPr>
            <a:xfrm rot="-5400000">
              <a:off x="16965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46" name="tx546"/>
            <p:cNvSpPr/>
            <p:nvPr/>
          </p:nvSpPr>
          <p:spPr>
            <a:xfrm rot="-5400000">
              <a:off x="1906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47" name="tx547"/>
            <p:cNvSpPr/>
            <p:nvPr/>
          </p:nvSpPr>
          <p:spPr>
            <a:xfrm rot="-5400000">
              <a:off x="21173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48" name="pl548"/>
            <p:cNvSpPr/>
            <p:nvPr/>
          </p:nvSpPr>
          <p:spPr>
            <a:xfrm>
              <a:off x="245858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49" name="pl549"/>
            <p:cNvSpPr/>
            <p:nvPr/>
          </p:nvSpPr>
          <p:spPr>
            <a:xfrm>
              <a:off x="26689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0" name="pl550"/>
            <p:cNvSpPr/>
            <p:nvPr/>
          </p:nvSpPr>
          <p:spPr>
            <a:xfrm>
              <a:off x="28794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1" name="pl551"/>
            <p:cNvSpPr/>
            <p:nvPr/>
          </p:nvSpPr>
          <p:spPr>
            <a:xfrm>
              <a:off x="308981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2" name="pl552"/>
            <p:cNvSpPr/>
            <p:nvPr/>
          </p:nvSpPr>
          <p:spPr>
            <a:xfrm>
              <a:off x="33002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3" name="pl553"/>
            <p:cNvSpPr/>
            <p:nvPr/>
          </p:nvSpPr>
          <p:spPr>
            <a:xfrm>
              <a:off x="35106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4" name="pl554"/>
            <p:cNvSpPr/>
            <p:nvPr/>
          </p:nvSpPr>
          <p:spPr>
            <a:xfrm>
              <a:off x="372105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5" name="pl555"/>
            <p:cNvSpPr/>
            <p:nvPr/>
          </p:nvSpPr>
          <p:spPr>
            <a:xfrm>
              <a:off x="393146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6" name="tx556"/>
            <p:cNvSpPr/>
            <p:nvPr/>
          </p:nvSpPr>
          <p:spPr>
            <a:xfrm rot="-5400000">
              <a:off x="233422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57" name="tx557"/>
            <p:cNvSpPr/>
            <p:nvPr/>
          </p:nvSpPr>
          <p:spPr>
            <a:xfrm rot="-5400000">
              <a:off x="254463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58" name="tx558"/>
            <p:cNvSpPr/>
            <p:nvPr/>
          </p:nvSpPr>
          <p:spPr>
            <a:xfrm rot="-5400000">
              <a:off x="27550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59" name="tx559"/>
            <p:cNvSpPr/>
            <p:nvPr/>
          </p:nvSpPr>
          <p:spPr>
            <a:xfrm rot="-5400000">
              <a:off x="296546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60" name="tx560"/>
            <p:cNvSpPr/>
            <p:nvPr/>
          </p:nvSpPr>
          <p:spPr>
            <a:xfrm rot="-5400000">
              <a:off x="317587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61" name="tx561"/>
            <p:cNvSpPr/>
            <p:nvPr/>
          </p:nvSpPr>
          <p:spPr>
            <a:xfrm rot="-5400000">
              <a:off x="338628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62" name="tx562"/>
            <p:cNvSpPr/>
            <p:nvPr/>
          </p:nvSpPr>
          <p:spPr>
            <a:xfrm rot="-5400000">
              <a:off x="359669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63" name="tx563"/>
            <p:cNvSpPr/>
            <p:nvPr/>
          </p:nvSpPr>
          <p:spPr>
            <a:xfrm rot="-5400000">
              <a:off x="38071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64" name="pl564"/>
            <p:cNvSpPr/>
            <p:nvPr/>
          </p:nvSpPr>
          <p:spPr>
            <a:xfrm>
              <a:off x="4148347"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5" name="pl565"/>
            <p:cNvSpPr/>
            <p:nvPr/>
          </p:nvSpPr>
          <p:spPr>
            <a:xfrm>
              <a:off x="4358759"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6" name="pl566"/>
            <p:cNvSpPr/>
            <p:nvPr/>
          </p:nvSpPr>
          <p:spPr>
            <a:xfrm>
              <a:off x="4569172"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7" name="pl567"/>
            <p:cNvSpPr/>
            <p:nvPr/>
          </p:nvSpPr>
          <p:spPr>
            <a:xfrm>
              <a:off x="4779584"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8" name="pl568"/>
            <p:cNvSpPr/>
            <p:nvPr/>
          </p:nvSpPr>
          <p:spPr>
            <a:xfrm>
              <a:off x="4989997"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9" name="pl569"/>
            <p:cNvSpPr/>
            <p:nvPr/>
          </p:nvSpPr>
          <p:spPr>
            <a:xfrm>
              <a:off x="5200409"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70" name="pl570"/>
            <p:cNvSpPr/>
            <p:nvPr/>
          </p:nvSpPr>
          <p:spPr>
            <a:xfrm>
              <a:off x="5410822"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71" name="pl571"/>
            <p:cNvSpPr/>
            <p:nvPr/>
          </p:nvSpPr>
          <p:spPr>
            <a:xfrm>
              <a:off x="5621235"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72" name="tx572"/>
            <p:cNvSpPr/>
            <p:nvPr/>
          </p:nvSpPr>
          <p:spPr>
            <a:xfrm rot="-5400000">
              <a:off x="4023988"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73" name="tx573"/>
            <p:cNvSpPr/>
            <p:nvPr/>
          </p:nvSpPr>
          <p:spPr>
            <a:xfrm rot="-5400000">
              <a:off x="4234401"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74" name="tx574"/>
            <p:cNvSpPr/>
            <p:nvPr/>
          </p:nvSpPr>
          <p:spPr>
            <a:xfrm rot="-5400000">
              <a:off x="4444813"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75" name="tx575"/>
            <p:cNvSpPr/>
            <p:nvPr/>
          </p:nvSpPr>
          <p:spPr>
            <a:xfrm rot="-5400000">
              <a:off x="4655226"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76" name="tx576"/>
            <p:cNvSpPr/>
            <p:nvPr/>
          </p:nvSpPr>
          <p:spPr>
            <a:xfrm rot="-5400000">
              <a:off x="4865638"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77" name="tx577"/>
            <p:cNvSpPr/>
            <p:nvPr/>
          </p:nvSpPr>
          <p:spPr>
            <a:xfrm rot="-5400000">
              <a:off x="5076051"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78" name="tx578"/>
            <p:cNvSpPr/>
            <p:nvPr/>
          </p:nvSpPr>
          <p:spPr>
            <a:xfrm rot="-5400000">
              <a:off x="5286464"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79" name="tx579"/>
            <p:cNvSpPr/>
            <p:nvPr/>
          </p:nvSpPr>
          <p:spPr>
            <a:xfrm rot="-5400000">
              <a:off x="5496876"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80" name="pl580"/>
            <p:cNvSpPr/>
            <p:nvPr/>
          </p:nvSpPr>
          <p:spPr>
            <a:xfrm>
              <a:off x="5838112"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1" name="pl581"/>
            <p:cNvSpPr/>
            <p:nvPr/>
          </p:nvSpPr>
          <p:spPr>
            <a:xfrm>
              <a:off x="6048525"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2" name="pl582"/>
            <p:cNvSpPr/>
            <p:nvPr/>
          </p:nvSpPr>
          <p:spPr>
            <a:xfrm>
              <a:off x="6258937"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3" name="pl583"/>
            <p:cNvSpPr/>
            <p:nvPr/>
          </p:nvSpPr>
          <p:spPr>
            <a:xfrm>
              <a:off x="6469350"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4" name="pl584"/>
            <p:cNvSpPr/>
            <p:nvPr/>
          </p:nvSpPr>
          <p:spPr>
            <a:xfrm>
              <a:off x="6679763"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5" name="pl585"/>
            <p:cNvSpPr/>
            <p:nvPr/>
          </p:nvSpPr>
          <p:spPr>
            <a:xfrm>
              <a:off x="6890175"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6" name="pl586"/>
            <p:cNvSpPr/>
            <p:nvPr/>
          </p:nvSpPr>
          <p:spPr>
            <a:xfrm>
              <a:off x="7100588"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7" name="pl587"/>
            <p:cNvSpPr/>
            <p:nvPr/>
          </p:nvSpPr>
          <p:spPr>
            <a:xfrm>
              <a:off x="7311000"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8" name="tx588"/>
            <p:cNvSpPr/>
            <p:nvPr/>
          </p:nvSpPr>
          <p:spPr>
            <a:xfrm rot="-5400000">
              <a:off x="5713754"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89" name="tx589"/>
            <p:cNvSpPr/>
            <p:nvPr/>
          </p:nvSpPr>
          <p:spPr>
            <a:xfrm rot="-5400000">
              <a:off x="5924167"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90" name="tx590"/>
            <p:cNvSpPr/>
            <p:nvPr/>
          </p:nvSpPr>
          <p:spPr>
            <a:xfrm rot="-5400000">
              <a:off x="6134579"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91" name="tx591"/>
            <p:cNvSpPr/>
            <p:nvPr/>
          </p:nvSpPr>
          <p:spPr>
            <a:xfrm rot="-5400000">
              <a:off x="6344992"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92" name="tx592"/>
            <p:cNvSpPr/>
            <p:nvPr/>
          </p:nvSpPr>
          <p:spPr>
            <a:xfrm rot="-5400000">
              <a:off x="6555404"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93" name="tx593"/>
            <p:cNvSpPr/>
            <p:nvPr/>
          </p:nvSpPr>
          <p:spPr>
            <a:xfrm rot="-5400000">
              <a:off x="6765817"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94" name="tx594"/>
            <p:cNvSpPr/>
            <p:nvPr/>
          </p:nvSpPr>
          <p:spPr>
            <a:xfrm rot="-5400000">
              <a:off x="6976229"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95" name="tx595"/>
            <p:cNvSpPr/>
            <p:nvPr/>
          </p:nvSpPr>
          <p:spPr>
            <a:xfrm rot="-5400000">
              <a:off x="7186642"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96" name="pl596"/>
            <p:cNvSpPr/>
            <p:nvPr/>
          </p:nvSpPr>
          <p:spPr>
            <a:xfrm>
              <a:off x="7527878"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7" name="pl597"/>
            <p:cNvSpPr/>
            <p:nvPr/>
          </p:nvSpPr>
          <p:spPr>
            <a:xfrm>
              <a:off x="7738291"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8" name="pl598"/>
            <p:cNvSpPr/>
            <p:nvPr/>
          </p:nvSpPr>
          <p:spPr>
            <a:xfrm>
              <a:off x="7948703"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9" name="pl599"/>
            <p:cNvSpPr/>
            <p:nvPr/>
          </p:nvSpPr>
          <p:spPr>
            <a:xfrm>
              <a:off x="8159116"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0" name="pl600"/>
            <p:cNvSpPr/>
            <p:nvPr/>
          </p:nvSpPr>
          <p:spPr>
            <a:xfrm>
              <a:off x="8369528"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1" name="pl601"/>
            <p:cNvSpPr/>
            <p:nvPr/>
          </p:nvSpPr>
          <p:spPr>
            <a:xfrm>
              <a:off x="8579941"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2" name="pl602"/>
            <p:cNvSpPr/>
            <p:nvPr/>
          </p:nvSpPr>
          <p:spPr>
            <a:xfrm>
              <a:off x="8790353"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3" name="pl603"/>
            <p:cNvSpPr/>
            <p:nvPr/>
          </p:nvSpPr>
          <p:spPr>
            <a:xfrm>
              <a:off x="9000766" y="4502767"/>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4" name="tx604"/>
            <p:cNvSpPr/>
            <p:nvPr/>
          </p:nvSpPr>
          <p:spPr>
            <a:xfrm rot="-5400000">
              <a:off x="7403520"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05" name="tx605"/>
            <p:cNvSpPr/>
            <p:nvPr/>
          </p:nvSpPr>
          <p:spPr>
            <a:xfrm rot="-5400000">
              <a:off x="7613932"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06" name="tx606"/>
            <p:cNvSpPr/>
            <p:nvPr/>
          </p:nvSpPr>
          <p:spPr>
            <a:xfrm rot="-5400000">
              <a:off x="7824345"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07" name="tx607"/>
            <p:cNvSpPr/>
            <p:nvPr/>
          </p:nvSpPr>
          <p:spPr>
            <a:xfrm rot="-5400000">
              <a:off x="8034757"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08" name="tx608"/>
            <p:cNvSpPr/>
            <p:nvPr/>
          </p:nvSpPr>
          <p:spPr>
            <a:xfrm rot="-5400000">
              <a:off x="8245170"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09" name="tx609"/>
            <p:cNvSpPr/>
            <p:nvPr/>
          </p:nvSpPr>
          <p:spPr>
            <a:xfrm rot="-5400000">
              <a:off x="8455583"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10" name="tx610"/>
            <p:cNvSpPr/>
            <p:nvPr/>
          </p:nvSpPr>
          <p:spPr>
            <a:xfrm rot="-5400000">
              <a:off x="8665995"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11" name="tx611"/>
            <p:cNvSpPr/>
            <p:nvPr/>
          </p:nvSpPr>
          <p:spPr>
            <a:xfrm rot="-5400000">
              <a:off x="8876408" y="4649751"/>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12" name="tx612"/>
            <p:cNvSpPr/>
            <p:nvPr/>
          </p:nvSpPr>
          <p:spPr>
            <a:xfrm>
              <a:off x="570361" y="178058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13" name="tx613"/>
            <p:cNvSpPr/>
            <p:nvPr/>
          </p:nvSpPr>
          <p:spPr>
            <a:xfrm>
              <a:off x="508182" y="143470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14" name="tx614"/>
            <p:cNvSpPr/>
            <p:nvPr/>
          </p:nvSpPr>
          <p:spPr>
            <a:xfrm>
              <a:off x="508182" y="108883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615" name="pl615"/>
            <p:cNvSpPr/>
            <p:nvPr/>
          </p:nvSpPr>
          <p:spPr>
            <a:xfrm>
              <a:off x="660376" y="182058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16" name="pl616"/>
            <p:cNvSpPr/>
            <p:nvPr/>
          </p:nvSpPr>
          <p:spPr>
            <a:xfrm>
              <a:off x="660376" y="147471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17" name="pl617"/>
            <p:cNvSpPr/>
            <p:nvPr/>
          </p:nvSpPr>
          <p:spPr>
            <a:xfrm>
              <a:off x="660376" y="112883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18" name="tx618"/>
            <p:cNvSpPr/>
            <p:nvPr/>
          </p:nvSpPr>
          <p:spPr>
            <a:xfrm>
              <a:off x="570361" y="30846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19" name="tx619"/>
            <p:cNvSpPr/>
            <p:nvPr/>
          </p:nvSpPr>
          <p:spPr>
            <a:xfrm>
              <a:off x="508182" y="273878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20" name="tx620"/>
            <p:cNvSpPr/>
            <p:nvPr/>
          </p:nvSpPr>
          <p:spPr>
            <a:xfrm>
              <a:off x="508182" y="23929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621" name="pl621"/>
            <p:cNvSpPr/>
            <p:nvPr/>
          </p:nvSpPr>
          <p:spPr>
            <a:xfrm>
              <a:off x="660376" y="312466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22" name="pl622"/>
            <p:cNvSpPr/>
            <p:nvPr/>
          </p:nvSpPr>
          <p:spPr>
            <a:xfrm>
              <a:off x="660376" y="277879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23" name="pl623"/>
            <p:cNvSpPr/>
            <p:nvPr/>
          </p:nvSpPr>
          <p:spPr>
            <a:xfrm>
              <a:off x="660376" y="243291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24" name="tx624"/>
            <p:cNvSpPr/>
            <p:nvPr/>
          </p:nvSpPr>
          <p:spPr>
            <a:xfrm>
              <a:off x="570361" y="438874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25" name="tx625"/>
            <p:cNvSpPr/>
            <p:nvPr/>
          </p:nvSpPr>
          <p:spPr>
            <a:xfrm>
              <a:off x="508182" y="40428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26" name="tx626"/>
            <p:cNvSpPr/>
            <p:nvPr/>
          </p:nvSpPr>
          <p:spPr>
            <a:xfrm>
              <a:off x="508182" y="369699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627" name="pl627"/>
            <p:cNvSpPr/>
            <p:nvPr/>
          </p:nvSpPr>
          <p:spPr>
            <a:xfrm>
              <a:off x="660376" y="442875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28" name="pl628"/>
            <p:cNvSpPr/>
            <p:nvPr/>
          </p:nvSpPr>
          <p:spPr>
            <a:xfrm>
              <a:off x="660376" y="408287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29" name="pl629"/>
            <p:cNvSpPr/>
            <p:nvPr/>
          </p:nvSpPr>
          <p:spPr>
            <a:xfrm>
              <a:off x="660376" y="373700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30" name="tx630"/>
            <p:cNvSpPr/>
            <p:nvPr/>
          </p:nvSpPr>
          <p:spPr>
            <a:xfrm>
              <a:off x="570361" y="569282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31" name="tx631"/>
            <p:cNvSpPr/>
            <p:nvPr/>
          </p:nvSpPr>
          <p:spPr>
            <a:xfrm>
              <a:off x="508182" y="534695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32" name="tx632"/>
            <p:cNvSpPr/>
            <p:nvPr/>
          </p:nvSpPr>
          <p:spPr>
            <a:xfrm>
              <a:off x="508182" y="500107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633" name="pl633"/>
            <p:cNvSpPr/>
            <p:nvPr/>
          </p:nvSpPr>
          <p:spPr>
            <a:xfrm>
              <a:off x="660376" y="573283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34" name="pl634"/>
            <p:cNvSpPr/>
            <p:nvPr/>
          </p:nvSpPr>
          <p:spPr>
            <a:xfrm>
              <a:off x="660376" y="53869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35" name="pl635"/>
            <p:cNvSpPr/>
            <p:nvPr/>
          </p:nvSpPr>
          <p:spPr>
            <a:xfrm>
              <a:off x="660376" y="504108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36" name="tx636"/>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637" name="tx637"/>
            <p:cNvSpPr/>
            <p:nvPr/>
          </p:nvSpPr>
          <p:spPr>
            <a:xfrm>
              <a:off x="695171" y="435349"/>
              <a:ext cx="568290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MCV1 (%), by country, AFRO-West, 2018-2025</a:t>
              </a:r>
            </a:p>
          </p:txBody>
        </p:sp>
        <p:sp>
          <p:nvSpPr>
            <p:cNvPr id="638" name="tx638"/>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39" name="tx639"/>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640" name="tx640"/>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6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MCV1 by country.
In 2025, BENIN had the highest drop-out with 40% of children who received DTP1 not receiving MCV1.
MAURITANIA, SENEGAL, and SIERRA LEONE had the lowest DTP-MCV drop-out (2%).
8 countries had DTP-MCV drop-out of more than 10%.#n
There were 1 countries with negative DTP-MCV dropout (ie. more children received MCV1 than DTP1).</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65"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 name="pl5"/>
            <p:cNvSpPr/>
            <p:nvPr/>
          </p:nvSpPr>
          <p:spPr>
            <a:xfrm>
              <a:off x="761465"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 name="pl6"/>
            <p:cNvSpPr/>
            <p:nvPr/>
          </p:nvSpPr>
          <p:spPr>
            <a:xfrm>
              <a:off x="761465"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7" name="pl7"/>
            <p:cNvSpPr/>
            <p:nvPr/>
          </p:nvSpPr>
          <p:spPr>
            <a:xfrm>
              <a:off x="761465"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 name="pl8"/>
            <p:cNvSpPr/>
            <p:nvPr/>
          </p:nvSpPr>
          <p:spPr>
            <a:xfrm>
              <a:off x="761465"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 name="pl9"/>
            <p:cNvSpPr/>
            <p:nvPr/>
          </p:nvSpPr>
          <p:spPr>
            <a:xfrm>
              <a:off x="761465"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0" name="pl10"/>
            <p:cNvSpPr/>
            <p:nvPr/>
          </p:nvSpPr>
          <p:spPr>
            <a:xfrm>
              <a:off x="761465"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 name="pl11"/>
            <p:cNvSpPr/>
            <p:nvPr/>
          </p:nvSpPr>
          <p:spPr>
            <a:xfrm>
              <a:off x="761465"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 name="pl12"/>
            <p:cNvSpPr/>
            <p:nvPr/>
          </p:nvSpPr>
          <p:spPr>
            <a:xfrm>
              <a:off x="761465"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 name="pl13"/>
            <p:cNvSpPr/>
            <p:nvPr/>
          </p:nvSpPr>
          <p:spPr>
            <a:xfrm>
              <a:off x="761465"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 name="pl14"/>
            <p:cNvSpPr/>
            <p:nvPr/>
          </p:nvSpPr>
          <p:spPr>
            <a:xfrm>
              <a:off x="761465"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5" name="pl15"/>
            <p:cNvSpPr/>
            <p:nvPr/>
          </p:nvSpPr>
          <p:spPr>
            <a:xfrm>
              <a:off x="761465"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 name="pl16"/>
            <p:cNvSpPr/>
            <p:nvPr/>
          </p:nvSpPr>
          <p:spPr>
            <a:xfrm>
              <a:off x="105613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8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3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8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2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7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8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30" y="1262542"/>
              <a:ext cx="2135258" cy="317687"/>
            </a:xfrm>
            <a:custGeom>
              <a:avLst/>
              <a:pathLst>
                <a:path w="2135258" h="317687">
                  <a:moveTo>
                    <a:pt x="0" y="279564"/>
                  </a:moveTo>
                  <a:lnTo>
                    <a:pt x="85410" y="304979"/>
                  </a:lnTo>
                  <a:lnTo>
                    <a:pt x="170820" y="317687"/>
                  </a:lnTo>
                  <a:lnTo>
                    <a:pt x="256230" y="292272"/>
                  </a:lnTo>
                  <a:lnTo>
                    <a:pt x="341641" y="266857"/>
                  </a:lnTo>
                  <a:lnTo>
                    <a:pt x="427051" y="216027"/>
                  </a:lnTo>
                  <a:lnTo>
                    <a:pt x="512461" y="190612"/>
                  </a:lnTo>
                  <a:lnTo>
                    <a:pt x="597872" y="165197"/>
                  </a:lnTo>
                  <a:lnTo>
                    <a:pt x="683282" y="76244"/>
                  </a:lnTo>
                  <a:lnTo>
                    <a:pt x="768692" y="0"/>
                  </a:lnTo>
                  <a:lnTo>
                    <a:pt x="854103" y="114367"/>
                  </a:lnTo>
                  <a:lnTo>
                    <a:pt x="939513" y="165197"/>
                  </a:lnTo>
                  <a:lnTo>
                    <a:pt x="1024923" y="165197"/>
                  </a:lnTo>
                  <a:lnTo>
                    <a:pt x="1110334" y="216027"/>
                  </a:lnTo>
                  <a:lnTo>
                    <a:pt x="1195744" y="190612"/>
                  </a:lnTo>
                  <a:lnTo>
                    <a:pt x="1281154" y="165197"/>
                  </a:lnTo>
                  <a:lnTo>
                    <a:pt x="1366565" y="88952"/>
                  </a:lnTo>
                  <a:lnTo>
                    <a:pt x="1451975" y="63537"/>
                  </a:lnTo>
                  <a:lnTo>
                    <a:pt x="1537385" y="38122"/>
                  </a:lnTo>
                  <a:lnTo>
                    <a:pt x="1622796" y="38122"/>
                  </a:lnTo>
                  <a:lnTo>
                    <a:pt x="1708206" y="38122"/>
                  </a:lnTo>
                  <a:lnTo>
                    <a:pt x="1793616" y="114367"/>
                  </a:lnTo>
                  <a:lnTo>
                    <a:pt x="1879027" y="76244"/>
                  </a:lnTo>
                  <a:lnTo>
                    <a:pt x="1964437" y="50829"/>
                  </a:lnTo>
                  <a:lnTo>
                    <a:pt x="2049847" y="50829"/>
                  </a:lnTo>
                  <a:lnTo>
                    <a:pt x="2135258" y="63537"/>
                  </a:lnTo>
                </a:path>
              </a:pathLst>
            </a:custGeom>
            <a:ln w="27101" cap="flat">
              <a:solidFill>
                <a:srgbClr val="1CABE2">
                  <a:alpha val="100000"/>
                </a:srgbClr>
              </a:solidFill>
              <a:prstDash val="solid"/>
              <a:round/>
            </a:ln>
          </p:spPr>
          <p:txBody>
            <a:bodyPr/>
            <a:lstStyle/>
            <a:p/>
          </p:txBody>
        </p:sp>
        <p:sp>
          <p:nvSpPr>
            <p:cNvPr id="24" name="tx24"/>
            <p:cNvSpPr/>
            <p:nvPr/>
          </p:nvSpPr>
          <p:spPr>
            <a:xfrm>
              <a:off x="904303" y="14514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63</a:t>
              </a:r>
            </a:p>
          </p:txBody>
        </p:sp>
        <p:sp>
          <p:nvSpPr>
            <p:cNvPr id="25" name="tx25"/>
            <p:cNvSpPr/>
            <p:nvPr/>
          </p:nvSpPr>
          <p:spPr>
            <a:xfrm>
              <a:off x="3223923" y="12353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80</a:t>
              </a:r>
            </a:p>
          </p:txBody>
        </p:sp>
        <p:sp>
          <p:nvSpPr>
            <p:cNvPr id="26" name="tx26"/>
            <p:cNvSpPr/>
            <p:nvPr/>
          </p:nvSpPr>
          <p:spPr>
            <a:xfrm>
              <a:off x="1428958" y="13390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68</a:t>
              </a:r>
            </a:p>
          </p:txBody>
        </p:sp>
        <p:sp>
          <p:nvSpPr>
            <p:cNvPr id="27" name="tx27"/>
            <p:cNvSpPr/>
            <p:nvPr/>
          </p:nvSpPr>
          <p:spPr>
            <a:xfrm>
              <a:off x="1856010" y="12373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76</a:t>
              </a:r>
            </a:p>
          </p:txBody>
        </p:sp>
        <p:sp>
          <p:nvSpPr>
            <p:cNvPr id="28" name="tx28"/>
            <p:cNvSpPr/>
            <p:nvPr/>
          </p:nvSpPr>
          <p:spPr>
            <a:xfrm>
              <a:off x="2283061" y="12882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72</a:t>
              </a:r>
            </a:p>
          </p:txBody>
        </p:sp>
        <p:sp>
          <p:nvSpPr>
            <p:cNvPr id="29" name="tx29"/>
            <p:cNvSpPr/>
            <p:nvPr/>
          </p:nvSpPr>
          <p:spPr>
            <a:xfrm>
              <a:off x="2624702" y="116112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82</a:t>
              </a:r>
            </a:p>
          </p:txBody>
        </p:sp>
        <p:sp>
          <p:nvSpPr>
            <p:cNvPr id="30" name="tx30"/>
            <p:cNvSpPr/>
            <p:nvPr/>
          </p:nvSpPr>
          <p:spPr>
            <a:xfrm>
              <a:off x="3051754" y="11738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81</a:t>
              </a:r>
            </a:p>
          </p:txBody>
        </p:sp>
        <p:sp>
          <p:nvSpPr>
            <p:cNvPr id="31" name="pl31"/>
            <p:cNvSpPr/>
            <p:nvPr/>
          </p:nvSpPr>
          <p:spPr>
            <a:xfrm>
              <a:off x="761465"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2" name="pl32"/>
            <p:cNvSpPr/>
            <p:nvPr/>
          </p:nvSpPr>
          <p:spPr>
            <a:xfrm>
              <a:off x="761465"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3" name="pl33"/>
            <p:cNvSpPr/>
            <p:nvPr/>
          </p:nvSpPr>
          <p:spPr>
            <a:xfrm>
              <a:off x="761465"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4" name="pl34"/>
            <p:cNvSpPr/>
            <p:nvPr/>
          </p:nvSpPr>
          <p:spPr>
            <a:xfrm>
              <a:off x="761465"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5" name="pl35"/>
            <p:cNvSpPr/>
            <p:nvPr/>
          </p:nvSpPr>
          <p:spPr>
            <a:xfrm>
              <a:off x="761465"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6" name="pl36"/>
            <p:cNvSpPr/>
            <p:nvPr/>
          </p:nvSpPr>
          <p:spPr>
            <a:xfrm>
              <a:off x="761465"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7" name="pl37"/>
            <p:cNvSpPr/>
            <p:nvPr/>
          </p:nvSpPr>
          <p:spPr>
            <a:xfrm>
              <a:off x="761465"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8" name="pl38"/>
            <p:cNvSpPr/>
            <p:nvPr/>
          </p:nvSpPr>
          <p:spPr>
            <a:xfrm>
              <a:off x="761465"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9" name="pl39"/>
            <p:cNvSpPr/>
            <p:nvPr/>
          </p:nvSpPr>
          <p:spPr>
            <a:xfrm>
              <a:off x="761465"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0" name="pl40"/>
            <p:cNvSpPr/>
            <p:nvPr/>
          </p:nvSpPr>
          <p:spPr>
            <a:xfrm>
              <a:off x="761465"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1" name="pl41"/>
            <p:cNvSpPr/>
            <p:nvPr/>
          </p:nvSpPr>
          <p:spPr>
            <a:xfrm>
              <a:off x="761465"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2" name="pl42"/>
            <p:cNvSpPr/>
            <p:nvPr/>
          </p:nvSpPr>
          <p:spPr>
            <a:xfrm>
              <a:off x="761465"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3" name="pl43"/>
            <p:cNvSpPr/>
            <p:nvPr/>
          </p:nvSpPr>
          <p:spPr>
            <a:xfrm>
              <a:off x="105613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148318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191023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33728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67892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310597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319138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2337285" y="3173541"/>
              <a:ext cx="854103" cy="635374"/>
            </a:xfrm>
            <a:custGeom>
              <a:avLst/>
              <a:pathLst>
                <a:path w="854103" h="635374">
                  <a:moveTo>
                    <a:pt x="0" y="635374"/>
                  </a:moveTo>
                  <a:lnTo>
                    <a:pt x="85410" y="368517"/>
                  </a:lnTo>
                  <a:lnTo>
                    <a:pt x="170820" y="419346"/>
                  </a:lnTo>
                  <a:lnTo>
                    <a:pt x="256230" y="190612"/>
                  </a:lnTo>
                  <a:lnTo>
                    <a:pt x="341641" y="50829"/>
                  </a:lnTo>
                  <a:lnTo>
                    <a:pt x="427051" y="76244"/>
                  </a:lnTo>
                  <a:lnTo>
                    <a:pt x="512461" y="139782"/>
                  </a:lnTo>
                  <a:lnTo>
                    <a:pt x="597872" y="114367"/>
                  </a:lnTo>
                  <a:lnTo>
                    <a:pt x="683282" y="12707"/>
                  </a:lnTo>
                  <a:lnTo>
                    <a:pt x="768692" y="12707"/>
                  </a:lnTo>
                  <a:lnTo>
                    <a:pt x="854103" y="0"/>
                  </a:lnTo>
                </a:path>
              </a:pathLst>
            </a:custGeom>
            <a:ln w="27101" cap="flat">
              <a:solidFill>
                <a:srgbClr val="1CABE2">
                  <a:alpha val="100000"/>
                </a:srgbClr>
              </a:solidFill>
              <a:prstDash val="solid"/>
              <a:round/>
            </a:ln>
          </p:spPr>
          <p:txBody>
            <a:bodyPr/>
            <a:lstStyle/>
            <a:p/>
          </p:txBody>
        </p:sp>
        <p:sp>
          <p:nvSpPr>
            <p:cNvPr id="51" name="tx51"/>
            <p:cNvSpPr/>
            <p:nvPr/>
          </p:nvSpPr>
          <p:spPr>
            <a:xfrm>
              <a:off x="2185458" y="371821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28</a:t>
              </a:r>
            </a:p>
          </p:txBody>
        </p:sp>
        <p:sp>
          <p:nvSpPr>
            <p:cNvPr id="52" name="tx52"/>
            <p:cNvSpPr/>
            <p:nvPr/>
          </p:nvSpPr>
          <p:spPr>
            <a:xfrm>
              <a:off x="3223923" y="30828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78</a:t>
              </a:r>
            </a:p>
          </p:txBody>
        </p:sp>
        <p:sp>
          <p:nvSpPr>
            <p:cNvPr id="53" name="tx53"/>
            <p:cNvSpPr/>
            <p:nvPr/>
          </p:nvSpPr>
          <p:spPr>
            <a:xfrm>
              <a:off x="2624702" y="308483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74</a:t>
              </a:r>
            </a:p>
          </p:txBody>
        </p:sp>
        <p:sp>
          <p:nvSpPr>
            <p:cNvPr id="54" name="tx54"/>
            <p:cNvSpPr/>
            <p:nvPr/>
          </p:nvSpPr>
          <p:spPr>
            <a:xfrm>
              <a:off x="3051754" y="304671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55" name="pl55"/>
            <p:cNvSpPr/>
            <p:nvPr/>
          </p:nvSpPr>
          <p:spPr>
            <a:xfrm>
              <a:off x="761465"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6" name="pl56"/>
            <p:cNvSpPr/>
            <p:nvPr/>
          </p:nvSpPr>
          <p:spPr>
            <a:xfrm>
              <a:off x="761465"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7" name="pl57"/>
            <p:cNvSpPr/>
            <p:nvPr/>
          </p:nvSpPr>
          <p:spPr>
            <a:xfrm>
              <a:off x="761465"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8" name="pl58"/>
            <p:cNvSpPr/>
            <p:nvPr/>
          </p:nvSpPr>
          <p:spPr>
            <a:xfrm>
              <a:off x="761465"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9" name="pl59"/>
            <p:cNvSpPr/>
            <p:nvPr/>
          </p:nvSpPr>
          <p:spPr>
            <a:xfrm>
              <a:off x="761465"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0" name="pl60"/>
            <p:cNvSpPr/>
            <p:nvPr/>
          </p:nvSpPr>
          <p:spPr>
            <a:xfrm>
              <a:off x="761465"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1" name="pl61"/>
            <p:cNvSpPr/>
            <p:nvPr/>
          </p:nvSpPr>
          <p:spPr>
            <a:xfrm>
              <a:off x="761465"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2" name="pl62"/>
            <p:cNvSpPr/>
            <p:nvPr/>
          </p:nvSpPr>
          <p:spPr>
            <a:xfrm>
              <a:off x="761465"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3" name="pl63"/>
            <p:cNvSpPr/>
            <p:nvPr/>
          </p:nvSpPr>
          <p:spPr>
            <a:xfrm>
              <a:off x="761465"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4" name="pl64"/>
            <p:cNvSpPr/>
            <p:nvPr/>
          </p:nvSpPr>
          <p:spPr>
            <a:xfrm>
              <a:off x="761465"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5" name="pl65"/>
            <p:cNvSpPr/>
            <p:nvPr/>
          </p:nvSpPr>
          <p:spPr>
            <a:xfrm>
              <a:off x="761465"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6" name="pl66"/>
            <p:cNvSpPr/>
            <p:nvPr/>
          </p:nvSpPr>
          <p:spPr>
            <a:xfrm>
              <a:off x="761465"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7" name="pl67"/>
            <p:cNvSpPr/>
            <p:nvPr/>
          </p:nvSpPr>
          <p:spPr>
            <a:xfrm>
              <a:off x="105613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48318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91023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33728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67892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0597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319138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1056130" y="5325983"/>
              <a:ext cx="2135258" cy="597251"/>
            </a:xfrm>
            <a:custGeom>
              <a:avLst/>
              <a:pathLst>
                <a:path w="2135258" h="597251">
                  <a:moveTo>
                    <a:pt x="0" y="584544"/>
                  </a:moveTo>
                  <a:lnTo>
                    <a:pt x="85410" y="597251"/>
                  </a:lnTo>
                  <a:lnTo>
                    <a:pt x="170820" y="584544"/>
                  </a:lnTo>
                  <a:lnTo>
                    <a:pt x="256230" y="584544"/>
                  </a:lnTo>
                  <a:lnTo>
                    <a:pt x="341641" y="584544"/>
                  </a:lnTo>
                  <a:lnTo>
                    <a:pt x="427051" y="597251"/>
                  </a:lnTo>
                  <a:lnTo>
                    <a:pt x="512461" y="597251"/>
                  </a:lnTo>
                  <a:lnTo>
                    <a:pt x="597872" y="597251"/>
                  </a:lnTo>
                  <a:lnTo>
                    <a:pt x="683282" y="597251"/>
                  </a:lnTo>
                  <a:lnTo>
                    <a:pt x="768692" y="597251"/>
                  </a:lnTo>
                  <a:lnTo>
                    <a:pt x="854103" y="597251"/>
                  </a:lnTo>
                  <a:lnTo>
                    <a:pt x="939513" y="597251"/>
                  </a:lnTo>
                  <a:lnTo>
                    <a:pt x="1024923" y="546421"/>
                  </a:lnTo>
                  <a:lnTo>
                    <a:pt x="1110334" y="546421"/>
                  </a:lnTo>
                  <a:lnTo>
                    <a:pt x="1195744" y="508299"/>
                  </a:lnTo>
                  <a:lnTo>
                    <a:pt x="1281154" y="444761"/>
                  </a:lnTo>
                  <a:lnTo>
                    <a:pt x="1366565" y="419346"/>
                  </a:lnTo>
                  <a:lnTo>
                    <a:pt x="1451975" y="393931"/>
                  </a:lnTo>
                  <a:lnTo>
                    <a:pt x="1537385" y="393931"/>
                  </a:lnTo>
                  <a:lnTo>
                    <a:pt x="1622796" y="317687"/>
                  </a:lnTo>
                  <a:lnTo>
                    <a:pt x="1708206" y="266857"/>
                  </a:lnTo>
                  <a:lnTo>
                    <a:pt x="1793616" y="203319"/>
                  </a:lnTo>
                  <a:lnTo>
                    <a:pt x="1879027" y="165197"/>
                  </a:lnTo>
                  <a:lnTo>
                    <a:pt x="1964437" y="76244"/>
                  </a:lnTo>
                  <a:lnTo>
                    <a:pt x="2049847" y="25414"/>
                  </a:lnTo>
                  <a:lnTo>
                    <a:pt x="2135258" y="0"/>
                  </a:lnTo>
                </a:path>
              </a:pathLst>
            </a:custGeom>
            <a:ln w="27101" cap="flat">
              <a:solidFill>
                <a:srgbClr val="1CABE2">
                  <a:alpha val="100000"/>
                </a:srgbClr>
              </a:solidFill>
              <a:prstDash val="solid"/>
              <a:round/>
            </a:ln>
          </p:spPr>
          <p:txBody>
            <a:bodyPr/>
            <a:lstStyle/>
            <a:p/>
          </p:txBody>
        </p:sp>
        <p:sp>
          <p:nvSpPr>
            <p:cNvPr id="75" name="tx75"/>
            <p:cNvSpPr/>
            <p:nvPr/>
          </p:nvSpPr>
          <p:spPr>
            <a:xfrm>
              <a:off x="980217" y="5819828"/>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a:t>
              </a:r>
            </a:p>
          </p:txBody>
        </p:sp>
        <p:sp>
          <p:nvSpPr>
            <p:cNvPr id="76" name="tx76"/>
            <p:cNvSpPr/>
            <p:nvPr/>
          </p:nvSpPr>
          <p:spPr>
            <a:xfrm>
              <a:off x="3223923" y="52352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52</a:t>
              </a:r>
            </a:p>
          </p:txBody>
        </p:sp>
        <p:sp>
          <p:nvSpPr>
            <p:cNvPr id="77" name="tx77"/>
            <p:cNvSpPr/>
            <p:nvPr/>
          </p:nvSpPr>
          <p:spPr>
            <a:xfrm>
              <a:off x="1456070" y="5783697"/>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a:t>
              </a:r>
            </a:p>
          </p:txBody>
        </p:sp>
        <p:sp>
          <p:nvSpPr>
            <p:cNvPr id="78" name="tx78"/>
            <p:cNvSpPr/>
            <p:nvPr/>
          </p:nvSpPr>
          <p:spPr>
            <a:xfrm>
              <a:off x="1883121" y="5783697"/>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a:t>
              </a:r>
            </a:p>
          </p:txBody>
        </p:sp>
        <p:sp>
          <p:nvSpPr>
            <p:cNvPr id="79" name="tx79"/>
            <p:cNvSpPr/>
            <p:nvPr/>
          </p:nvSpPr>
          <p:spPr>
            <a:xfrm>
              <a:off x="2283061" y="56312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17</a:t>
              </a:r>
            </a:p>
          </p:txBody>
        </p:sp>
        <p:sp>
          <p:nvSpPr>
            <p:cNvPr id="80" name="tx80"/>
            <p:cNvSpPr/>
            <p:nvPr/>
          </p:nvSpPr>
          <p:spPr>
            <a:xfrm>
              <a:off x="2624702" y="550413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27</a:t>
              </a:r>
            </a:p>
          </p:txBody>
        </p:sp>
        <p:sp>
          <p:nvSpPr>
            <p:cNvPr id="81" name="tx81"/>
            <p:cNvSpPr/>
            <p:nvPr/>
          </p:nvSpPr>
          <p:spPr>
            <a:xfrm>
              <a:off x="3051754" y="52118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50</a:t>
              </a:r>
            </a:p>
          </p:txBody>
        </p:sp>
        <p:sp>
          <p:nvSpPr>
            <p:cNvPr id="82" name="pl82"/>
            <p:cNvSpPr/>
            <p:nvPr/>
          </p:nvSpPr>
          <p:spPr>
            <a:xfrm>
              <a:off x="3555643"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3" name="pl83"/>
            <p:cNvSpPr/>
            <p:nvPr/>
          </p:nvSpPr>
          <p:spPr>
            <a:xfrm>
              <a:off x="3555643"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4" name="pl84"/>
            <p:cNvSpPr/>
            <p:nvPr/>
          </p:nvSpPr>
          <p:spPr>
            <a:xfrm>
              <a:off x="3555643"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5" name="pl85"/>
            <p:cNvSpPr/>
            <p:nvPr/>
          </p:nvSpPr>
          <p:spPr>
            <a:xfrm>
              <a:off x="3555643"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6" name="pl86"/>
            <p:cNvSpPr/>
            <p:nvPr/>
          </p:nvSpPr>
          <p:spPr>
            <a:xfrm>
              <a:off x="3555643"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7" name="pl87"/>
            <p:cNvSpPr/>
            <p:nvPr/>
          </p:nvSpPr>
          <p:spPr>
            <a:xfrm>
              <a:off x="3555643"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8" name="pl88"/>
            <p:cNvSpPr/>
            <p:nvPr/>
          </p:nvSpPr>
          <p:spPr>
            <a:xfrm>
              <a:off x="3555643"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89" name="pl89"/>
            <p:cNvSpPr/>
            <p:nvPr/>
          </p:nvSpPr>
          <p:spPr>
            <a:xfrm>
              <a:off x="3555643"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0" name="pl90"/>
            <p:cNvSpPr/>
            <p:nvPr/>
          </p:nvSpPr>
          <p:spPr>
            <a:xfrm>
              <a:off x="3555643"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1" name="pl91"/>
            <p:cNvSpPr/>
            <p:nvPr/>
          </p:nvSpPr>
          <p:spPr>
            <a:xfrm>
              <a:off x="3555643"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2" name="pl92"/>
            <p:cNvSpPr/>
            <p:nvPr/>
          </p:nvSpPr>
          <p:spPr>
            <a:xfrm>
              <a:off x="3555643"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3" name="pl93"/>
            <p:cNvSpPr/>
            <p:nvPr/>
          </p:nvSpPr>
          <p:spPr>
            <a:xfrm>
              <a:off x="3555643"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4" name="pl94"/>
            <p:cNvSpPr/>
            <p:nvPr/>
          </p:nvSpPr>
          <p:spPr>
            <a:xfrm>
              <a:off x="3850309"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427736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470441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513146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547310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90015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98556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850309" y="1300664"/>
              <a:ext cx="2135258" cy="279564"/>
            </a:xfrm>
            <a:custGeom>
              <a:avLst/>
              <a:pathLst>
                <a:path w="2135258" h="279564">
                  <a:moveTo>
                    <a:pt x="0" y="266857"/>
                  </a:moveTo>
                  <a:lnTo>
                    <a:pt x="85410" y="279564"/>
                  </a:lnTo>
                  <a:lnTo>
                    <a:pt x="170820" y="266857"/>
                  </a:lnTo>
                  <a:lnTo>
                    <a:pt x="256230" y="241442"/>
                  </a:lnTo>
                  <a:lnTo>
                    <a:pt x="341641" y="228734"/>
                  </a:lnTo>
                  <a:lnTo>
                    <a:pt x="427051" y="190612"/>
                  </a:lnTo>
                  <a:lnTo>
                    <a:pt x="512461" y="177904"/>
                  </a:lnTo>
                  <a:lnTo>
                    <a:pt x="597872" y="139782"/>
                  </a:lnTo>
                  <a:lnTo>
                    <a:pt x="683282" y="76244"/>
                  </a:lnTo>
                  <a:lnTo>
                    <a:pt x="768692" y="0"/>
                  </a:lnTo>
                  <a:lnTo>
                    <a:pt x="854103" y="88952"/>
                  </a:lnTo>
                  <a:lnTo>
                    <a:pt x="939513" y="127074"/>
                  </a:lnTo>
                  <a:lnTo>
                    <a:pt x="1024923" y="139782"/>
                  </a:lnTo>
                  <a:lnTo>
                    <a:pt x="1110334" y="165197"/>
                  </a:lnTo>
                  <a:lnTo>
                    <a:pt x="1195744" y="165197"/>
                  </a:lnTo>
                  <a:lnTo>
                    <a:pt x="1281154" y="152489"/>
                  </a:lnTo>
                  <a:lnTo>
                    <a:pt x="1366565" y="63537"/>
                  </a:lnTo>
                  <a:lnTo>
                    <a:pt x="1451975" y="38122"/>
                  </a:lnTo>
                  <a:lnTo>
                    <a:pt x="1537385" y="25414"/>
                  </a:lnTo>
                  <a:lnTo>
                    <a:pt x="1622796" y="0"/>
                  </a:lnTo>
                  <a:lnTo>
                    <a:pt x="1708206" y="38122"/>
                  </a:lnTo>
                  <a:lnTo>
                    <a:pt x="1793616" y="101659"/>
                  </a:lnTo>
                  <a:lnTo>
                    <a:pt x="1879027" y="63537"/>
                  </a:lnTo>
                  <a:lnTo>
                    <a:pt x="1964437" y="12707"/>
                  </a:lnTo>
                  <a:lnTo>
                    <a:pt x="2049847" y="0"/>
                  </a:lnTo>
                  <a:lnTo>
                    <a:pt x="2135258" y="12707"/>
                  </a:lnTo>
                </a:path>
              </a:pathLst>
            </a:custGeom>
            <a:ln w="27101" cap="flat">
              <a:solidFill>
                <a:srgbClr val="1CABE2">
                  <a:alpha val="100000"/>
                </a:srgbClr>
              </a:solidFill>
              <a:prstDash val="solid"/>
              <a:round/>
            </a:ln>
          </p:spPr>
          <p:txBody>
            <a:bodyPr/>
            <a:lstStyle/>
            <a:p/>
          </p:txBody>
        </p:sp>
        <p:sp>
          <p:nvSpPr>
            <p:cNvPr id="102" name="tx102"/>
            <p:cNvSpPr/>
            <p:nvPr/>
          </p:nvSpPr>
          <p:spPr>
            <a:xfrm>
              <a:off x="3698482" y="1476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61</a:t>
              </a:r>
            </a:p>
          </p:txBody>
        </p:sp>
        <p:sp>
          <p:nvSpPr>
            <p:cNvPr id="103" name="tx103"/>
            <p:cNvSpPr/>
            <p:nvPr/>
          </p:nvSpPr>
          <p:spPr>
            <a:xfrm>
              <a:off x="6018101" y="12226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81</a:t>
              </a:r>
            </a:p>
          </p:txBody>
        </p:sp>
        <p:sp>
          <p:nvSpPr>
            <p:cNvPr id="104" name="tx104"/>
            <p:cNvSpPr/>
            <p:nvPr/>
          </p:nvSpPr>
          <p:spPr>
            <a:xfrm>
              <a:off x="4223136" y="13517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67</a:t>
              </a:r>
            </a:p>
          </p:txBody>
        </p:sp>
        <p:sp>
          <p:nvSpPr>
            <p:cNvPr id="105" name="tx105"/>
            <p:cNvSpPr/>
            <p:nvPr/>
          </p:nvSpPr>
          <p:spPr>
            <a:xfrm>
              <a:off x="4650188" y="12500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75</a:t>
              </a:r>
            </a:p>
          </p:txBody>
        </p:sp>
        <p:sp>
          <p:nvSpPr>
            <p:cNvPr id="106" name="tx106"/>
            <p:cNvSpPr/>
            <p:nvPr/>
          </p:nvSpPr>
          <p:spPr>
            <a:xfrm>
              <a:off x="5077239" y="13136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70</a:t>
              </a:r>
            </a:p>
          </p:txBody>
        </p:sp>
        <p:sp>
          <p:nvSpPr>
            <p:cNvPr id="107" name="tx107"/>
            <p:cNvSpPr/>
            <p:nvPr/>
          </p:nvSpPr>
          <p:spPr>
            <a:xfrm>
              <a:off x="5418881" y="116112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82</a:t>
              </a:r>
            </a:p>
          </p:txBody>
        </p:sp>
        <p:sp>
          <p:nvSpPr>
            <p:cNvPr id="108" name="tx108"/>
            <p:cNvSpPr/>
            <p:nvPr/>
          </p:nvSpPr>
          <p:spPr>
            <a:xfrm>
              <a:off x="5845932" y="116112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82</a:t>
              </a:r>
            </a:p>
          </p:txBody>
        </p:sp>
        <p:sp>
          <p:nvSpPr>
            <p:cNvPr id="109" name="pl109"/>
            <p:cNvSpPr/>
            <p:nvPr/>
          </p:nvSpPr>
          <p:spPr>
            <a:xfrm>
              <a:off x="3555643"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0" name="pl110"/>
            <p:cNvSpPr/>
            <p:nvPr/>
          </p:nvSpPr>
          <p:spPr>
            <a:xfrm>
              <a:off x="3555643"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1" name="pl111"/>
            <p:cNvSpPr/>
            <p:nvPr/>
          </p:nvSpPr>
          <p:spPr>
            <a:xfrm>
              <a:off x="3555643"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2" name="pl112"/>
            <p:cNvSpPr/>
            <p:nvPr/>
          </p:nvSpPr>
          <p:spPr>
            <a:xfrm>
              <a:off x="3555643"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3" name="pl113"/>
            <p:cNvSpPr/>
            <p:nvPr/>
          </p:nvSpPr>
          <p:spPr>
            <a:xfrm>
              <a:off x="3555643"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4" name="pl114"/>
            <p:cNvSpPr/>
            <p:nvPr/>
          </p:nvSpPr>
          <p:spPr>
            <a:xfrm>
              <a:off x="3555643"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5" name="pl115"/>
            <p:cNvSpPr/>
            <p:nvPr/>
          </p:nvSpPr>
          <p:spPr>
            <a:xfrm>
              <a:off x="3555643"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6" name="pl116"/>
            <p:cNvSpPr/>
            <p:nvPr/>
          </p:nvSpPr>
          <p:spPr>
            <a:xfrm>
              <a:off x="3555643"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7" name="pl117"/>
            <p:cNvSpPr/>
            <p:nvPr/>
          </p:nvSpPr>
          <p:spPr>
            <a:xfrm>
              <a:off x="3555643"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8" name="pl118"/>
            <p:cNvSpPr/>
            <p:nvPr/>
          </p:nvSpPr>
          <p:spPr>
            <a:xfrm>
              <a:off x="3555643"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9" name="pl119"/>
            <p:cNvSpPr/>
            <p:nvPr/>
          </p:nvSpPr>
          <p:spPr>
            <a:xfrm>
              <a:off x="3555643"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0" name="pl120"/>
            <p:cNvSpPr/>
            <p:nvPr/>
          </p:nvSpPr>
          <p:spPr>
            <a:xfrm>
              <a:off x="3555643"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1" name="pl121"/>
            <p:cNvSpPr/>
            <p:nvPr/>
          </p:nvSpPr>
          <p:spPr>
            <a:xfrm>
              <a:off x="3850309"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27736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70441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13146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47310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90015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98556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643925" y="3376861"/>
              <a:ext cx="341641" cy="686204"/>
            </a:xfrm>
            <a:custGeom>
              <a:avLst/>
              <a:pathLst>
                <a:path w="341641" h="686204">
                  <a:moveTo>
                    <a:pt x="0" y="686204"/>
                  </a:moveTo>
                  <a:lnTo>
                    <a:pt x="85410" y="419346"/>
                  </a:lnTo>
                  <a:lnTo>
                    <a:pt x="170820" y="228734"/>
                  </a:lnTo>
                  <a:lnTo>
                    <a:pt x="256230" y="76244"/>
                  </a:lnTo>
                  <a:lnTo>
                    <a:pt x="341641" y="0"/>
                  </a:lnTo>
                </a:path>
              </a:pathLst>
            </a:custGeom>
            <a:ln w="27101" cap="flat">
              <a:solidFill>
                <a:srgbClr val="1CABE2">
                  <a:alpha val="100000"/>
                </a:srgbClr>
              </a:solidFill>
              <a:prstDash val="solid"/>
              <a:round/>
            </a:ln>
          </p:spPr>
          <p:txBody>
            <a:bodyPr/>
            <a:lstStyle/>
            <a:p/>
          </p:txBody>
        </p:sp>
        <p:sp>
          <p:nvSpPr>
            <p:cNvPr id="129" name="tx129"/>
            <p:cNvSpPr/>
            <p:nvPr/>
          </p:nvSpPr>
          <p:spPr>
            <a:xfrm>
              <a:off x="5568012" y="3972366"/>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a:t>
              </a:r>
            </a:p>
          </p:txBody>
        </p:sp>
        <p:sp>
          <p:nvSpPr>
            <p:cNvPr id="130" name="tx130"/>
            <p:cNvSpPr/>
            <p:nvPr/>
          </p:nvSpPr>
          <p:spPr>
            <a:xfrm>
              <a:off x="6018101" y="32861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62</a:t>
              </a:r>
            </a:p>
          </p:txBody>
        </p:sp>
        <p:sp>
          <p:nvSpPr>
            <p:cNvPr id="131" name="tx131"/>
            <p:cNvSpPr/>
            <p:nvPr/>
          </p:nvSpPr>
          <p:spPr>
            <a:xfrm>
              <a:off x="5845932" y="331356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56</a:t>
              </a:r>
            </a:p>
          </p:txBody>
        </p:sp>
        <p:sp>
          <p:nvSpPr>
            <p:cNvPr id="132" name="pl132"/>
            <p:cNvSpPr/>
            <p:nvPr/>
          </p:nvSpPr>
          <p:spPr>
            <a:xfrm>
              <a:off x="3555643"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3" name="pl133"/>
            <p:cNvSpPr/>
            <p:nvPr/>
          </p:nvSpPr>
          <p:spPr>
            <a:xfrm>
              <a:off x="3555643"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4" name="pl134"/>
            <p:cNvSpPr/>
            <p:nvPr/>
          </p:nvSpPr>
          <p:spPr>
            <a:xfrm>
              <a:off x="3555643"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5" name="pl135"/>
            <p:cNvSpPr/>
            <p:nvPr/>
          </p:nvSpPr>
          <p:spPr>
            <a:xfrm>
              <a:off x="3555643"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6" name="pl136"/>
            <p:cNvSpPr/>
            <p:nvPr/>
          </p:nvSpPr>
          <p:spPr>
            <a:xfrm>
              <a:off x="3555643"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7" name="pl137"/>
            <p:cNvSpPr/>
            <p:nvPr/>
          </p:nvSpPr>
          <p:spPr>
            <a:xfrm>
              <a:off x="3555643"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8" name="pl138"/>
            <p:cNvSpPr/>
            <p:nvPr/>
          </p:nvSpPr>
          <p:spPr>
            <a:xfrm>
              <a:off x="3555643"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9" name="pl139"/>
            <p:cNvSpPr/>
            <p:nvPr/>
          </p:nvSpPr>
          <p:spPr>
            <a:xfrm>
              <a:off x="3555643"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0" name="pl140"/>
            <p:cNvSpPr/>
            <p:nvPr/>
          </p:nvSpPr>
          <p:spPr>
            <a:xfrm>
              <a:off x="3555643"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1" name="pl141"/>
            <p:cNvSpPr/>
            <p:nvPr/>
          </p:nvSpPr>
          <p:spPr>
            <a:xfrm>
              <a:off x="3555643"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2" name="pl142"/>
            <p:cNvSpPr/>
            <p:nvPr/>
          </p:nvSpPr>
          <p:spPr>
            <a:xfrm>
              <a:off x="3555643"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3" name="pl143"/>
            <p:cNvSpPr/>
            <p:nvPr/>
          </p:nvSpPr>
          <p:spPr>
            <a:xfrm>
              <a:off x="3555643"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4" name="pl144"/>
            <p:cNvSpPr/>
            <p:nvPr/>
          </p:nvSpPr>
          <p:spPr>
            <a:xfrm>
              <a:off x="3850309"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27736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70441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13146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47310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0015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8556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533591" y="5071833"/>
              <a:ext cx="1451975" cy="914938"/>
            </a:xfrm>
            <a:custGeom>
              <a:avLst/>
              <a:pathLst>
                <a:path w="1451975" h="914938">
                  <a:moveTo>
                    <a:pt x="0" y="914938"/>
                  </a:moveTo>
                  <a:lnTo>
                    <a:pt x="85410" y="914938"/>
                  </a:lnTo>
                  <a:lnTo>
                    <a:pt x="170820" y="902231"/>
                  </a:lnTo>
                  <a:lnTo>
                    <a:pt x="256230" y="838693"/>
                  </a:lnTo>
                  <a:lnTo>
                    <a:pt x="341641" y="787863"/>
                  </a:lnTo>
                  <a:lnTo>
                    <a:pt x="427051" y="749741"/>
                  </a:lnTo>
                  <a:lnTo>
                    <a:pt x="512461" y="635374"/>
                  </a:lnTo>
                  <a:lnTo>
                    <a:pt x="597872" y="304979"/>
                  </a:lnTo>
                  <a:lnTo>
                    <a:pt x="683282" y="127074"/>
                  </a:lnTo>
                  <a:lnTo>
                    <a:pt x="768692" y="63537"/>
                  </a:lnTo>
                  <a:lnTo>
                    <a:pt x="854103" y="25414"/>
                  </a:lnTo>
                  <a:lnTo>
                    <a:pt x="939513" y="0"/>
                  </a:lnTo>
                  <a:lnTo>
                    <a:pt x="1024923" y="50829"/>
                  </a:lnTo>
                  <a:lnTo>
                    <a:pt x="1110334" y="139782"/>
                  </a:lnTo>
                  <a:lnTo>
                    <a:pt x="1195744" y="76244"/>
                  </a:lnTo>
                  <a:lnTo>
                    <a:pt x="1281154" y="12707"/>
                  </a:lnTo>
                  <a:lnTo>
                    <a:pt x="1366565" y="12707"/>
                  </a:lnTo>
                  <a:lnTo>
                    <a:pt x="1451975" y="12707"/>
                  </a:lnTo>
                </a:path>
              </a:pathLst>
            </a:custGeom>
            <a:ln w="27101" cap="flat">
              <a:solidFill>
                <a:srgbClr val="1CABE2">
                  <a:alpha val="100000"/>
                </a:srgbClr>
              </a:solidFill>
              <a:prstDash val="solid"/>
              <a:round/>
            </a:ln>
          </p:spPr>
          <p:txBody>
            <a:bodyPr/>
            <a:lstStyle/>
            <a:p/>
          </p:txBody>
        </p:sp>
        <p:sp>
          <p:nvSpPr>
            <p:cNvPr id="152" name="tx152"/>
            <p:cNvSpPr/>
            <p:nvPr/>
          </p:nvSpPr>
          <p:spPr>
            <a:xfrm>
              <a:off x="4457678"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153" name="tx153"/>
            <p:cNvSpPr/>
            <p:nvPr/>
          </p:nvSpPr>
          <p:spPr>
            <a:xfrm>
              <a:off x="6018101" y="49938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154" name="tx154"/>
            <p:cNvSpPr/>
            <p:nvPr/>
          </p:nvSpPr>
          <p:spPr>
            <a:xfrm>
              <a:off x="4677300" y="5834527"/>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a:t>
              </a:r>
            </a:p>
          </p:txBody>
        </p:sp>
        <p:sp>
          <p:nvSpPr>
            <p:cNvPr id="155" name="tx155"/>
            <p:cNvSpPr/>
            <p:nvPr/>
          </p:nvSpPr>
          <p:spPr>
            <a:xfrm>
              <a:off x="5077239" y="523727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48</a:t>
              </a:r>
            </a:p>
          </p:txBody>
        </p:sp>
        <p:sp>
          <p:nvSpPr>
            <p:cNvPr id="156" name="tx156"/>
            <p:cNvSpPr/>
            <p:nvPr/>
          </p:nvSpPr>
          <p:spPr>
            <a:xfrm>
              <a:off x="5418881" y="49322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72</a:t>
              </a:r>
            </a:p>
          </p:txBody>
        </p:sp>
        <p:sp>
          <p:nvSpPr>
            <p:cNvPr id="157" name="tx157"/>
            <p:cNvSpPr/>
            <p:nvPr/>
          </p:nvSpPr>
          <p:spPr>
            <a:xfrm>
              <a:off x="5845932" y="494500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158" name="pl158"/>
            <p:cNvSpPr/>
            <p:nvPr/>
          </p:nvSpPr>
          <p:spPr>
            <a:xfrm>
              <a:off x="6349821"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59" name="pl159"/>
            <p:cNvSpPr/>
            <p:nvPr/>
          </p:nvSpPr>
          <p:spPr>
            <a:xfrm>
              <a:off x="6349821"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0" name="pl160"/>
            <p:cNvSpPr/>
            <p:nvPr/>
          </p:nvSpPr>
          <p:spPr>
            <a:xfrm>
              <a:off x="6349821"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1" name="pl161"/>
            <p:cNvSpPr/>
            <p:nvPr/>
          </p:nvSpPr>
          <p:spPr>
            <a:xfrm>
              <a:off x="6349821"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2" name="pl162"/>
            <p:cNvSpPr/>
            <p:nvPr/>
          </p:nvSpPr>
          <p:spPr>
            <a:xfrm>
              <a:off x="6349821"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3" name="pl163"/>
            <p:cNvSpPr/>
            <p:nvPr/>
          </p:nvSpPr>
          <p:spPr>
            <a:xfrm>
              <a:off x="6349821"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4" name="pl164"/>
            <p:cNvSpPr/>
            <p:nvPr/>
          </p:nvSpPr>
          <p:spPr>
            <a:xfrm>
              <a:off x="6349821"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5" name="pl165"/>
            <p:cNvSpPr/>
            <p:nvPr/>
          </p:nvSpPr>
          <p:spPr>
            <a:xfrm>
              <a:off x="6349821"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6" name="pl166"/>
            <p:cNvSpPr/>
            <p:nvPr/>
          </p:nvSpPr>
          <p:spPr>
            <a:xfrm>
              <a:off x="6349821"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7" name="pl167"/>
            <p:cNvSpPr/>
            <p:nvPr/>
          </p:nvSpPr>
          <p:spPr>
            <a:xfrm>
              <a:off x="6349821"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8" name="pl168"/>
            <p:cNvSpPr/>
            <p:nvPr/>
          </p:nvSpPr>
          <p:spPr>
            <a:xfrm>
              <a:off x="6349821"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9" name="pl169"/>
            <p:cNvSpPr/>
            <p:nvPr/>
          </p:nvSpPr>
          <p:spPr>
            <a:xfrm>
              <a:off x="6349821"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70" name="pl170"/>
            <p:cNvSpPr/>
            <p:nvPr/>
          </p:nvSpPr>
          <p:spPr>
            <a:xfrm>
              <a:off x="664448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07153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49859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2564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6728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69433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77974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644487" y="1389617"/>
              <a:ext cx="2135258" cy="393931"/>
            </a:xfrm>
            <a:custGeom>
              <a:avLst/>
              <a:pathLst>
                <a:path w="2135258" h="393931">
                  <a:moveTo>
                    <a:pt x="0" y="381224"/>
                  </a:moveTo>
                  <a:lnTo>
                    <a:pt x="85410" y="393931"/>
                  </a:lnTo>
                  <a:lnTo>
                    <a:pt x="170820" y="381224"/>
                  </a:lnTo>
                  <a:lnTo>
                    <a:pt x="256230" y="330394"/>
                  </a:lnTo>
                  <a:lnTo>
                    <a:pt x="341641" y="292272"/>
                  </a:lnTo>
                  <a:lnTo>
                    <a:pt x="427051" y="254149"/>
                  </a:lnTo>
                  <a:lnTo>
                    <a:pt x="512461" y="203319"/>
                  </a:lnTo>
                  <a:lnTo>
                    <a:pt x="597872" y="177904"/>
                  </a:lnTo>
                  <a:lnTo>
                    <a:pt x="683282" y="101659"/>
                  </a:lnTo>
                  <a:lnTo>
                    <a:pt x="768692" y="25414"/>
                  </a:lnTo>
                  <a:lnTo>
                    <a:pt x="854103" y="76244"/>
                  </a:lnTo>
                  <a:lnTo>
                    <a:pt x="939513" y="127074"/>
                  </a:lnTo>
                  <a:lnTo>
                    <a:pt x="1024923" y="152489"/>
                  </a:lnTo>
                  <a:lnTo>
                    <a:pt x="1110334" y="165197"/>
                  </a:lnTo>
                  <a:lnTo>
                    <a:pt x="1195744" y="152489"/>
                  </a:lnTo>
                  <a:lnTo>
                    <a:pt x="1281154" y="152489"/>
                  </a:lnTo>
                  <a:lnTo>
                    <a:pt x="1366565" y="76244"/>
                  </a:lnTo>
                  <a:lnTo>
                    <a:pt x="1451975" y="63537"/>
                  </a:lnTo>
                  <a:lnTo>
                    <a:pt x="1537385" y="25414"/>
                  </a:lnTo>
                  <a:lnTo>
                    <a:pt x="1622796" y="0"/>
                  </a:lnTo>
                  <a:lnTo>
                    <a:pt x="1708206" y="50829"/>
                  </a:lnTo>
                  <a:lnTo>
                    <a:pt x="1793616" y="114367"/>
                  </a:lnTo>
                  <a:lnTo>
                    <a:pt x="1879027" y="76244"/>
                  </a:lnTo>
                  <a:lnTo>
                    <a:pt x="1964437" y="12707"/>
                  </a:lnTo>
                  <a:lnTo>
                    <a:pt x="2049847" y="12707"/>
                  </a:lnTo>
                  <a:lnTo>
                    <a:pt x="2135258" y="12707"/>
                  </a:lnTo>
                </a:path>
              </a:pathLst>
            </a:custGeom>
            <a:ln w="27101" cap="flat">
              <a:solidFill>
                <a:srgbClr val="1CABE2">
                  <a:alpha val="100000"/>
                </a:srgbClr>
              </a:solidFill>
              <a:prstDash val="solid"/>
              <a:round/>
            </a:ln>
          </p:spPr>
          <p:txBody>
            <a:bodyPr/>
            <a:lstStyle/>
            <a:p/>
          </p:txBody>
        </p:sp>
        <p:sp>
          <p:nvSpPr>
            <p:cNvPr id="178" name="tx178"/>
            <p:cNvSpPr/>
            <p:nvPr/>
          </p:nvSpPr>
          <p:spPr>
            <a:xfrm>
              <a:off x="6492660" y="16801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45</a:t>
              </a:r>
            </a:p>
          </p:txBody>
        </p:sp>
        <p:sp>
          <p:nvSpPr>
            <p:cNvPr id="179" name="tx179"/>
            <p:cNvSpPr/>
            <p:nvPr/>
          </p:nvSpPr>
          <p:spPr>
            <a:xfrm>
              <a:off x="8812279" y="131162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74</a:t>
              </a:r>
            </a:p>
          </p:txBody>
        </p:sp>
        <p:sp>
          <p:nvSpPr>
            <p:cNvPr id="180" name="tx180"/>
            <p:cNvSpPr/>
            <p:nvPr/>
          </p:nvSpPr>
          <p:spPr>
            <a:xfrm>
              <a:off x="7017315" y="150422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55</a:t>
              </a:r>
            </a:p>
          </p:txBody>
        </p:sp>
        <p:sp>
          <p:nvSpPr>
            <p:cNvPr id="181" name="tx181"/>
            <p:cNvSpPr/>
            <p:nvPr/>
          </p:nvSpPr>
          <p:spPr>
            <a:xfrm>
              <a:off x="7444366" y="132632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69</a:t>
              </a:r>
            </a:p>
          </p:txBody>
        </p:sp>
        <p:sp>
          <p:nvSpPr>
            <p:cNvPr id="182" name="tx182"/>
            <p:cNvSpPr/>
            <p:nvPr/>
          </p:nvSpPr>
          <p:spPr>
            <a:xfrm>
              <a:off x="7871418" y="140256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63</a:t>
              </a:r>
            </a:p>
          </p:txBody>
        </p:sp>
        <p:sp>
          <p:nvSpPr>
            <p:cNvPr id="183" name="tx183"/>
            <p:cNvSpPr/>
            <p:nvPr/>
          </p:nvSpPr>
          <p:spPr>
            <a:xfrm>
              <a:off x="8213059" y="12500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75</a:t>
              </a:r>
            </a:p>
          </p:txBody>
        </p:sp>
        <p:sp>
          <p:nvSpPr>
            <p:cNvPr id="184" name="tx184"/>
            <p:cNvSpPr/>
            <p:nvPr/>
          </p:nvSpPr>
          <p:spPr>
            <a:xfrm>
              <a:off x="8640111" y="126278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74</a:t>
              </a:r>
            </a:p>
          </p:txBody>
        </p:sp>
        <p:sp>
          <p:nvSpPr>
            <p:cNvPr id="185" name="pl185"/>
            <p:cNvSpPr/>
            <p:nvPr/>
          </p:nvSpPr>
          <p:spPr>
            <a:xfrm>
              <a:off x="6349821"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6" name="pl186"/>
            <p:cNvSpPr/>
            <p:nvPr/>
          </p:nvSpPr>
          <p:spPr>
            <a:xfrm>
              <a:off x="6349821"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7" name="pl187"/>
            <p:cNvSpPr/>
            <p:nvPr/>
          </p:nvSpPr>
          <p:spPr>
            <a:xfrm>
              <a:off x="6349821"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8" name="pl188"/>
            <p:cNvSpPr/>
            <p:nvPr/>
          </p:nvSpPr>
          <p:spPr>
            <a:xfrm>
              <a:off x="6349821"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9" name="pl189"/>
            <p:cNvSpPr/>
            <p:nvPr/>
          </p:nvSpPr>
          <p:spPr>
            <a:xfrm>
              <a:off x="6349821"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0" name="pl190"/>
            <p:cNvSpPr/>
            <p:nvPr/>
          </p:nvSpPr>
          <p:spPr>
            <a:xfrm>
              <a:off x="6349821"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1" name="pl191"/>
            <p:cNvSpPr/>
            <p:nvPr/>
          </p:nvSpPr>
          <p:spPr>
            <a:xfrm>
              <a:off x="6349821"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2" name="pl192"/>
            <p:cNvSpPr/>
            <p:nvPr/>
          </p:nvSpPr>
          <p:spPr>
            <a:xfrm>
              <a:off x="6349821"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3" name="pl193"/>
            <p:cNvSpPr/>
            <p:nvPr/>
          </p:nvSpPr>
          <p:spPr>
            <a:xfrm>
              <a:off x="6349821"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4" name="pl194"/>
            <p:cNvSpPr/>
            <p:nvPr/>
          </p:nvSpPr>
          <p:spPr>
            <a:xfrm>
              <a:off x="6349821"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5" name="pl195"/>
            <p:cNvSpPr/>
            <p:nvPr/>
          </p:nvSpPr>
          <p:spPr>
            <a:xfrm>
              <a:off x="6349821"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6" name="pl196"/>
            <p:cNvSpPr/>
            <p:nvPr/>
          </p:nvSpPr>
          <p:spPr>
            <a:xfrm>
              <a:off x="6349821"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7" name="pl197"/>
            <p:cNvSpPr/>
            <p:nvPr/>
          </p:nvSpPr>
          <p:spPr>
            <a:xfrm>
              <a:off x="664448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07153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49859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92564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26728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69433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877974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6644487" y="3262494"/>
              <a:ext cx="2135258" cy="304979"/>
            </a:xfrm>
            <a:custGeom>
              <a:avLst/>
              <a:pathLst>
                <a:path w="2135258" h="304979">
                  <a:moveTo>
                    <a:pt x="0" y="304979"/>
                  </a:moveTo>
                  <a:lnTo>
                    <a:pt x="85410" y="304979"/>
                  </a:lnTo>
                  <a:lnTo>
                    <a:pt x="170820" y="304979"/>
                  </a:lnTo>
                  <a:lnTo>
                    <a:pt x="256230" y="266857"/>
                  </a:lnTo>
                  <a:lnTo>
                    <a:pt x="341641" y="228734"/>
                  </a:lnTo>
                  <a:lnTo>
                    <a:pt x="427051" y="177904"/>
                  </a:lnTo>
                  <a:lnTo>
                    <a:pt x="512461" y="152489"/>
                  </a:lnTo>
                  <a:lnTo>
                    <a:pt x="597872" y="152489"/>
                  </a:lnTo>
                  <a:lnTo>
                    <a:pt x="683282" y="88952"/>
                  </a:lnTo>
                  <a:lnTo>
                    <a:pt x="768692" y="0"/>
                  </a:lnTo>
                  <a:lnTo>
                    <a:pt x="854103" y="50829"/>
                  </a:lnTo>
                  <a:lnTo>
                    <a:pt x="939513" y="101659"/>
                  </a:lnTo>
                  <a:lnTo>
                    <a:pt x="1024923" y="127074"/>
                  </a:lnTo>
                  <a:lnTo>
                    <a:pt x="1110334" y="127074"/>
                  </a:lnTo>
                  <a:lnTo>
                    <a:pt x="1195744" y="127074"/>
                  </a:lnTo>
                  <a:lnTo>
                    <a:pt x="1281154" y="127074"/>
                  </a:lnTo>
                  <a:lnTo>
                    <a:pt x="1366565" y="88952"/>
                  </a:lnTo>
                  <a:lnTo>
                    <a:pt x="1451975" y="50829"/>
                  </a:lnTo>
                  <a:lnTo>
                    <a:pt x="1537385" y="50829"/>
                  </a:lnTo>
                  <a:lnTo>
                    <a:pt x="1622796" y="38122"/>
                  </a:lnTo>
                  <a:lnTo>
                    <a:pt x="1708206" y="50829"/>
                  </a:lnTo>
                  <a:lnTo>
                    <a:pt x="1793616" y="101659"/>
                  </a:lnTo>
                  <a:lnTo>
                    <a:pt x="1879027" y="101659"/>
                  </a:lnTo>
                  <a:lnTo>
                    <a:pt x="1964437" y="50829"/>
                  </a:lnTo>
                  <a:lnTo>
                    <a:pt x="2049847" y="25414"/>
                  </a:lnTo>
                  <a:lnTo>
                    <a:pt x="2135258" y="38122"/>
                  </a:lnTo>
                </a:path>
              </a:pathLst>
            </a:custGeom>
            <a:ln w="27101" cap="flat">
              <a:solidFill>
                <a:srgbClr val="1CABE2">
                  <a:alpha val="100000"/>
                </a:srgbClr>
              </a:solidFill>
              <a:prstDash val="solid"/>
              <a:round/>
            </a:ln>
          </p:spPr>
          <p:txBody>
            <a:bodyPr/>
            <a:lstStyle/>
            <a:p/>
          </p:txBody>
        </p:sp>
        <p:sp>
          <p:nvSpPr>
            <p:cNvPr id="205" name="tx205"/>
            <p:cNvSpPr/>
            <p:nvPr/>
          </p:nvSpPr>
          <p:spPr>
            <a:xfrm>
              <a:off x="6492660" y="34767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47</a:t>
              </a:r>
            </a:p>
          </p:txBody>
        </p:sp>
        <p:sp>
          <p:nvSpPr>
            <p:cNvPr id="206" name="tx206"/>
            <p:cNvSpPr/>
            <p:nvPr/>
          </p:nvSpPr>
          <p:spPr>
            <a:xfrm>
              <a:off x="8812279" y="32099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68</a:t>
              </a:r>
            </a:p>
          </p:txBody>
        </p:sp>
        <p:sp>
          <p:nvSpPr>
            <p:cNvPr id="207" name="tx207"/>
            <p:cNvSpPr/>
            <p:nvPr/>
          </p:nvSpPr>
          <p:spPr>
            <a:xfrm>
              <a:off x="7017315" y="33008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57</a:t>
              </a:r>
            </a:p>
          </p:txBody>
        </p:sp>
        <p:sp>
          <p:nvSpPr>
            <p:cNvPr id="208" name="tx208"/>
            <p:cNvSpPr/>
            <p:nvPr/>
          </p:nvSpPr>
          <p:spPr>
            <a:xfrm>
              <a:off x="7444366" y="317378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67</a:t>
              </a:r>
            </a:p>
          </p:txBody>
        </p:sp>
        <p:sp>
          <p:nvSpPr>
            <p:cNvPr id="209" name="tx209"/>
            <p:cNvSpPr/>
            <p:nvPr/>
          </p:nvSpPr>
          <p:spPr>
            <a:xfrm>
              <a:off x="7871418" y="32500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61</a:t>
              </a:r>
            </a:p>
          </p:txBody>
        </p:sp>
        <p:sp>
          <p:nvSpPr>
            <p:cNvPr id="210" name="tx210"/>
            <p:cNvSpPr/>
            <p:nvPr/>
          </p:nvSpPr>
          <p:spPr>
            <a:xfrm>
              <a:off x="8213059" y="31610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68</a:t>
              </a:r>
            </a:p>
          </p:txBody>
        </p:sp>
        <p:sp>
          <p:nvSpPr>
            <p:cNvPr id="211" name="tx211"/>
            <p:cNvSpPr/>
            <p:nvPr/>
          </p:nvSpPr>
          <p:spPr>
            <a:xfrm>
              <a:off x="8640111" y="314837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69</a:t>
              </a:r>
            </a:p>
          </p:txBody>
        </p:sp>
        <p:sp>
          <p:nvSpPr>
            <p:cNvPr id="212" name="pl212"/>
            <p:cNvSpPr/>
            <p:nvPr/>
          </p:nvSpPr>
          <p:spPr>
            <a:xfrm>
              <a:off x="6349821"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3" name="pl213"/>
            <p:cNvSpPr/>
            <p:nvPr/>
          </p:nvSpPr>
          <p:spPr>
            <a:xfrm>
              <a:off x="6349821"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4" name="pl214"/>
            <p:cNvSpPr/>
            <p:nvPr/>
          </p:nvSpPr>
          <p:spPr>
            <a:xfrm>
              <a:off x="6349821"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5" name="pl215"/>
            <p:cNvSpPr/>
            <p:nvPr/>
          </p:nvSpPr>
          <p:spPr>
            <a:xfrm>
              <a:off x="6349821"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6" name="pl216"/>
            <p:cNvSpPr/>
            <p:nvPr/>
          </p:nvSpPr>
          <p:spPr>
            <a:xfrm>
              <a:off x="6349821"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7" name="pl217"/>
            <p:cNvSpPr/>
            <p:nvPr/>
          </p:nvSpPr>
          <p:spPr>
            <a:xfrm>
              <a:off x="6349821"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8" name="pl218"/>
            <p:cNvSpPr/>
            <p:nvPr/>
          </p:nvSpPr>
          <p:spPr>
            <a:xfrm>
              <a:off x="6349821"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19" name="pl219"/>
            <p:cNvSpPr/>
            <p:nvPr/>
          </p:nvSpPr>
          <p:spPr>
            <a:xfrm>
              <a:off x="6349821"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0" name="pl220"/>
            <p:cNvSpPr/>
            <p:nvPr/>
          </p:nvSpPr>
          <p:spPr>
            <a:xfrm>
              <a:off x="6349821"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1" name="pl221"/>
            <p:cNvSpPr/>
            <p:nvPr/>
          </p:nvSpPr>
          <p:spPr>
            <a:xfrm>
              <a:off x="6349821"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2" name="pl222"/>
            <p:cNvSpPr/>
            <p:nvPr/>
          </p:nvSpPr>
          <p:spPr>
            <a:xfrm>
              <a:off x="6349821"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3" name="pl223"/>
            <p:cNvSpPr/>
            <p:nvPr/>
          </p:nvSpPr>
          <p:spPr>
            <a:xfrm>
              <a:off x="6349821"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4" name="pl224"/>
            <p:cNvSpPr/>
            <p:nvPr/>
          </p:nvSpPr>
          <p:spPr>
            <a:xfrm>
              <a:off x="664448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07153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749859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92564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26728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69433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77974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156949" y="5224323"/>
              <a:ext cx="1622796" cy="762448"/>
            </a:xfrm>
            <a:custGeom>
              <a:avLst/>
              <a:pathLst>
                <a:path w="1622796" h="762448">
                  <a:moveTo>
                    <a:pt x="0" y="762448"/>
                  </a:moveTo>
                  <a:lnTo>
                    <a:pt x="85410" y="762448"/>
                  </a:lnTo>
                  <a:lnTo>
                    <a:pt x="170820" y="762448"/>
                  </a:lnTo>
                  <a:lnTo>
                    <a:pt x="256230" y="762448"/>
                  </a:lnTo>
                  <a:lnTo>
                    <a:pt x="341641" y="762448"/>
                  </a:lnTo>
                  <a:lnTo>
                    <a:pt x="427051" y="762448"/>
                  </a:lnTo>
                  <a:lnTo>
                    <a:pt x="512461" y="724326"/>
                  </a:lnTo>
                  <a:lnTo>
                    <a:pt x="597872" y="686204"/>
                  </a:lnTo>
                  <a:lnTo>
                    <a:pt x="683282" y="571836"/>
                  </a:lnTo>
                  <a:lnTo>
                    <a:pt x="768692" y="482884"/>
                  </a:lnTo>
                  <a:lnTo>
                    <a:pt x="854103" y="419346"/>
                  </a:lnTo>
                  <a:lnTo>
                    <a:pt x="939513" y="368517"/>
                  </a:lnTo>
                  <a:lnTo>
                    <a:pt x="1024923" y="355809"/>
                  </a:lnTo>
                  <a:lnTo>
                    <a:pt x="1110334" y="355809"/>
                  </a:lnTo>
                  <a:lnTo>
                    <a:pt x="1195744" y="330394"/>
                  </a:lnTo>
                  <a:lnTo>
                    <a:pt x="1281154" y="330394"/>
                  </a:lnTo>
                  <a:lnTo>
                    <a:pt x="1366565" y="228734"/>
                  </a:lnTo>
                  <a:lnTo>
                    <a:pt x="1451975" y="50829"/>
                  </a:lnTo>
                  <a:lnTo>
                    <a:pt x="1537385" y="0"/>
                  </a:lnTo>
                  <a:lnTo>
                    <a:pt x="1622796" y="25414"/>
                  </a:lnTo>
                </a:path>
              </a:pathLst>
            </a:custGeom>
            <a:ln w="27101" cap="flat">
              <a:solidFill>
                <a:srgbClr val="1CABE2">
                  <a:alpha val="100000"/>
                </a:srgbClr>
              </a:solidFill>
              <a:prstDash val="solid"/>
              <a:round/>
            </a:ln>
          </p:spPr>
          <p:txBody>
            <a:bodyPr/>
            <a:lstStyle/>
            <a:p/>
          </p:txBody>
        </p:sp>
        <p:sp>
          <p:nvSpPr>
            <p:cNvPr id="232" name="tx232"/>
            <p:cNvSpPr/>
            <p:nvPr/>
          </p:nvSpPr>
          <p:spPr>
            <a:xfrm>
              <a:off x="7081035"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233" name="tx233"/>
            <p:cNvSpPr/>
            <p:nvPr/>
          </p:nvSpPr>
          <p:spPr>
            <a:xfrm>
              <a:off x="8812279" y="51590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58</a:t>
              </a:r>
            </a:p>
          </p:txBody>
        </p:sp>
        <p:sp>
          <p:nvSpPr>
            <p:cNvPr id="234" name="tx234"/>
            <p:cNvSpPr/>
            <p:nvPr/>
          </p:nvSpPr>
          <p:spPr>
            <a:xfrm>
              <a:off x="7471478" y="584723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235" name="tx235"/>
            <p:cNvSpPr/>
            <p:nvPr/>
          </p:nvSpPr>
          <p:spPr>
            <a:xfrm>
              <a:off x="7871418" y="55676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22</a:t>
              </a:r>
            </a:p>
          </p:txBody>
        </p:sp>
        <p:sp>
          <p:nvSpPr>
            <p:cNvPr id="236" name="tx236"/>
            <p:cNvSpPr/>
            <p:nvPr/>
          </p:nvSpPr>
          <p:spPr>
            <a:xfrm>
              <a:off x="8213059" y="54405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32</a:t>
              </a:r>
            </a:p>
          </p:txBody>
        </p:sp>
        <p:sp>
          <p:nvSpPr>
            <p:cNvPr id="237" name="tx237"/>
            <p:cNvSpPr/>
            <p:nvPr/>
          </p:nvSpPr>
          <p:spPr>
            <a:xfrm>
              <a:off x="8640111" y="508478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60</a:t>
              </a:r>
            </a:p>
          </p:txBody>
        </p:sp>
        <p:sp>
          <p:nvSpPr>
            <p:cNvPr id="238" name="tx238"/>
            <p:cNvSpPr/>
            <p:nvPr/>
          </p:nvSpPr>
          <p:spPr>
            <a:xfrm>
              <a:off x="1968540" y="4371627"/>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239" name="tx239"/>
            <p:cNvSpPr/>
            <p:nvPr/>
          </p:nvSpPr>
          <p:spPr>
            <a:xfrm>
              <a:off x="4762764" y="4371627"/>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240" name="tx240"/>
            <p:cNvSpPr/>
            <p:nvPr/>
          </p:nvSpPr>
          <p:spPr>
            <a:xfrm>
              <a:off x="7520778" y="4371627"/>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241" name="tx241"/>
            <p:cNvSpPr/>
            <p:nvPr/>
          </p:nvSpPr>
          <p:spPr>
            <a:xfrm>
              <a:off x="2002601" y="2549580"/>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242" name="tx242"/>
            <p:cNvSpPr/>
            <p:nvPr/>
          </p:nvSpPr>
          <p:spPr>
            <a:xfrm>
              <a:off x="4787544" y="2549580"/>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243" name="tx243"/>
            <p:cNvSpPr/>
            <p:nvPr/>
          </p:nvSpPr>
          <p:spPr>
            <a:xfrm>
              <a:off x="7556896" y="2549580"/>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a:t>
              </a:r>
            </a:p>
          </p:txBody>
        </p:sp>
        <p:sp>
          <p:nvSpPr>
            <p:cNvPr id="244" name="tx244"/>
            <p:cNvSpPr/>
            <p:nvPr/>
          </p:nvSpPr>
          <p:spPr>
            <a:xfrm>
              <a:off x="2002693" y="727533"/>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BCG</a:t>
              </a:r>
            </a:p>
          </p:txBody>
        </p:sp>
        <p:sp>
          <p:nvSpPr>
            <p:cNvPr id="245" name="tx245"/>
            <p:cNvSpPr/>
            <p:nvPr/>
          </p:nvSpPr>
          <p:spPr>
            <a:xfrm>
              <a:off x="4775154"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a:t>
              </a:r>
            </a:p>
          </p:txBody>
        </p:sp>
        <p:sp>
          <p:nvSpPr>
            <p:cNvPr id="246" name="tx246"/>
            <p:cNvSpPr/>
            <p:nvPr/>
          </p:nvSpPr>
          <p:spPr>
            <a:xfrm>
              <a:off x="7569332"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a:t>
              </a:r>
            </a:p>
          </p:txBody>
        </p:sp>
        <p:sp>
          <p:nvSpPr>
            <p:cNvPr id="247" name="tx247"/>
            <p:cNvSpPr/>
            <p:nvPr/>
          </p:nvSpPr>
          <p:spPr>
            <a:xfrm rot="-5400000">
              <a:off x="93597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48" name="tx248"/>
            <p:cNvSpPr/>
            <p:nvPr/>
          </p:nvSpPr>
          <p:spPr>
            <a:xfrm rot="-5400000">
              <a:off x="136303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49" name="tx249"/>
            <p:cNvSpPr/>
            <p:nvPr/>
          </p:nvSpPr>
          <p:spPr>
            <a:xfrm rot="-5400000">
              <a:off x="179008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0" name="tx250"/>
            <p:cNvSpPr/>
            <p:nvPr/>
          </p:nvSpPr>
          <p:spPr>
            <a:xfrm rot="-5400000">
              <a:off x="221713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1" name="tx251"/>
            <p:cNvSpPr/>
            <p:nvPr/>
          </p:nvSpPr>
          <p:spPr>
            <a:xfrm rot="-5400000">
              <a:off x="255877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2" name="tx252"/>
            <p:cNvSpPr/>
            <p:nvPr/>
          </p:nvSpPr>
          <p:spPr>
            <a:xfrm rot="-5400000">
              <a:off x="298582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53" name="tx253"/>
            <p:cNvSpPr/>
            <p:nvPr/>
          </p:nvSpPr>
          <p:spPr>
            <a:xfrm rot="-5400000">
              <a:off x="307123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54" name="tx254"/>
            <p:cNvSpPr/>
            <p:nvPr/>
          </p:nvSpPr>
          <p:spPr>
            <a:xfrm rot="-5400000">
              <a:off x="373015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55" name="tx255"/>
            <p:cNvSpPr/>
            <p:nvPr/>
          </p:nvSpPr>
          <p:spPr>
            <a:xfrm rot="-5400000">
              <a:off x="415720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56" name="tx256"/>
            <p:cNvSpPr/>
            <p:nvPr/>
          </p:nvSpPr>
          <p:spPr>
            <a:xfrm rot="-5400000">
              <a:off x="458426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7" name="tx257"/>
            <p:cNvSpPr/>
            <p:nvPr/>
          </p:nvSpPr>
          <p:spPr>
            <a:xfrm rot="-5400000">
              <a:off x="501131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8" name="tx258"/>
            <p:cNvSpPr/>
            <p:nvPr/>
          </p:nvSpPr>
          <p:spPr>
            <a:xfrm rot="-5400000">
              <a:off x="535295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9" name="tx259"/>
            <p:cNvSpPr/>
            <p:nvPr/>
          </p:nvSpPr>
          <p:spPr>
            <a:xfrm rot="-5400000">
              <a:off x="578000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0" name="tx260"/>
            <p:cNvSpPr/>
            <p:nvPr/>
          </p:nvSpPr>
          <p:spPr>
            <a:xfrm rot="-5400000">
              <a:off x="586541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1" name="tx261"/>
            <p:cNvSpPr/>
            <p:nvPr/>
          </p:nvSpPr>
          <p:spPr>
            <a:xfrm rot="-5400000">
              <a:off x="6524335"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62" name="tx262"/>
            <p:cNvSpPr/>
            <p:nvPr/>
          </p:nvSpPr>
          <p:spPr>
            <a:xfrm rot="-5400000">
              <a:off x="695138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63" name="tx263"/>
            <p:cNvSpPr/>
            <p:nvPr/>
          </p:nvSpPr>
          <p:spPr>
            <a:xfrm rot="-5400000">
              <a:off x="737843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64" name="tx264"/>
            <p:cNvSpPr/>
            <p:nvPr/>
          </p:nvSpPr>
          <p:spPr>
            <a:xfrm rot="-5400000">
              <a:off x="7805489"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65" name="tx265"/>
            <p:cNvSpPr/>
            <p:nvPr/>
          </p:nvSpPr>
          <p:spPr>
            <a:xfrm rot="-5400000">
              <a:off x="814713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66" name="tx266"/>
            <p:cNvSpPr/>
            <p:nvPr/>
          </p:nvSpPr>
          <p:spPr>
            <a:xfrm rot="-5400000">
              <a:off x="857418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7" name="tx267"/>
            <p:cNvSpPr/>
            <p:nvPr/>
          </p:nvSpPr>
          <p:spPr>
            <a:xfrm rot="-5400000">
              <a:off x="865959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8" name="tx268"/>
            <p:cNvSpPr/>
            <p:nvPr/>
          </p:nvSpPr>
          <p:spPr>
            <a:xfrm>
              <a:off x="635284" y="2301759"/>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69" name="tx269"/>
            <p:cNvSpPr/>
            <p:nvPr/>
          </p:nvSpPr>
          <p:spPr>
            <a:xfrm>
              <a:off x="571733" y="204760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0" name="tx270"/>
            <p:cNvSpPr/>
            <p:nvPr/>
          </p:nvSpPr>
          <p:spPr>
            <a:xfrm>
              <a:off x="571733" y="179345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1" name="tx271"/>
            <p:cNvSpPr/>
            <p:nvPr/>
          </p:nvSpPr>
          <p:spPr>
            <a:xfrm>
              <a:off x="571733" y="153931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2" name="tx272"/>
            <p:cNvSpPr/>
            <p:nvPr/>
          </p:nvSpPr>
          <p:spPr>
            <a:xfrm>
              <a:off x="571733" y="128516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3" name="tx273"/>
            <p:cNvSpPr/>
            <p:nvPr/>
          </p:nvSpPr>
          <p:spPr>
            <a:xfrm>
              <a:off x="508182" y="1031010"/>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74" name="tx274"/>
            <p:cNvSpPr/>
            <p:nvPr/>
          </p:nvSpPr>
          <p:spPr>
            <a:xfrm>
              <a:off x="635284" y="4123806"/>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75" name="tx275"/>
            <p:cNvSpPr/>
            <p:nvPr/>
          </p:nvSpPr>
          <p:spPr>
            <a:xfrm>
              <a:off x="571733" y="386965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6" name="tx276"/>
            <p:cNvSpPr/>
            <p:nvPr/>
          </p:nvSpPr>
          <p:spPr>
            <a:xfrm>
              <a:off x="571733" y="361550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7" name="tx277"/>
            <p:cNvSpPr/>
            <p:nvPr/>
          </p:nvSpPr>
          <p:spPr>
            <a:xfrm>
              <a:off x="571733" y="336135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8" name="tx278"/>
            <p:cNvSpPr/>
            <p:nvPr/>
          </p:nvSpPr>
          <p:spPr>
            <a:xfrm>
              <a:off x="571733" y="310720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9" name="tx279"/>
            <p:cNvSpPr/>
            <p:nvPr/>
          </p:nvSpPr>
          <p:spPr>
            <a:xfrm>
              <a:off x="508182" y="2853057"/>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0" name="tx280"/>
            <p:cNvSpPr/>
            <p:nvPr/>
          </p:nvSpPr>
          <p:spPr>
            <a:xfrm>
              <a:off x="635284" y="5945853"/>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81" name="tx281"/>
            <p:cNvSpPr/>
            <p:nvPr/>
          </p:nvSpPr>
          <p:spPr>
            <a:xfrm>
              <a:off x="571733" y="569170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82" name="tx282"/>
            <p:cNvSpPr/>
            <p:nvPr/>
          </p:nvSpPr>
          <p:spPr>
            <a:xfrm>
              <a:off x="571733" y="543755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83" name="tx283"/>
            <p:cNvSpPr/>
            <p:nvPr/>
          </p:nvSpPr>
          <p:spPr>
            <a:xfrm>
              <a:off x="571733" y="518340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84" name="tx284"/>
            <p:cNvSpPr/>
            <p:nvPr/>
          </p:nvSpPr>
          <p:spPr>
            <a:xfrm>
              <a:off x="571733" y="492925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85" name="tx285"/>
            <p:cNvSpPr/>
            <p:nvPr/>
          </p:nvSpPr>
          <p:spPr>
            <a:xfrm>
              <a:off x="508182" y="4675104"/>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6" name="tx286"/>
            <p:cNvSpPr/>
            <p:nvPr/>
          </p:nvSpPr>
          <p:spPr>
            <a:xfrm rot="-5400000">
              <a:off x="-37121" y="341579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87" name="tx287"/>
            <p:cNvSpPr/>
            <p:nvPr/>
          </p:nvSpPr>
          <p:spPr>
            <a:xfrm>
              <a:off x="2558877" y="435349"/>
              <a:ext cx="471812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selected routine vaccines, AFRO-West, 2000-2025</a:t>
              </a:r>
            </a:p>
          </p:txBody>
        </p:sp>
        <p:sp>
          <p:nvSpPr>
            <p:cNvPr id="288" name="tx288"/>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2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coverage trends for 9 core routine vaccines recommended in childhood.
The steep increasing trends in coverage of IPV, MCV2, PCVC and RotaC is in-part related to increasing introduction in countries, along with improved coverage.
In 2025, MCV2 had the lowest coverage of all vaccines (52%), followed by ROTAC (58%).</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457200" y="402336"/>
            <a:ext cx="8394192" cy="6053328"/>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14% in 2000 to 65% in 2025. This increase since 2000 is a result of incremental improvement in introducing new vaccines and expanding vaccination services to previously missed populations.
Enhancing BOP now depends partly on improving the coverage of RCV1, MCV2, HPV, ROTAC, IPVC, MCV1, PCVC, DTP3, HEPB3, HIB3, and IPV1 - vaccines with coverage less than 80% in 2025.</a:t>
            </a:r>
          </a:p>
        </p:txBody>
      </p:sp>
      <p:sp>
        <p:nvSpPr>
          <p:cNvPr id="4" name="body"/>
          <p:cNvSpPr>
            <a:spLocks noGrp="1"/>
          </p:cNvSpPr>
          <p:nvPr>
            <p:ph/>
          </p:nvPr>
        </p:nvSpPr>
        <p:spPr>
          <a:xfrm>
            <a:off x="457200" y="91440"/>
            <a:ext cx="5486400" cy="457200"/>
          </a:xfrm>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Breadth of Protection, AFRO-West, 2000-2025</a:t>
            </a:r>
          </a:p>
        </p:txBody>
      </p:sp>
      <p:sp>
        <p:nvSpPr>
          <p:cNvPr id="5" name="body"/>
          <p:cNvSpPr>
            <a:spLocks noGrp="1"/>
          </p:cNvSpPr>
          <p:nvPr>
            <p:ph/>
          </p:nvPr>
        </p:nvSpPr>
        <p:spPr>
          <a:xfrm>
            <a:off x="457200" y="6583680"/>
            <a:ext cx="7315200" cy="457200"/>
          </a:xfrm>
        </p:spPr>
        <p:txBody>
          <a:bodyPr/>
          <a:lstStyle/>
          <a:p>
            <a:pPr algn="l" marL="0" marR="0">
              <a:lnSpc>
                <a:spcPct val="100000"/>
              </a:lnSpc>
              <a:spcBef>
                <a:spcPts val="0"/>
              </a:spcBef>
              <a:spcAft>
                <a:spcPts val="0"/>
              </a:spcAft>
              <a:buNone/>
            </a:pPr>
            <a:r>
              <a:rPr cap="none" sz="800" i="0" b="0" u="none" strike="noStrike">
                <a:solidFill>
                  <a:srgbClr val="000000">
                    <a:alpha val="100000"/>
                  </a:srgbClr>
                </a:solidFill>
                <a:latin typeface="Arial"/>
                <a:cs typeface="Arial"/>
                <a:ea typeface="Arial"/>
                <a:sym typeface="Arial"/>
              </a:rPr>
              <a:t>Breadth of protection = ((DTP3 x 3) + HepB3 + Hib3 + IPV1 + IPVC + MCV1 + MCV2 + PCV3 + RCV1 + RotaC + HPV) / 13</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Overview</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DTP1 coverage declined 1 percentage point from 82% in 2024 to 81% in 2025.
• DTP3 coverage remained constant at 74% between 2024 and 2025.
• In AFRO-West, there were approximately the same number of zero-dose children in 2024 and 2025. This leaves 2.8 million children without vaccination, vulnerable to vaccine-preventable diseases and a further 1.1 million with only partial protection.
• In AFRO-West, 1 countries* accounted for over half (76.9%) of all zero-dose children.
• There were 7 (41%) countries that achieved DTP3 coverage of at least 90% (IA2030 target).
• MCV1 coverage declined 1 percentage point from 69% in 2024 to 68% in 2025. There were 4.9 million children who missed out on the first measles vaccination.
• MCV2 coverage increased 2 percentage points from 50% in 2024 to 52% in 2025.
• Last dose coverage of HPV vaccination (HPVc) among girls increased from 44% to 56% in 2025.</a:t>
            </a:r>
          </a:p>
        </p:txBody>
      </p:sp>
      <p:sp>
        <p:nvSpPr>
          <p:cNvPr id="4" name="body"/>
          <p:cNvSpPr>
            <a:spLocks noGrp="1"/>
          </p:cNvSpPr>
          <p:nvPr>
            <p:ph/>
          </p:nvPr>
        </p:nvSpPr>
        <p:spPr>
          <a:xfrm>
            <a:off x="411480" y="6217920"/>
            <a:ext cx="11430000" cy="4572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*NIGERIA (76.9%)</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59443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554750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515063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475376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435689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396002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0" name="pl10"/>
            <p:cNvSpPr/>
            <p:nvPr/>
          </p:nvSpPr>
          <p:spPr>
            <a:xfrm>
              <a:off x="803984" y="356315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1" name="pl11"/>
            <p:cNvSpPr/>
            <p:nvPr/>
          </p:nvSpPr>
          <p:spPr>
            <a:xfrm>
              <a:off x="803984" y="316628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2" name="pl12"/>
            <p:cNvSpPr/>
            <p:nvPr/>
          </p:nvSpPr>
          <p:spPr>
            <a:xfrm>
              <a:off x="803984" y="276941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3" name="pl13"/>
            <p:cNvSpPr/>
            <p:nvPr/>
          </p:nvSpPr>
          <p:spPr>
            <a:xfrm>
              <a:off x="803984" y="237254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4" name="pl14"/>
            <p:cNvSpPr/>
            <p:nvPr/>
          </p:nvSpPr>
          <p:spPr>
            <a:xfrm>
              <a:off x="803984" y="197567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5" name="pl15"/>
            <p:cNvSpPr/>
            <p:nvPr/>
          </p:nvSpPr>
          <p:spPr>
            <a:xfrm>
              <a:off x="803984" y="157880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6" name="pl16"/>
            <p:cNvSpPr/>
            <p:nvPr/>
          </p:nvSpPr>
          <p:spPr>
            <a:xfrm>
              <a:off x="180646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305955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431265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54404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669353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80719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2" name="pl22"/>
            <p:cNvSpPr/>
            <p:nvPr/>
          </p:nvSpPr>
          <p:spPr>
            <a:xfrm>
              <a:off x="8698482"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3" name="pl23"/>
            <p:cNvSpPr/>
            <p:nvPr/>
          </p:nvSpPr>
          <p:spPr>
            <a:xfrm>
              <a:off x="803984" y="574594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4" name="pl24"/>
            <p:cNvSpPr/>
            <p:nvPr/>
          </p:nvSpPr>
          <p:spPr>
            <a:xfrm>
              <a:off x="803984" y="534907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5" name="pl25"/>
            <p:cNvSpPr/>
            <p:nvPr/>
          </p:nvSpPr>
          <p:spPr>
            <a:xfrm>
              <a:off x="803984" y="495220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6" name="pl26"/>
            <p:cNvSpPr/>
            <p:nvPr/>
          </p:nvSpPr>
          <p:spPr>
            <a:xfrm>
              <a:off x="803984" y="455533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7" name="pl27"/>
            <p:cNvSpPr/>
            <p:nvPr/>
          </p:nvSpPr>
          <p:spPr>
            <a:xfrm>
              <a:off x="803984" y="415846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8" name="pl28"/>
            <p:cNvSpPr/>
            <p:nvPr/>
          </p:nvSpPr>
          <p:spPr>
            <a:xfrm>
              <a:off x="803984" y="37615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9" name="pl29"/>
            <p:cNvSpPr/>
            <p:nvPr/>
          </p:nvSpPr>
          <p:spPr>
            <a:xfrm>
              <a:off x="803984" y="336472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0" name="pl30"/>
            <p:cNvSpPr/>
            <p:nvPr/>
          </p:nvSpPr>
          <p:spPr>
            <a:xfrm>
              <a:off x="803984" y="296785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1" name="pl31"/>
            <p:cNvSpPr/>
            <p:nvPr/>
          </p:nvSpPr>
          <p:spPr>
            <a:xfrm>
              <a:off x="803984" y="257098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2" name="pl32"/>
            <p:cNvSpPr/>
            <p:nvPr/>
          </p:nvSpPr>
          <p:spPr>
            <a:xfrm>
              <a:off x="803984" y="217411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3" name="pl33"/>
            <p:cNvSpPr/>
            <p:nvPr/>
          </p:nvSpPr>
          <p:spPr>
            <a:xfrm>
              <a:off x="803984" y="1777244"/>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4" name="pl34"/>
            <p:cNvSpPr/>
            <p:nvPr/>
          </p:nvSpPr>
          <p:spPr>
            <a:xfrm>
              <a:off x="117991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2433008"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686102"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493919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594167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4538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1179913" y="2769418"/>
              <a:ext cx="6265474" cy="1230295"/>
            </a:xfrm>
            <a:custGeom>
              <a:avLst/>
              <a:pathLst>
                <a:path w="6265474" h="1230295">
                  <a:moveTo>
                    <a:pt x="0" y="1190608"/>
                  </a:moveTo>
                  <a:lnTo>
                    <a:pt x="250618" y="1230295"/>
                  </a:lnTo>
                  <a:lnTo>
                    <a:pt x="501237" y="1190608"/>
                  </a:lnTo>
                  <a:lnTo>
                    <a:pt x="751856" y="1031861"/>
                  </a:lnTo>
                  <a:lnTo>
                    <a:pt x="1002475" y="912800"/>
                  </a:lnTo>
                  <a:lnTo>
                    <a:pt x="1253094" y="793739"/>
                  </a:lnTo>
                  <a:lnTo>
                    <a:pt x="1503713" y="634991"/>
                  </a:lnTo>
                  <a:lnTo>
                    <a:pt x="1754332" y="555617"/>
                  </a:lnTo>
                  <a:lnTo>
                    <a:pt x="2004951" y="317495"/>
                  </a:lnTo>
                  <a:lnTo>
                    <a:pt x="2255570" y="79373"/>
                  </a:lnTo>
                  <a:lnTo>
                    <a:pt x="2506189" y="238121"/>
                  </a:lnTo>
                  <a:lnTo>
                    <a:pt x="2756808" y="396869"/>
                  </a:lnTo>
                  <a:lnTo>
                    <a:pt x="3007427" y="476243"/>
                  </a:lnTo>
                  <a:lnTo>
                    <a:pt x="3258046" y="515930"/>
                  </a:lnTo>
                  <a:lnTo>
                    <a:pt x="3508665" y="476243"/>
                  </a:lnTo>
                  <a:lnTo>
                    <a:pt x="3759284" y="476243"/>
                  </a:lnTo>
                  <a:lnTo>
                    <a:pt x="4009903" y="238121"/>
                  </a:lnTo>
                  <a:lnTo>
                    <a:pt x="4260522" y="198434"/>
                  </a:lnTo>
                  <a:lnTo>
                    <a:pt x="4511141" y="79373"/>
                  </a:lnTo>
                  <a:lnTo>
                    <a:pt x="4761760" y="0"/>
                  </a:lnTo>
                  <a:lnTo>
                    <a:pt x="5012379" y="158747"/>
                  </a:lnTo>
                  <a:lnTo>
                    <a:pt x="5262998" y="357182"/>
                  </a:lnTo>
                  <a:lnTo>
                    <a:pt x="5513617" y="238121"/>
                  </a:lnTo>
                  <a:lnTo>
                    <a:pt x="5764236" y="39686"/>
                  </a:lnTo>
                  <a:lnTo>
                    <a:pt x="6014855" y="39686"/>
                  </a:lnTo>
                  <a:lnTo>
                    <a:pt x="6265474" y="39686"/>
                  </a:lnTo>
                </a:path>
              </a:pathLst>
            </a:custGeom>
            <a:ln w="27101" cap="flat">
              <a:solidFill>
                <a:srgbClr val="1C86EE">
                  <a:alpha val="100000"/>
                </a:srgbClr>
              </a:solidFill>
              <a:prstDash val="solid"/>
              <a:round/>
            </a:ln>
          </p:spPr>
          <p:txBody>
            <a:bodyPr/>
            <a:lstStyle/>
            <a:p/>
          </p:txBody>
        </p:sp>
        <p:sp>
          <p:nvSpPr>
            <p:cNvPr id="41" name="pl41"/>
            <p:cNvSpPr/>
            <p:nvPr/>
          </p:nvSpPr>
          <p:spPr>
            <a:xfrm>
              <a:off x="1179913" y="2769418"/>
              <a:ext cx="6265474" cy="2976522"/>
            </a:xfrm>
            <a:custGeom>
              <a:avLst/>
              <a:pathLst>
                <a:path w="6265474" h="2976522">
                  <a:moveTo>
                    <a:pt x="0" y="2976522"/>
                  </a:moveTo>
                  <a:lnTo>
                    <a:pt x="250618" y="2936835"/>
                  </a:lnTo>
                  <a:lnTo>
                    <a:pt x="501237" y="2619339"/>
                  </a:lnTo>
                  <a:lnTo>
                    <a:pt x="751856" y="2341530"/>
                  </a:lnTo>
                  <a:lnTo>
                    <a:pt x="1002475" y="1944661"/>
                  </a:lnTo>
                  <a:lnTo>
                    <a:pt x="1253094" y="1627165"/>
                  </a:lnTo>
                  <a:lnTo>
                    <a:pt x="1503713" y="1269982"/>
                  </a:lnTo>
                  <a:lnTo>
                    <a:pt x="1754332" y="793739"/>
                  </a:lnTo>
                  <a:lnTo>
                    <a:pt x="2004951" y="515930"/>
                  </a:lnTo>
                  <a:lnTo>
                    <a:pt x="2255570" y="119060"/>
                  </a:lnTo>
                  <a:lnTo>
                    <a:pt x="2506189" y="357182"/>
                  </a:lnTo>
                  <a:lnTo>
                    <a:pt x="2756808" y="476243"/>
                  </a:lnTo>
                  <a:lnTo>
                    <a:pt x="3007427" y="476243"/>
                  </a:lnTo>
                  <a:lnTo>
                    <a:pt x="3258046" y="515930"/>
                  </a:lnTo>
                  <a:lnTo>
                    <a:pt x="3508665" y="476243"/>
                  </a:lnTo>
                  <a:lnTo>
                    <a:pt x="3759284" y="476243"/>
                  </a:lnTo>
                  <a:lnTo>
                    <a:pt x="4009903" y="238121"/>
                  </a:lnTo>
                  <a:lnTo>
                    <a:pt x="4260522" y="198434"/>
                  </a:lnTo>
                  <a:lnTo>
                    <a:pt x="4511141" y="79373"/>
                  </a:lnTo>
                  <a:lnTo>
                    <a:pt x="4761760" y="0"/>
                  </a:lnTo>
                  <a:lnTo>
                    <a:pt x="5012379" y="158747"/>
                  </a:lnTo>
                  <a:lnTo>
                    <a:pt x="5262998" y="357182"/>
                  </a:lnTo>
                  <a:lnTo>
                    <a:pt x="5513617" y="238121"/>
                  </a:lnTo>
                  <a:lnTo>
                    <a:pt x="5764236" y="39686"/>
                  </a:lnTo>
                  <a:lnTo>
                    <a:pt x="6014855" y="39686"/>
                  </a:lnTo>
                  <a:lnTo>
                    <a:pt x="6265474" y="39686"/>
                  </a:lnTo>
                </a:path>
              </a:pathLst>
            </a:custGeom>
            <a:ln w="27101" cap="flat">
              <a:solidFill>
                <a:srgbClr val="80BD41">
                  <a:alpha val="100000"/>
                </a:srgbClr>
              </a:solidFill>
              <a:prstDash val="solid"/>
              <a:round/>
            </a:ln>
          </p:spPr>
          <p:txBody>
            <a:bodyPr/>
            <a:lstStyle/>
            <a:p/>
          </p:txBody>
        </p:sp>
        <p:sp>
          <p:nvSpPr>
            <p:cNvPr id="42" name="pl42"/>
            <p:cNvSpPr/>
            <p:nvPr/>
          </p:nvSpPr>
          <p:spPr>
            <a:xfrm>
              <a:off x="1179913" y="2769418"/>
              <a:ext cx="6265474" cy="2976522"/>
            </a:xfrm>
            <a:custGeom>
              <a:avLst/>
              <a:pathLst>
                <a:path w="6265474" h="2976522">
                  <a:moveTo>
                    <a:pt x="0" y="2976522"/>
                  </a:moveTo>
                  <a:lnTo>
                    <a:pt x="250618" y="2976522"/>
                  </a:lnTo>
                  <a:lnTo>
                    <a:pt x="501237" y="2738400"/>
                  </a:lnTo>
                  <a:lnTo>
                    <a:pt x="751856" y="2738400"/>
                  </a:lnTo>
                  <a:lnTo>
                    <a:pt x="1002475" y="2778087"/>
                  </a:lnTo>
                  <a:lnTo>
                    <a:pt x="1253094" y="2698713"/>
                  </a:lnTo>
                  <a:lnTo>
                    <a:pt x="1503713" y="2381217"/>
                  </a:lnTo>
                  <a:lnTo>
                    <a:pt x="1754332" y="2222469"/>
                  </a:lnTo>
                  <a:lnTo>
                    <a:pt x="2004951" y="1865287"/>
                  </a:lnTo>
                  <a:lnTo>
                    <a:pt x="2255570" y="1349356"/>
                  </a:lnTo>
                  <a:lnTo>
                    <a:pt x="2506189" y="1309669"/>
                  </a:lnTo>
                  <a:lnTo>
                    <a:pt x="2756808" y="1349356"/>
                  </a:lnTo>
                  <a:lnTo>
                    <a:pt x="3007427" y="1111234"/>
                  </a:lnTo>
                  <a:lnTo>
                    <a:pt x="3258046" y="793739"/>
                  </a:lnTo>
                  <a:lnTo>
                    <a:pt x="3508665" y="476243"/>
                  </a:lnTo>
                  <a:lnTo>
                    <a:pt x="3759284" y="476243"/>
                  </a:lnTo>
                  <a:lnTo>
                    <a:pt x="4009903" y="238121"/>
                  </a:lnTo>
                  <a:lnTo>
                    <a:pt x="4260522" y="198434"/>
                  </a:lnTo>
                  <a:lnTo>
                    <a:pt x="4511141" y="79373"/>
                  </a:lnTo>
                  <a:lnTo>
                    <a:pt x="4761760" y="0"/>
                  </a:lnTo>
                  <a:lnTo>
                    <a:pt x="5012379" y="158747"/>
                  </a:lnTo>
                  <a:lnTo>
                    <a:pt x="5262998" y="357182"/>
                  </a:lnTo>
                  <a:lnTo>
                    <a:pt x="5513617" y="238121"/>
                  </a:lnTo>
                  <a:lnTo>
                    <a:pt x="5764236" y="39686"/>
                  </a:lnTo>
                  <a:lnTo>
                    <a:pt x="6014855" y="39686"/>
                  </a:lnTo>
                  <a:lnTo>
                    <a:pt x="6265474" y="39686"/>
                  </a:lnTo>
                </a:path>
              </a:pathLst>
            </a:custGeom>
            <a:ln w="27101" cap="flat">
              <a:solidFill>
                <a:srgbClr val="EE00EE">
                  <a:alpha val="100000"/>
                </a:srgbClr>
              </a:solidFill>
              <a:prstDash val="solid"/>
              <a:round/>
            </a:ln>
          </p:spPr>
          <p:txBody>
            <a:bodyPr/>
            <a:lstStyle/>
            <a:p/>
          </p:txBody>
        </p:sp>
        <p:sp>
          <p:nvSpPr>
            <p:cNvPr id="43" name="pl43"/>
            <p:cNvSpPr/>
            <p:nvPr/>
          </p:nvSpPr>
          <p:spPr>
            <a:xfrm>
              <a:off x="3686102" y="3523470"/>
              <a:ext cx="3759284" cy="2222469"/>
            </a:xfrm>
            <a:custGeom>
              <a:avLst/>
              <a:pathLst>
                <a:path w="3759284" h="2222469">
                  <a:moveTo>
                    <a:pt x="0" y="2222469"/>
                  </a:moveTo>
                  <a:lnTo>
                    <a:pt x="250618" y="2222469"/>
                  </a:lnTo>
                  <a:lnTo>
                    <a:pt x="501237" y="2222469"/>
                  </a:lnTo>
                  <a:lnTo>
                    <a:pt x="751856" y="2222469"/>
                  </a:lnTo>
                  <a:lnTo>
                    <a:pt x="1002475" y="2222469"/>
                  </a:lnTo>
                  <a:lnTo>
                    <a:pt x="1253094" y="2222469"/>
                  </a:lnTo>
                  <a:lnTo>
                    <a:pt x="1503713" y="2222469"/>
                  </a:lnTo>
                  <a:lnTo>
                    <a:pt x="1754332" y="2222469"/>
                  </a:lnTo>
                  <a:lnTo>
                    <a:pt x="2004951" y="2222469"/>
                  </a:lnTo>
                  <a:lnTo>
                    <a:pt x="2255570" y="2182783"/>
                  </a:lnTo>
                  <a:lnTo>
                    <a:pt x="2506189" y="2143096"/>
                  </a:lnTo>
                  <a:lnTo>
                    <a:pt x="2756808" y="2063722"/>
                  </a:lnTo>
                  <a:lnTo>
                    <a:pt x="3007427" y="2024035"/>
                  </a:lnTo>
                  <a:lnTo>
                    <a:pt x="3258046" y="1190608"/>
                  </a:lnTo>
                  <a:lnTo>
                    <a:pt x="3508665" y="476243"/>
                  </a:lnTo>
                  <a:lnTo>
                    <a:pt x="3759284" y="0"/>
                  </a:lnTo>
                </a:path>
              </a:pathLst>
            </a:custGeom>
            <a:ln w="27101" cap="flat">
              <a:solidFill>
                <a:srgbClr val="6A3D9A">
                  <a:alpha val="100000"/>
                </a:srgbClr>
              </a:solidFill>
              <a:prstDash val="solid"/>
              <a:round/>
            </a:ln>
          </p:spPr>
          <p:txBody>
            <a:bodyPr/>
            <a:lstStyle/>
            <a:p/>
          </p:txBody>
        </p:sp>
        <p:sp>
          <p:nvSpPr>
            <p:cNvPr id="44" name="pl44"/>
            <p:cNvSpPr/>
            <p:nvPr/>
          </p:nvSpPr>
          <p:spPr>
            <a:xfrm>
              <a:off x="4939197" y="2650357"/>
              <a:ext cx="2506189" cy="1984348"/>
            </a:xfrm>
            <a:custGeom>
              <a:avLst/>
              <a:pathLst>
                <a:path w="2506189" h="1984348">
                  <a:moveTo>
                    <a:pt x="0" y="1984348"/>
                  </a:moveTo>
                  <a:lnTo>
                    <a:pt x="250618" y="1150921"/>
                  </a:lnTo>
                  <a:lnTo>
                    <a:pt x="501237" y="1309669"/>
                  </a:lnTo>
                  <a:lnTo>
                    <a:pt x="751856" y="595304"/>
                  </a:lnTo>
                  <a:lnTo>
                    <a:pt x="1002475" y="158747"/>
                  </a:lnTo>
                  <a:lnTo>
                    <a:pt x="1253094" y="238121"/>
                  </a:lnTo>
                  <a:lnTo>
                    <a:pt x="1503713" y="436556"/>
                  </a:lnTo>
                  <a:lnTo>
                    <a:pt x="1754332" y="357182"/>
                  </a:lnTo>
                  <a:lnTo>
                    <a:pt x="2004951" y="39686"/>
                  </a:lnTo>
                  <a:lnTo>
                    <a:pt x="2255570" y="39686"/>
                  </a:lnTo>
                  <a:lnTo>
                    <a:pt x="2506189" y="0"/>
                  </a:lnTo>
                </a:path>
              </a:pathLst>
            </a:custGeom>
            <a:ln w="27101" cap="flat">
              <a:solidFill>
                <a:srgbClr val="E31A1C">
                  <a:alpha val="100000"/>
                </a:srgbClr>
              </a:solidFill>
              <a:prstDash val="solid"/>
              <a:round/>
            </a:ln>
          </p:spPr>
          <p:txBody>
            <a:bodyPr/>
            <a:lstStyle/>
            <a:p/>
          </p:txBody>
        </p:sp>
        <p:sp>
          <p:nvSpPr>
            <p:cNvPr id="45" name="pl45"/>
            <p:cNvSpPr/>
            <p:nvPr/>
          </p:nvSpPr>
          <p:spPr>
            <a:xfrm>
              <a:off x="6442911" y="3285348"/>
              <a:ext cx="1002475" cy="2143096"/>
            </a:xfrm>
            <a:custGeom>
              <a:avLst/>
              <a:pathLst>
                <a:path w="1002475" h="2143096">
                  <a:moveTo>
                    <a:pt x="0" y="2143096"/>
                  </a:moveTo>
                  <a:lnTo>
                    <a:pt x="250618" y="1309669"/>
                  </a:lnTo>
                  <a:lnTo>
                    <a:pt x="501237" y="714365"/>
                  </a:lnTo>
                  <a:lnTo>
                    <a:pt x="751856" y="238121"/>
                  </a:lnTo>
                  <a:lnTo>
                    <a:pt x="1002475" y="0"/>
                  </a:lnTo>
                </a:path>
              </a:pathLst>
            </a:custGeom>
            <a:ln w="27101" cap="flat">
              <a:solidFill>
                <a:srgbClr val="FF7F00">
                  <a:alpha val="100000"/>
                </a:srgbClr>
              </a:solidFill>
              <a:prstDash val="solid"/>
              <a:round/>
            </a:ln>
          </p:spPr>
          <p:txBody>
            <a:bodyPr/>
            <a:lstStyle/>
            <a:p/>
          </p:txBody>
        </p:sp>
        <p:sp>
          <p:nvSpPr>
            <p:cNvPr id="46" name="pl46"/>
            <p:cNvSpPr/>
            <p:nvPr/>
          </p:nvSpPr>
          <p:spPr>
            <a:xfrm>
              <a:off x="1179913" y="2928166"/>
              <a:ext cx="6265474" cy="952487"/>
            </a:xfrm>
            <a:custGeom>
              <a:avLst/>
              <a:pathLst>
                <a:path w="6265474" h="952487">
                  <a:moveTo>
                    <a:pt x="0" y="952487"/>
                  </a:moveTo>
                  <a:lnTo>
                    <a:pt x="250618" y="952487"/>
                  </a:lnTo>
                  <a:lnTo>
                    <a:pt x="501237" y="952487"/>
                  </a:lnTo>
                  <a:lnTo>
                    <a:pt x="751856" y="833426"/>
                  </a:lnTo>
                  <a:lnTo>
                    <a:pt x="1002475" y="714365"/>
                  </a:lnTo>
                  <a:lnTo>
                    <a:pt x="1253094" y="555617"/>
                  </a:lnTo>
                  <a:lnTo>
                    <a:pt x="1503713" y="476243"/>
                  </a:lnTo>
                  <a:lnTo>
                    <a:pt x="1754332" y="476243"/>
                  </a:lnTo>
                  <a:lnTo>
                    <a:pt x="2004951" y="277808"/>
                  </a:lnTo>
                  <a:lnTo>
                    <a:pt x="2255570" y="0"/>
                  </a:lnTo>
                  <a:lnTo>
                    <a:pt x="2506189" y="158747"/>
                  </a:lnTo>
                  <a:lnTo>
                    <a:pt x="2756808" y="317495"/>
                  </a:lnTo>
                  <a:lnTo>
                    <a:pt x="3007427" y="396869"/>
                  </a:lnTo>
                  <a:lnTo>
                    <a:pt x="3258046" y="396869"/>
                  </a:lnTo>
                  <a:lnTo>
                    <a:pt x="3508665" y="396869"/>
                  </a:lnTo>
                  <a:lnTo>
                    <a:pt x="3759284" y="396869"/>
                  </a:lnTo>
                  <a:lnTo>
                    <a:pt x="4009903" y="277808"/>
                  </a:lnTo>
                  <a:lnTo>
                    <a:pt x="4260522" y="158747"/>
                  </a:lnTo>
                  <a:lnTo>
                    <a:pt x="4511141" y="158747"/>
                  </a:lnTo>
                  <a:lnTo>
                    <a:pt x="4761760" y="119060"/>
                  </a:lnTo>
                  <a:lnTo>
                    <a:pt x="5012379" y="158747"/>
                  </a:lnTo>
                  <a:lnTo>
                    <a:pt x="5262998" y="317495"/>
                  </a:lnTo>
                  <a:lnTo>
                    <a:pt x="5513617" y="317495"/>
                  </a:lnTo>
                  <a:lnTo>
                    <a:pt x="5764236" y="158747"/>
                  </a:lnTo>
                  <a:lnTo>
                    <a:pt x="6014855" y="79373"/>
                  </a:lnTo>
                  <a:lnTo>
                    <a:pt x="6265474" y="119060"/>
                  </a:lnTo>
                </a:path>
              </a:pathLst>
            </a:custGeom>
            <a:ln w="27101" cap="flat">
              <a:solidFill>
                <a:srgbClr val="FFC20E">
                  <a:alpha val="100000"/>
                </a:srgbClr>
              </a:solidFill>
              <a:prstDash val="solid"/>
              <a:round/>
            </a:ln>
          </p:spPr>
          <p:txBody>
            <a:bodyPr/>
            <a:lstStyle/>
            <a:p/>
          </p:txBody>
        </p:sp>
        <p:sp>
          <p:nvSpPr>
            <p:cNvPr id="47" name="pl47"/>
            <p:cNvSpPr/>
            <p:nvPr/>
          </p:nvSpPr>
          <p:spPr>
            <a:xfrm>
              <a:off x="1179913" y="3682218"/>
              <a:ext cx="6265474" cy="1865287"/>
            </a:xfrm>
            <a:custGeom>
              <a:avLst/>
              <a:pathLst>
                <a:path w="6265474" h="1865287">
                  <a:moveTo>
                    <a:pt x="0" y="1825600"/>
                  </a:moveTo>
                  <a:lnTo>
                    <a:pt x="250618" y="1865287"/>
                  </a:lnTo>
                  <a:lnTo>
                    <a:pt x="501237" y="1825600"/>
                  </a:lnTo>
                  <a:lnTo>
                    <a:pt x="751856" y="1825600"/>
                  </a:lnTo>
                  <a:lnTo>
                    <a:pt x="1002475" y="1825600"/>
                  </a:lnTo>
                  <a:lnTo>
                    <a:pt x="1253094" y="1865287"/>
                  </a:lnTo>
                  <a:lnTo>
                    <a:pt x="1503713" y="1865287"/>
                  </a:lnTo>
                  <a:lnTo>
                    <a:pt x="1754332" y="1865287"/>
                  </a:lnTo>
                  <a:lnTo>
                    <a:pt x="2004951" y="1865287"/>
                  </a:lnTo>
                  <a:lnTo>
                    <a:pt x="2255570" y="1865287"/>
                  </a:lnTo>
                  <a:lnTo>
                    <a:pt x="2506189" y="1865287"/>
                  </a:lnTo>
                  <a:lnTo>
                    <a:pt x="2756808" y="1865287"/>
                  </a:lnTo>
                  <a:lnTo>
                    <a:pt x="3007427" y="1706539"/>
                  </a:lnTo>
                  <a:lnTo>
                    <a:pt x="3258046" y="1706539"/>
                  </a:lnTo>
                  <a:lnTo>
                    <a:pt x="3508665" y="1587478"/>
                  </a:lnTo>
                  <a:lnTo>
                    <a:pt x="3759284" y="1389043"/>
                  </a:lnTo>
                  <a:lnTo>
                    <a:pt x="4009903" y="1309669"/>
                  </a:lnTo>
                  <a:lnTo>
                    <a:pt x="4260522" y="1230295"/>
                  </a:lnTo>
                  <a:lnTo>
                    <a:pt x="4511141" y="1230295"/>
                  </a:lnTo>
                  <a:lnTo>
                    <a:pt x="4761760" y="992174"/>
                  </a:lnTo>
                  <a:lnTo>
                    <a:pt x="5012379" y="833426"/>
                  </a:lnTo>
                  <a:lnTo>
                    <a:pt x="5262998" y="634991"/>
                  </a:lnTo>
                  <a:lnTo>
                    <a:pt x="5513617" y="515930"/>
                  </a:lnTo>
                  <a:lnTo>
                    <a:pt x="5764236" y="238121"/>
                  </a:lnTo>
                  <a:lnTo>
                    <a:pt x="6014855" y="79373"/>
                  </a:lnTo>
                  <a:lnTo>
                    <a:pt x="6265474" y="0"/>
                  </a:lnTo>
                </a:path>
              </a:pathLst>
            </a:custGeom>
            <a:ln w="27101" cap="flat">
              <a:solidFill>
                <a:srgbClr val="008B00">
                  <a:alpha val="100000"/>
                </a:srgbClr>
              </a:solidFill>
              <a:prstDash val="solid"/>
              <a:round/>
            </a:ln>
          </p:spPr>
          <p:txBody>
            <a:bodyPr/>
            <a:lstStyle/>
            <a:p/>
          </p:txBody>
        </p:sp>
        <p:sp>
          <p:nvSpPr>
            <p:cNvPr id="48" name="pl48"/>
            <p:cNvSpPr/>
            <p:nvPr/>
          </p:nvSpPr>
          <p:spPr>
            <a:xfrm>
              <a:off x="3184865" y="2888479"/>
              <a:ext cx="4260522" cy="2857461"/>
            </a:xfrm>
            <a:custGeom>
              <a:avLst/>
              <a:pathLst>
                <a:path w="4260522" h="2857461">
                  <a:moveTo>
                    <a:pt x="0" y="2857461"/>
                  </a:moveTo>
                  <a:lnTo>
                    <a:pt x="250618" y="2857461"/>
                  </a:lnTo>
                  <a:lnTo>
                    <a:pt x="501237" y="2817774"/>
                  </a:lnTo>
                  <a:lnTo>
                    <a:pt x="751856" y="2619339"/>
                  </a:lnTo>
                  <a:lnTo>
                    <a:pt x="1002475" y="2460591"/>
                  </a:lnTo>
                  <a:lnTo>
                    <a:pt x="1253094" y="2341530"/>
                  </a:lnTo>
                  <a:lnTo>
                    <a:pt x="1503713" y="1984348"/>
                  </a:lnTo>
                  <a:lnTo>
                    <a:pt x="1754332" y="952487"/>
                  </a:lnTo>
                  <a:lnTo>
                    <a:pt x="2004951" y="396869"/>
                  </a:lnTo>
                  <a:lnTo>
                    <a:pt x="2255570" y="198434"/>
                  </a:lnTo>
                  <a:lnTo>
                    <a:pt x="2506189" y="79373"/>
                  </a:lnTo>
                  <a:lnTo>
                    <a:pt x="2756808" y="0"/>
                  </a:lnTo>
                  <a:lnTo>
                    <a:pt x="3007427" y="158747"/>
                  </a:lnTo>
                  <a:lnTo>
                    <a:pt x="3258046" y="436556"/>
                  </a:lnTo>
                  <a:lnTo>
                    <a:pt x="3508665" y="238121"/>
                  </a:lnTo>
                  <a:lnTo>
                    <a:pt x="3759284" y="39686"/>
                  </a:lnTo>
                  <a:lnTo>
                    <a:pt x="4009903" y="39686"/>
                  </a:lnTo>
                  <a:lnTo>
                    <a:pt x="4260522" y="39686"/>
                  </a:lnTo>
                </a:path>
              </a:pathLst>
            </a:custGeom>
            <a:ln w="27101" cap="flat">
              <a:solidFill>
                <a:srgbClr val="9A32CD">
                  <a:alpha val="100000"/>
                </a:srgbClr>
              </a:solidFill>
              <a:prstDash val="solid"/>
              <a:round/>
            </a:ln>
          </p:spPr>
          <p:txBody>
            <a:bodyPr/>
            <a:lstStyle/>
            <a:p/>
          </p:txBody>
        </p:sp>
        <p:sp>
          <p:nvSpPr>
            <p:cNvPr id="49" name="pl49"/>
            <p:cNvSpPr/>
            <p:nvPr/>
          </p:nvSpPr>
          <p:spPr>
            <a:xfrm>
              <a:off x="2683627" y="3364722"/>
              <a:ext cx="4761760" cy="2381217"/>
            </a:xfrm>
            <a:custGeom>
              <a:avLst/>
              <a:pathLst>
                <a:path w="4761760" h="2381217">
                  <a:moveTo>
                    <a:pt x="0" y="2381217"/>
                  </a:moveTo>
                  <a:lnTo>
                    <a:pt x="250618" y="2381217"/>
                  </a:lnTo>
                  <a:lnTo>
                    <a:pt x="501237" y="2381217"/>
                  </a:lnTo>
                  <a:lnTo>
                    <a:pt x="751856" y="2381217"/>
                  </a:lnTo>
                  <a:lnTo>
                    <a:pt x="1002475" y="2381217"/>
                  </a:lnTo>
                  <a:lnTo>
                    <a:pt x="1253094" y="2381217"/>
                  </a:lnTo>
                  <a:lnTo>
                    <a:pt x="1503713" y="2262156"/>
                  </a:lnTo>
                  <a:lnTo>
                    <a:pt x="1754332" y="2143096"/>
                  </a:lnTo>
                  <a:lnTo>
                    <a:pt x="2004951" y="1785913"/>
                  </a:lnTo>
                  <a:lnTo>
                    <a:pt x="2255570" y="1508104"/>
                  </a:lnTo>
                  <a:lnTo>
                    <a:pt x="2506189" y="1309669"/>
                  </a:lnTo>
                  <a:lnTo>
                    <a:pt x="2756808" y="1150921"/>
                  </a:lnTo>
                  <a:lnTo>
                    <a:pt x="3007427" y="1111234"/>
                  </a:lnTo>
                  <a:lnTo>
                    <a:pt x="3258046" y="1111234"/>
                  </a:lnTo>
                  <a:lnTo>
                    <a:pt x="3508665" y="1031861"/>
                  </a:lnTo>
                  <a:lnTo>
                    <a:pt x="3759284" y="1031861"/>
                  </a:lnTo>
                  <a:lnTo>
                    <a:pt x="4009903" y="714365"/>
                  </a:lnTo>
                  <a:lnTo>
                    <a:pt x="4260522" y="158747"/>
                  </a:lnTo>
                  <a:lnTo>
                    <a:pt x="4511141" y="0"/>
                  </a:lnTo>
                  <a:lnTo>
                    <a:pt x="4761760" y="79373"/>
                  </a:lnTo>
                </a:path>
              </a:pathLst>
            </a:custGeom>
            <a:ln w="27101" cap="flat">
              <a:solidFill>
                <a:srgbClr val="836FFF">
                  <a:alpha val="100000"/>
                </a:srgbClr>
              </a:solidFill>
              <a:prstDash val="solid"/>
              <a:round/>
            </a:ln>
          </p:spPr>
          <p:txBody>
            <a:bodyPr/>
            <a:lstStyle/>
            <a:p/>
          </p:txBody>
        </p:sp>
        <p:sp>
          <p:nvSpPr>
            <p:cNvPr id="50" name="pl50"/>
            <p:cNvSpPr/>
            <p:nvPr/>
          </p:nvSpPr>
          <p:spPr>
            <a:xfrm>
              <a:off x="1179913" y="4317209"/>
              <a:ext cx="6265474" cy="1428730"/>
            </a:xfrm>
            <a:custGeom>
              <a:avLst/>
              <a:pathLst>
                <a:path w="6265474" h="1428730">
                  <a:moveTo>
                    <a:pt x="0" y="1428730"/>
                  </a:moveTo>
                  <a:lnTo>
                    <a:pt x="250618" y="1428730"/>
                  </a:lnTo>
                  <a:lnTo>
                    <a:pt x="501237" y="1428730"/>
                  </a:lnTo>
                  <a:lnTo>
                    <a:pt x="751856" y="1428730"/>
                  </a:lnTo>
                  <a:lnTo>
                    <a:pt x="1002475" y="1428730"/>
                  </a:lnTo>
                  <a:lnTo>
                    <a:pt x="1253094" y="1428730"/>
                  </a:lnTo>
                  <a:lnTo>
                    <a:pt x="1503713" y="1428730"/>
                  </a:lnTo>
                  <a:lnTo>
                    <a:pt x="1754332" y="1428730"/>
                  </a:lnTo>
                  <a:lnTo>
                    <a:pt x="2004951" y="1428730"/>
                  </a:lnTo>
                  <a:lnTo>
                    <a:pt x="2255570" y="1428730"/>
                  </a:lnTo>
                  <a:lnTo>
                    <a:pt x="2506189" y="1428730"/>
                  </a:lnTo>
                  <a:lnTo>
                    <a:pt x="2756808" y="1428730"/>
                  </a:lnTo>
                  <a:lnTo>
                    <a:pt x="3007427" y="1428730"/>
                  </a:lnTo>
                  <a:lnTo>
                    <a:pt x="3258046" y="1111234"/>
                  </a:lnTo>
                  <a:lnTo>
                    <a:pt x="3508665" y="1111234"/>
                  </a:lnTo>
                  <a:lnTo>
                    <a:pt x="3759284" y="992174"/>
                  </a:lnTo>
                  <a:lnTo>
                    <a:pt x="4009903" y="912800"/>
                  </a:lnTo>
                  <a:lnTo>
                    <a:pt x="4260522" y="634991"/>
                  </a:lnTo>
                  <a:lnTo>
                    <a:pt x="4511141" y="436556"/>
                  </a:lnTo>
                  <a:lnTo>
                    <a:pt x="4761760" y="357182"/>
                  </a:lnTo>
                  <a:lnTo>
                    <a:pt x="5012379" y="357182"/>
                  </a:lnTo>
                  <a:lnTo>
                    <a:pt x="5262998" y="317495"/>
                  </a:lnTo>
                  <a:lnTo>
                    <a:pt x="5513617" y="357182"/>
                  </a:lnTo>
                  <a:lnTo>
                    <a:pt x="5764236" y="317495"/>
                  </a:lnTo>
                  <a:lnTo>
                    <a:pt x="6014855" y="198434"/>
                  </a:lnTo>
                  <a:lnTo>
                    <a:pt x="6265474" y="0"/>
                  </a:lnTo>
                </a:path>
              </a:pathLst>
            </a:custGeom>
            <a:ln w="27101" cap="flat">
              <a:solidFill>
                <a:srgbClr val="FB9A99">
                  <a:alpha val="100000"/>
                </a:srgbClr>
              </a:solidFill>
              <a:prstDash val="solid"/>
              <a:round/>
            </a:ln>
          </p:spPr>
          <p:txBody>
            <a:bodyPr/>
            <a:lstStyle/>
            <a:p/>
          </p:txBody>
        </p:sp>
        <p:sp>
          <p:nvSpPr>
            <p:cNvPr id="51" name="pl51"/>
            <p:cNvSpPr/>
            <p:nvPr/>
          </p:nvSpPr>
          <p:spPr>
            <a:xfrm>
              <a:off x="1179913" y="3166288"/>
              <a:ext cx="6265474" cy="2024035"/>
            </a:xfrm>
            <a:custGeom>
              <a:avLst/>
              <a:pathLst>
                <a:path w="6265474" h="2024035">
                  <a:moveTo>
                    <a:pt x="0" y="2024035"/>
                  </a:moveTo>
                  <a:lnTo>
                    <a:pt x="250618" y="2024035"/>
                  </a:lnTo>
                  <a:lnTo>
                    <a:pt x="501237" y="1944661"/>
                  </a:lnTo>
                  <a:lnTo>
                    <a:pt x="751856" y="1904974"/>
                  </a:lnTo>
                  <a:lnTo>
                    <a:pt x="1002475" y="1825600"/>
                  </a:lnTo>
                  <a:lnTo>
                    <a:pt x="1253094" y="1746226"/>
                  </a:lnTo>
                  <a:lnTo>
                    <a:pt x="1503713" y="1666852"/>
                  </a:lnTo>
                  <a:lnTo>
                    <a:pt x="1754332" y="1587478"/>
                  </a:lnTo>
                  <a:lnTo>
                    <a:pt x="2004951" y="1468417"/>
                  </a:lnTo>
                  <a:lnTo>
                    <a:pt x="2255570" y="1349356"/>
                  </a:lnTo>
                  <a:lnTo>
                    <a:pt x="2506189" y="1389043"/>
                  </a:lnTo>
                  <a:lnTo>
                    <a:pt x="2756808" y="1428730"/>
                  </a:lnTo>
                  <a:lnTo>
                    <a:pt x="3007427" y="1428730"/>
                  </a:lnTo>
                  <a:lnTo>
                    <a:pt x="3258046" y="1349356"/>
                  </a:lnTo>
                  <a:lnTo>
                    <a:pt x="3508665" y="1269982"/>
                  </a:lnTo>
                  <a:lnTo>
                    <a:pt x="3759284" y="1031861"/>
                  </a:lnTo>
                  <a:lnTo>
                    <a:pt x="4009903" y="793739"/>
                  </a:lnTo>
                  <a:lnTo>
                    <a:pt x="4260522" y="754052"/>
                  </a:lnTo>
                  <a:lnTo>
                    <a:pt x="4511141" y="634991"/>
                  </a:lnTo>
                  <a:lnTo>
                    <a:pt x="4761760" y="515930"/>
                  </a:lnTo>
                  <a:lnTo>
                    <a:pt x="5012379" y="595304"/>
                  </a:lnTo>
                  <a:lnTo>
                    <a:pt x="5262998" y="634991"/>
                  </a:lnTo>
                  <a:lnTo>
                    <a:pt x="5513617" y="476243"/>
                  </a:lnTo>
                  <a:lnTo>
                    <a:pt x="5764236" y="198434"/>
                  </a:lnTo>
                  <a:lnTo>
                    <a:pt x="6014855" y="39686"/>
                  </a:lnTo>
                  <a:lnTo>
                    <a:pt x="6265474" y="0"/>
                  </a:lnTo>
                </a:path>
              </a:pathLst>
            </a:custGeom>
            <a:ln w="27101" cap="flat">
              <a:solidFill>
                <a:srgbClr val="002759">
                  <a:alpha val="100000"/>
                </a:srgbClr>
              </a:solidFill>
              <a:prstDash val="solid"/>
              <a:round/>
            </a:ln>
          </p:spPr>
          <p:txBody>
            <a:bodyPr/>
            <a:lstStyle/>
            <a:p/>
          </p:txBody>
        </p:sp>
        <p:sp>
          <p:nvSpPr>
            <p:cNvPr id="52" name="pt52"/>
            <p:cNvSpPr/>
            <p:nvPr/>
          </p:nvSpPr>
          <p:spPr>
            <a:xfrm>
              <a:off x="1155087" y="516549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405706" y="516549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656325" y="508612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906944" y="504643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157563" y="496706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408182" y="488768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658801" y="48083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909420" y="47289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160039" y="460987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410658" y="44908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661277" y="45305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11896" y="45701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162514" y="45701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413133" y="44908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4663752" y="44114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4914371" y="417332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5164990" y="393520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5415609" y="38955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5666228" y="37764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pt71"/>
            <p:cNvSpPr/>
            <p:nvPr/>
          </p:nvSpPr>
          <p:spPr>
            <a:xfrm>
              <a:off x="5916847" y="36573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2" name="pt72"/>
            <p:cNvSpPr/>
            <p:nvPr/>
          </p:nvSpPr>
          <p:spPr>
            <a:xfrm>
              <a:off x="6167466" y="373676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pt73"/>
            <p:cNvSpPr/>
            <p:nvPr/>
          </p:nvSpPr>
          <p:spPr>
            <a:xfrm>
              <a:off x="6418085" y="37764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4" name="pt74"/>
            <p:cNvSpPr/>
            <p:nvPr/>
          </p:nvSpPr>
          <p:spPr>
            <a:xfrm>
              <a:off x="6668704" y="36177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5" name="pt75"/>
            <p:cNvSpPr/>
            <p:nvPr/>
          </p:nvSpPr>
          <p:spPr>
            <a:xfrm>
              <a:off x="6919323" y="333989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6" name="pt76"/>
            <p:cNvSpPr/>
            <p:nvPr/>
          </p:nvSpPr>
          <p:spPr>
            <a:xfrm>
              <a:off x="7169942" y="31811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7" name="pt77"/>
            <p:cNvSpPr/>
            <p:nvPr/>
          </p:nvSpPr>
          <p:spPr>
            <a:xfrm>
              <a:off x="7420561" y="314146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8" name="pl78"/>
            <p:cNvSpPr/>
            <p:nvPr/>
          </p:nvSpPr>
          <p:spPr>
            <a:xfrm>
              <a:off x="7455181" y="1798983"/>
              <a:ext cx="970187" cy="842865"/>
            </a:xfrm>
            <a:custGeom>
              <a:avLst/>
              <a:pathLst>
                <a:path w="970187" h="842865">
                  <a:moveTo>
                    <a:pt x="970187" y="0"/>
                  </a:moveTo>
                  <a:lnTo>
                    <a:pt x="0" y="842865"/>
                  </a:lnTo>
                </a:path>
              </a:pathLst>
            </a:custGeom>
          </p:spPr>
          <p:txBody>
            <a:bodyPr/>
            <a:lstStyle/>
            <a:p/>
          </p:txBody>
        </p:sp>
        <p:sp>
          <p:nvSpPr>
            <p:cNvPr id="79" name="pl79"/>
            <p:cNvSpPr/>
            <p:nvPr/>
          </p:nvSpPr>
          <p:spPr>
            <a:xfrm>
              <a:off x="7462683" y="2579864"/>
              <a:ext cx="980791" cy="225268"/>
            </a:xfrm>
            <a:custGeom>
              <a:avLst/>
              <a:pathLst>
                <a:path w="980791" h="225268">
                  <a:moveTo>
                    <a:pt x="980791" y="0"/>
                  </a:moveTo>
                  <a:lnTo>
                    <a:pt x="0" y="225268"/>
                  </a:lnTo>
                </a:path>
              </a:pathLst>
            </a:custGeom>
          </p:spPr>
          <p:txBody>
            <a:bodyPr/>
            <a:lstStyle/>
            <a:p/>
          </p:txBody>
        </p:sp>
        <p:sp>
          <p:nvSpPr>
            <p:cNvPr id="80" name="pl80"/>
            <p:cNvSpPr/>
            <p:nvPr/>
          </p:nvSpPr>
          <p:spPr>
            <a:xfrm>
              <a:off x="7455636" y="2063988"/>
              <a:ext cx="903438" cy="736758"/>
            </a:xfrm>
            <a:custGeom>
              <a:avLst/>
              <a:pathLst>
                <a:path w="903438" h="736758">
                  <a:moveTo>
                    <a:pt x="903438" y="0"/>
                  </a:moveTo>
                  <a:lnTo>
                    <a:pt x="0" y="736758"/>
                  </a:lnTo>
                </a:path>
              </a:pathLst>
            </a:custGeom>
          </p:spPr>
          <p:txBody>
            <a:bodyPr/>
            <a:lstStyle/>
            <a:p/>
          </p:txBody>
        </p:sp>
        <p:sp>
          <p:nvSpPr>
            <p:cNvPr id="81" name="pl81"/>
            <p:cNvSpPr/>
            <p:nvPr/>
          </p:nvSpPr>
          <p:spPr>
            <a:xfrm>
              <a:off x="7459578" y="2322739"/>
              <a:ext cx="1038029" cy="479806"/>
            </a:xfrm>
            <a:custGeom>
              <a:avLst/>
              <a:pathLst>
                <a:path w="1038029" h="479806">
                  <a:moveTo>
                    <a:pt x="1038029" y="0"/>
                  </a:moveTo>
                  <a:lnTo>
                    <a:pt x="0" y="479806"/>
                  </a:lnTo>
                </a:path>
              </a:pathLst>
            </a:custGeom>
          </p:spPr>
          <p:txBody>
            <a:bodyPr/>
            <a:lstStyle/>
            <a:p/>
          </p:txBody>
        </p:sp>
        <p:sp>
          <p:nvSpPr>
            <p:cNvPr id="82" name="pl82"/>
            <p:cNvSpPr/>
            <p:nvPr/>
          </p:nvSpPr>
          <p:spPr>
            <a:xfrm>
              <a:off x="7463820" y="2835223"/>
              <a:ext cx="792842" cy="90831"/>
            </a:xfrm>
            <a:custGeom>
              <a:avLst/>
              <a:pathLst>
                <a:path w="792842" h="90831">
                  <a:moveTo>
                    <a:pt x="792842" y="0"/>
                  </a:moveTo>
                  <a:lnTo>
                    <a:pt x="0" y="90831"/>
                  </a:lnTo>
                </a:path>
              </a:pathLst>
            </a:custGeom>
          </p:spPr>
          <p:txBody>
            <a:bodyPr/>
            <a:lstStyle/>
            <a:p/>
          </p:txBody>
        </p:sp>
        <p:sp>
          <p:nvSpPr>
            <p:cNvPr id="83" name="pl83"/>
            <p:cNvSpPr/>
            <p:nvPr/>
          </p:nvSpPr>
          <p:spPr>
            <a:xfrm>
              <a:off x="7464147" y="3048264"/>
              <a:ext cx="792515" cy="43843"/>
            </a:xfrm>
            <a:custGeom>
              <a:avLst/>
              <a:pathLst>
                <a:path w="792515" h="43843">
                  <a:moveTo>
                    <a:pt x="792515" y="43843"/>
                  </a:moveTo>
                  <a:lnTo>
                    <a:pt x="0" y="0"/>
                  </a:lnTo>
                </a:path>
              </a:pathLst>
            </a:custGeom>
          </p:spPr>
          <p:txBody>
            <a:bodyPr/>
            <a:lstStyle/>
            <a:p/>
          </p:txBody>
        </p:sp>
        <p:sp>
          <p:nvSpPr>
            <p:cNvPr id="84" name="pl84"/>
            <p:cNvSpPr/>
            <p:nvPr/>
          </p:nvSpPr>
          <p:spPr>
            <a:xfrm>
              <a:off x="7463209" y="3169548"/>
              <a:ext cx="992243" cy="181504"/>
            </a:xfrm>
            <a:custGeom>
              <a:avLst/>
              <a:pathLst>
                <a:path w="992243" h="181504">
                  <a:moveTo>
                    <a:pt x="992243" y="181504"/>
                  </a:moveTo>
                  <a:lnTo>
                    <a:pt x="0" y="0"/>
                  </a:lnTo>
                </a:path>
              </a:pathLst>
            </a:custGeom>
          </p:spPr>
          <p:txBody>
            <a:bodyPr/>
            <a:lstStyle/>
            <a:p/>
          </p:txBody>
        </p:sp>
        <p:sp>
          <p:nvSpPr>
            <p:cNvPr id="85" name="pl85"/>
            <p:cNvSpPr/>
            <p:nvPr/>
          </p:nvSpPr>
          <p:spPr>
            <a:xfrm>
              <a:off x="7461392" y="3290617"/>
              <a:ext cx="970012" cy="319345"/>
            </a:xfrm>
            <a:custGeom>
              <a:avLst/>
              <a:pathLst>
                <a:path w="970012" h="319345">
                  <a:moveTo>
                    <a:pt x="970012" y="319345"/>
                  </a:moveTo>
                  <a:lnTo>
                    <a:pt x="0" y="0"/>
                  </a:lnTo>
                </a:path>
              </a:pathLst>
            </a:custGeom>
          </p:spPr>
          <p:txBody>
            <a:bodyPr/>
            <a:lstStyle/>
            <a:p/>
          </p:txBody>
        </p:sp>
        <p:sp>
          <p:nvSpPr>
            <p:cNvPr id="86" name="pl86"/>
            <p:cNvSpPr/>
            <p:nvPr/>
          </p:nvSpPr>
          <p:spPr>
            <a:xfrm>
              <a:off x="7458372" y="3451318"/>
              <a:ext cx="744066" cy="413840"/>
            </a:xfrm>
            <a:custGeom>
              <a:avLst/>
              <a:pathLst>
                <a:path w="744066" h="413840">
                  <a:moveTo>
                    <a:pt x="744066" y="413840"/>
                  </a:moveTo>
                  <a:lnTo>
                    <a:pt x="0" y="0"/>
                  </a:lnTo>
                </a:path>
              </a:pathLst>
            </a:custGeom>
          </p:spPr>
          <p:txBody>
            <a:bodyPr/>
            <a:lstStyle/>
            <a:p/>
          </p:txBody>
        </p:sp>
        <p:sp>
          <p:nvSpPr>
            <p:cNvPr id="87" name="pl87"/>
            <p:cNvSpPr/>
            <p:nvPr/>
          </p:nvSpPr>
          <p:spPr>
            <a:xfrm>
              <a:off x="7457370" y="3531160"/>
              <a:ext cx="925845" cy="594126"/>
            </a:xfrm>
            <a:custGeom>
              <a:avLst/>
              <a:pathLst>
                <a:path w="925845" h="594126">
                  <a:moveTo>
                    <a:pt x="925845" y="594126"/>
                  </a:moveTo>
                  <a:lnTo>
                    <a:pt x="0" y="0"/>
                  </a:lnTo>
                </a:path>
              </a:pathLst>
            </a:custGeom>
          </p:spPr>
          <p:txBody>
            <a:bodyPr/>
            <a:lstStyle/>
            <a:p/>
          </p:txBody>
        </p:sp>
        <p:sp>
          <p:nvSpPr>
            <p:cNvPr id="88" name="pl88"/>
            <p:cNvSpPr/>
            <p:nvPr/>
          </p:nvSpPr>
          <p:spPr>
            <a:xfrm>
              <a:off x="7450005" y="3691872"/>
              <a:ext cx="330712" cy="691391"/>
            </a:xfrm>
            <a:custGeom>
              <a:avLst/>
              <a:pathLst>
                <a:path w="330712" h="691391">
                  <a:moveTo>
                    <a:pt x="330712" y="691391"/>
                  </a:moveTo>
                  <a:lnTo>
                    <a:pt x="0" y="0"/>
                  </a:lnTo>
                </a:path>
              </a:pathLst>
            </a:custGeom>
          </p:spPr>
          <p:txBody>
            <a:bodyPr/>
            <a:lstStyle/>
            <a:p/>
          </p:txBody>
        </p:sp>
        <p:sp>
          <p:nvSpPr>
            <p:cNvPr id="89" name="pl89"/>
            <p:cNvSpPr/>
            <p:nvPr/>
          </p:nvSpPr>
          <p:spPr>
            <a:xfrm>
              <a:off x="7460520" y="4323153"/>
              <a:ext cx="832261" cy="326874"/>
            </a:xfrm>
            <a:custGeom>
              <a:avLst/>
              <a:pathLst>
                <a:path w="832261" h="326874">
                  <a:moveTo>
                    <a:pt x="832261" y="326874"/>
                  </a:moveTo>
                  <a:lnTo>
                    <a:pt x="0" y="0"/>
                  </a:lnTo>
                </a:path>
              </a:pathLst>
            </a:custGeom>
          </p:spPr>
          <p:txBody>
            <a:bodyPr/>
            <a:lstStyle/>
            <a:p/>
          </p:txBody>
        </p:sp>
        <p:sp>
          <p:nvSpPr>
            <p:cNvPr id="90" name="pg90"/>
            <p:cNvSpPr/>
            <p:nvPr/>
          </p:nvSpPr>
          <p:spPr>
            <a:xfrm>
              <a:off x="8356789" y="1708422"/>
              <a:ext cx="603321" cy="169072"/>
            </a:xfrm>
            <a:custGeom>
              <a:avLst/>
              <a:pathLst>
                <a:path w="603321" h="169072">
                  <a:moveTo>
                    <a:pt x="27431" y="169072"/>
                  </a:moveTo>
                  <a:lnTo>
                    <a:pt x="575889" y="169072"/>
                  </a:lnTo>
                  <a:lnTo>
                    <a:pt x="574784" y="169050"/>
                  </a:lnTo>
                  <a:lnTo>
                    <a:pt x="579195" y="168872"/>
                  </a:lnTo>
                  <a:lnTo>
                    <a:pt x="583521" y="167989"/>
                  </a:lnTo>
                  <a:lnTo>
                    <a:pt x="587649" y="166424"/>
                  </a:lnTo>
                  <a:lnTo>
                    <a:pt x="591472" y="164216"/>
                  </a:lnTo>
                  <a:lnTo>
                    <a:pt x="594891" y="161424"/>
                  </a:lnTo>
                  <a:lnTo>
                    <a:pt x="597819" y="158120"/>
                  </a:lnTo>
                  <a:lnTo>
                    <a:pt x="600178" y="154388"/>
                  </a:lnTo>
                  <a:lnTo>
                    <a:pt x="601909" y="150327"/>
                  </a:lnTo>
                  <a:lnTo>
                    <a:pt x="602965" y="146040"/>
                  </a:lnTo>
                  <a:lnTo>
                    <a:pt x="603321" y="141640"/>
                  </a:lnTo>
                  <a:lnTo>
                    <a:pt x="603321" y="27431"/>
                  </a:lnTo>
                  <a:lnTo>
                    <a:pt x="602965" y="23031"/>
                  </a:lnTo>
                  <a:lnTo>
                    <a:pt x="601909" y="18745"/>
                  </a:lnTo>
                  <a:lnTo>
                    <a:pt x="600178" y="14683"/>
                  </a:lnTo>
                  <a:lnTo>
                    <a:pt x="597819" y="10952"/>
                  </a:lnTo>
                  <a:lnTo>
                    <a:pt x="594891" y="7647"/>
                  </a:lnTo>
                  <a:lnTo>
                    <a:pt x="591472" y="4855"/>
                  </a:lnTo>
                  <a:lnTo>
                    <a:pt x="587649" y="2648"/>
                  </a:lnTo>
                  <a:lnTo>
                    <a:pt x="583521" y="1083"/>
                  </a:lnTo>
                  <a:lnTo>
                    <a:pt x="579195" y="200"/>
                  </a:lnTo>
                  <a:lnTo>
                    <a:pt x="57588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91" name="tx91"/>
            <p:cNvSpPr/>
            <p:nvPr/>
          </p:nvSpPr>
          <p:spPr>
            <a:xfrm>
              <a:off x="8379649" y="1754142"/>
              <a:ext cx="51188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1A1C">
                      <a:alpha val="100000"/>
                    </a:srgbClr>
                  </a:solidFill>
                  <a:latin typeface="Arial"/>
                  <a:cs typeface="Arial"/>
                </a:rPr>
                <a:t>IPV1: 78%</a:t>
              </a:r>
            </a:p>
          </p:txBody>
        </p:sp>
        <p:sp>
          <p:nvSpPr>
            <p:cNvPr id="92" name="pg92"/>
            <p:cNvSpPr/>
            <p:nvPr/>
          </p:nvSpPr>
          <p:spPr>
            <a:xfrm>
              <a:off x="8374894" y="2491108"/>
              <a:ext cx="585216" cy="169072"/>
            </a:xfrm>
            <a:custGeom>
              <a:avLst/>
              <a:pathLst>
                <a:path w="585216" h="169072">
                  <a:moveTo>
                    <a:pt x="27431" y="169072"/>
                  </a:moveTo>
                  <a:lnTo>
                    <a:pt x="557784" y="169072"/>
                  </a:lnTo>
                  <a:lnTo>
                    <a:pt x="556679" y="169050"/>
                  </a:lnTo>
                  <a:lnTo>
                    <a:pt x="561090" y="168872"/>
                  </a:lnTo>
                  <a:lnTo>
                    <a:pt x="565416" y="167989"/>
                  </a:lnTo>
                  <a:lnTo>
                    <a:pt x="569543" y="166424"/>
                  </a:lnTo>
                  <a:lnTo>
                    <a:pt x="573367" y="164216"/>
                  </a:lnTo>
                  <a:lnTo>
                    <a:pt x="576786" y="161424"/>
                  </a:lnTo>
                  <a:lnTo>
                    <a:pt x="579714" y="158120"/>
                  </a:lnTo>
                  <a:lnTo>
                    <a:pt x="582073" y="154388"/>
                  </a:lnTo>
                  <a:lnTo>
                    <a:pt x="583804" y="150327"/>
                  </a:lnTo>
                  <a:lnTo>
                    <a:pt x="584860" y="146040"/>
                  </a:lnTo>
                  <a:lnTo>
                    <a:pt x="585216" y="141640"/>
                  </a:lnTo>
                  <a:lnTo>
                    <a:pt x="585216" y="27431"/>
                  </a:lnTo>
                  <a:lnTo>
                    <a:pt x="584860" y="23031"/>
                  </a:lnTo>
                  <a:lnTo>
                    <a:pt x="583804" y="18745"/>
                  </a:lnTo>
                  <a:lnTo>
                    <a:pt x="582073" y="14683"/>
                  </a:lnTo>
                  <a:lnTo>
                    <a:pt x="579714" y="10952"/>
                  </a:lnTo>
                  <a:lnTo>
                    <a:pt x="576786" y="7647"/>
                  </a:lnTo>
                  <a:lnTo>
                    <a:pt x="573367" y="4855"/>
                  </a:lnTo>
                  <a:lnTo>
                    <a:pt x="569543" y="2648"/>
                  </a:lnTo>
                  <a:lnTo>
                    <a:pt x="565416" y="1083"/>
                  </a:lnTo>
                  <a:lnTo>
                    <a:pt x="561090" y="200"/>
                  </a:lnTo>
                  <a:lnTo>
                    <a:pt x="5577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93" name="tx93"/>
            <p:cNvSpPr/>
            <p:nvPr/>
          </p:nvSpPr>
          <p:spPr>
            <a:xfrm>
              <a:off x="8397754" y="2536828"/>
              <a:ext cx="493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86EE">
                      <a:alpha val="100000"/>
                    </a:srgbClr>
                  </a:solidFill>
                  <a:latin typeface="Arial"/>
                  <a:cs typeface="Arial"/>
                </a:rPr>
                <a:t>DTP: 74%</a:t>
              </a:r>
            </a:p>
          </p:txBody>
        </p:sp>
        <p:sp>
          <p:nvSpPr>
            <p:cNvPr id="94" name="pg94"/>
            <p:cNvSpPr/>
            <p:nvPr/>
          </p:nvSpPr>
          <p:spPr>
            <a:xfrm>
              <a:off x="8290495" y="1972837"/>
              <a:ext cx="669615" cy="169072"/>
            </a:xfrm>
            <a:custGeom>
              <a:avLst/>
              <a:pathLst>
                <a:path w="669615" h="169072">
                  <a:moveTo>
                    <a:pt x="27431" y="169072"/>
                  </a:moveTo>
                  <a:lnTo>
                    <a:pt x="642183" y="169072"/>
                  </a:lnTo>
                  <a:lnTo>
                    <a:pt x="641078" y="169050"/>
                  </a:lnTo>
                  <a:lnTo>
                    <a:pt x="645489" y="168872"/>
                  </a:lnTo>
                  <a:lnTo>
                    <a:pt x="649815" y="167989"/>
                  </a:lnTo>
                  <a:lnTo>
                    <a:pt x="653943" y="166424"/>
                  </a:lnTo>
                  <a:lnTo>
                    <a:pt x="657766" y="164216"/>
                  </a:lnTo>
                  <a:lnTo>
                    <a:pt x="661185" y="161424"/>
                  </a:lnTo>
                  <a:lnTo>
                    <a:pt x="664113" y="158120"/>
                  </a:lnTo>
                  <a:lnTo>
                    <a:pt x="666472" y="154388"/>
                  </a:lnTo>
                  <a:lnTo>
                    <a:pt x="668203" y="150327"/>
                  </a:lnTo>
                  <a:lnTo>
                    <a:pt x="669259" y="146040"/>
                  </a:lnTo>
                  <a:lnTo>
                    <a:pt x="669615" y="141640"/>
                  </a:lnTo>
                  <a:lnTo>
                    <a:pt x="669615" y="27431"/>
                  </a:lnTo>
                  <a:lnTo>
                    <a:pt x="669259" y="23031"/>
                  </a:lnTo>
                  <a:lnTo>
                    <a:pt x="668203" y="18745"/>
                  </a:lnTo>
                  <a:lnTo>
                    <a:pt x="666472" y="14683"/>
                  </a:lnTo>
                  <a:lnTo>
                    <a:pt x="664113" y="10952"/>
                  </a:lnTo>
                  <a:lnTo>
                    <a:pt x="661185" y="7647"/>
                  </a:lnTo>
                  <a:lnTo>
                    <a:pt x="657766" y="4855"/>
                  </a:lnTo>
                  <a:lnTo>
                    <a:pt x="653943" y="2648"/>
                  </a:lnTo>
                  <a:lnTo>
                    <a:pt x="649815" y="1083"/>
                  </a:lnTo>
                  <a:lnTo>
                    <a:pt x="645489" y="200"/>
                  </a:lnTo>
                  <a:lnTo>
                    <a:pt x="6421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95" name="tx95"/>
            <p:cNvSpPr/>
            <p:nvPr/>
          </p:nvSpPr>
          <p:spPr>
            <a:xfrm>
              <a:off x="8313355" y="2018557"/>
              <a:ext cx="57817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Hep B: 74%</a:t>
              </a:r>
            </a:p>
          </p:txBody>
        </p:sp>
        <p:sp>
          <p:nvSpPr>
            <p:cNvPr id="96" name="pg96"/>
            <p:cNvSpPr/>
            <p:nvPr/>
          </p:nvSpPr>
          <p:spPr>
            <a:xfrm>
              <a:off x="8429027" y="2232147"/>
              <a:ext cx="531083" cy="169072"/>
            </a:xfrm>
            <a:custGeom>
              <a:avLst/>
              <a:pathLst>
                <a:path w="531083" h="169072">
                  <a:moveTo>
                    <a:pt x="27431" y="169072"/>
                  </a:moveTo>
                  <a:lnTo>
                    <a:pt x="503651" y="169072"/>
                  </a:lnTo>
                  <a:lnTo>
                    <a:pt x="502546" y="169050"/>
                  </a:lnTo>
                  <a:lnTo>
                    <a:pt x="506958" y="168872"/>
                  </a:lnTo>
                  <a:lnTo>
                    <a:pt x="511283" y="167989"/>
                  </a:lnTo>
                  <a:lnTo>
                    <a:pt x="515411" y="166424"/>
                  </a:lnTo>
                  <a:lnTo>
                    <a:pt x="519234" y="164216"/>
                  </a:lnTo>
                  <a:lnTo>
                    <a:pt x="522654" y="161424"/>
                  </a:lnTo>
                  <a:lnTo>
                    <a:pt x="525581" y="158120"/>
                  </a:lnTo>
                  <a:lnTo>
                    <a:pt x="527941" y="154388"/>
                  </a:lnTo>
                  <a:lnTo>
                    <a:pt x="529671" y="150327"/>
                  </a:lnTo>
                  <a:lnTo>
                    <a:pt x="530728" y="146040"/>
                  </a:lnTo>
                  <a:lnTo>
                    <a:pt x="531083" y="141640"/>
                  </a:lnTo>
                  <a:lnTo>
                    <a:pt x="531083" y="27432"/>
                  </a:lnTo>
                  <a:lnTo>
                    <a:pt x="530728" y="23031"/>
                  </a:lnTo>
                  <a:lnTo>
                    <a:pt x="529671" y="18745"/>
                  </a:lnTo>
                  <a:lnTo>
                    <a:pt x="527941" y="14683"/>
                  </a:lnTo>
                  <a:lnTo>
                    <a:pt x="525581" y="10952"/>
                  </a:lnTo>
                  <a:lnTo>
                    <a:pt x="522654" y="7647"/>
                  </a:lnTo>
                  <a:lnTo>
                    <a:pt x="519234" y="4855"/>
                  </a:lnTo>
                  <a:lnTo>
                    <a:pt x="515411" y="2648"/>
                  </a:lnTo>
                  <a:lnTo>
                    <a:pt x="511283" y="1083"/>
                  </a:lnTo>
                  <a:lnTo>
                    <a:pt x="506958" y="200"/>
                  </a:lnTo>
                  <a:lnTo>
                    <a:pt x="50365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97" name="tx97"/>
            <p:cNvSpPr/>
            <p:nvPr/>
          </p:nvSpPr>
          <p:spPr>
            <a:xfrm>
              <a:off x="8451887" y="2277867"/>
              <a:ext cx="43964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00EE">
                      <a:alpha val="100000"/>
                    </a:srgbClr>
                  </a:solidFill>
                  <a:latin typeface="Arial"/>
                  <a:cs typeface="Arial"/>
                </a:rPr>
                <a:t>Hib: 74%</a:t>
              </a:r>
            </a:p>
          </p:txBody>
        </p:sp>
        <p:sp>
          <p:nvSpPr>
            <p:cNvPr id="98" name="pg98"/>
            <p:cNvSpPr/>
            <p:nvPr/>
          </p:nvSpPr>
          <p:spPr>
            <a:xfrm>
              <a:off x="8188083" y="2748707"/>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99" name="tx99"/>
            <p:cNvSpPr/>
            <p:nvPr/>
          </p:nvSpPr>
          <p:spPr>
            <a:xfrm>
              <a:off x="8210943" y="2794427"/>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A32CD">
                      <a:alpha val="100000"/>
                    </a:srgbClr>
                  </a:solidFill>
                  <a:latin typeface="Arial"/>
                  <a:cs typeface="Arial"/>
                </a:rPr>
                <a:t>Pneumo: 71%</a:t>
              </a:r>
            </a:p>
          </p:txBody>
        </p:sp>
        <p:sp>
          <p:nvSpPr>
            <p:cNvPr id="100" name="pg100"/>
            <p:cNvSpPr/>
            <p:nvPr/>
          </p:nvSpPr>
          <p:spPr>
            <a:xfrm>
              <a:off x="8188083" y="3007821"/>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2"/>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101" name="tx101"/>
            <p:cNvSpPr/>
            <p:nvPr/>
          </p:nvSpPr>
          <p:spPr>
            <a:xfrm>
              <a:off x="8210943" y="3053541"/>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C20E">
                      <a:alpha val="100000"/>
                    </a:srgbClr>
                  </a:solidFill>
                  <a:latin typeface="Arial"/>
                  <a:cs typeface="Arial"/>
                </a:rPr>
                <a:t>Measles: 68%</a:t>
              </a:r>
            </a:p>
          </p:txBody>
        </p:sp>
        <p:sp>
          <p:nvSpPr>
            <p:cNvPr id="102" name="pg102"/>
            <p:cNvSpPr/>
            <p:nvPr/>
          </p:nvSpPr>
          <p:spPr>
            <a:xfrm>
              <a:off x="8386873" y="3269842"/>
              <a:ext cx="573237" cy="169072"/>
            </a:xfrm>
            <a:custGeom>
              <a:avLst/>
              <a:pathLst>
                <a:path w="573237" h="169072">
                  <a:moveTo>
                    <a:pt x="27431" y="169072"/>
                  </a:moveTo>
                  <a:lnTo>
                    <a:pt x="545805" y="169072"/>
                  </a:lnTo>
                  <a:lnTo>
                    <a:pt x="544700" y="169050"/>
                  </a:lnTo>
                  <a:lnTo>
                    <a:pt x="549111" y="168872"/>
                  </a:lnTo>
                  <a:lnTo>
                    <a:pt x="553437" y="167989"/>
                  </a:lnTo>
                  <a:lnTo>
                    <a:pt x="557565" y="166424"/>
                  </a:lnTo>
                  <a:lnTo>
                    <a:pt x="561388" y="164216"/>
                  </a:lnTo>
                  <a:lnTo>
                    <a:pt x="564808" y="161424"/>
                  </a:lnTo>
                  <a:lnTo>
                    <a:pt x="567735" y="158120"/>
                  </a:lnTo>
                  <a:lnTo>
                    <a:pt x="570095" y="154388"/>
                  </a:lnTo>
                  <a:lnTo>
                    <a:pt x="571825" y="150327"/>
                  </a:lnTo>
                  <a:lnTo>
                    <a:pt x="572882" y="146040"/>
                  </a:lnTo>
                  <a:lnTo>
                    <a:pt x="573237" y="141640"/>
                  </a:lnTo>
                  <a:lnTo>
                    <a:pt x="573237" y="27432"/>
                  </a:lnTo>
                  <a:lnTo>
                    <a:pt x="572882" y="23031"/>
                  </a:lnTo>
                  <a:lnTo>
                    <a:pt x="571825" y="18745"/>
                  </a:lnTo>
                  <a:lnTo>
                    <a:pt x="570095" y="14683"/>
                  </a:lnTo>
                  <a:lnTo>
                    <a:pt x="567735" y="10952"/>
                  </a:lnTo>
                  <a:lnTo>
                    <a:pt x="564808" y="7647"/>
                  </a:lnTo>
                  <a:lnTo>
                    <a:pt x="561388" y="4855"/>
                  </a:lnTo>
                  <a:lnTo>
                    <a:pt x="557565" y="2648"/>
                  </a:lnTo>
                  <a:lnTo>
                    <a:pt x="553437" y="1083"/>
                  </a:lnTo>
                  <a:lnTo>
                    <a:pt x="549111" y="200"/>
                  </a:lnTo>
                  <a:lnTo>
                    <a:pt x="5458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03" name="tx103"/>
            <p:cNvSpPr/>
            <p:nvPr/>
          </p:nvSpPr>
          <p:spPr>
            <a:xfrm>
              <a:off x="8409733" y="3315562"/>
              <a:ext cx="48179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BoP: 65%</a:t>
              </a:r>
            </a:p>
          </p:txBody>
        </p:sp>
        <p:sp>
          <p:nvSpPr>
            <p:cNvPr id="104" name="pg104"/>
            <p:cNvSpPr/>
            <p:nvPr/>
          </p:nvSpPr>
          <p:spPr>
            <a:xfrm>
              <a:off x="8362824" y="3531028"/>
              <a:ext cx="597286" cy="169072"/>
            </a:xfrm>
            <a:custGeom>
              <a:avLst/>
              <a:pathLst>
                <a:path w="597286" h="169072">
                  <a:moveTo>
                    <a:pt x="27431" y="169072"/>
                  </a:moveTo>
                  <a:lnTo>
                    <a:pt x="569854" y="169072"/>
                  </a:lnTo>
                  <a:lnTo>
                    <a:pt x="568749" y="169050"/>
                  </a:lnTo>
                  <a:lnTo>
                    <a:pt x="573160" y="168872"/>
                  </a:lnTo>
                  <a:lnTo>
                    <a:pt x="577486" y="167989"/>
                  </a:lnTo>
                  <a:lnTo>
                    <a:pt x="581613" y="166424"/>
                  </a:lnTo>
                  <a:lnTo>
                    <a:pt x="585437" y="164216"/>
                  </a:lnTo>
                  <a:lnTo>
                    <a:pt x="588856" y="161424"/>
                  </a:lnTo>
                  <a:lnTo>
                    <a:pt x="591784" y="158120"/>
                  </a:lnTo>
                  <a:lnTo>
                    <a:pt x="594143" y="154388"/>
                  </a:lnTo>
                  <a:lnTo>
                    <a:pt x="595874" y="150327"/>
                  </a:lnTo>
                  <a:lnTo>
                    <a:pt x="596930" y="146040"/>
                  </a:lnTo>
                  <a:lnTo>
                    <a:pt x="597286" y="141640"/>
                  </a:lnTo>
                  <a:lnTo>
                    <a:pt x="597286" y="27432"/>
                  </a:lnTo>
                  <a:lnTo>
                    <a:pt x="596930" y="23031"/>
                  </a:lnTo>
                  <a:lnTo>
                    <a:pt x="595874" y="18745"/>
                  </a:lnTo>
                  <a:lnTo>
                    <a:pt x="594143" y="14683"/>
                  </a:lnTo>
                  <a:lnTo>
                    <a:pt x="591784" y="10952"/>
                  </a:lnTo>
                  <a:lnTo>
                    <a:pt x="588856" y="7647"/>
                  </a:lnTo>
                  <a:lnTo>
                    <a:pt x="585437" y="4855"/>
                  </a:lnTo>
                  <a:lnTo>
                    <a:pt x="581613" y="2648"/>
                  </a:lnTo>
                  <a:lnTo>
                    <a:pt x="577486" y="1083"/>
                  </a:lnTo>
                  <a:lnTo>
                    <a:pt x="573160" y="200"/>
                  </a:lnTo>
                  <a:lnTo>
                    <a:pt x="56985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105" name="tx105"/>
            <p:cNvSpPr/>
            <p:nvPr/>
          </p:nvSpPr>
          <p:spPr>
            <a:xfrm>
              <a:off x="8385684" y="3576748"/>
              <a:ext cx="50584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7F00">
                      <a:alpha val="100000"/>
                    </a:srgbClr>
                  </a:solidFill>
                  <a:latin typeface="Arial"/>
                  <a:cs typeface="Arial"/>
                </a:rPr>
                <a:t>IPVc: 62%</a:t>
              </a:r>
            </a:p>
          </p:txBody>
        </p:sp>
        <p:sp>
          <p:nvSpPr>
            <p:cNvPr id="106" name="pg106"/>
            <p:cNvSpPr/>
            <p:nvPr/>
          </p:nvSpPr>
          <p:spPr>
            <a:xfrm>
              <a:off x="8133859" y="3789086"/>
              <a:ext cx="826251" cy="169072"/>
            </a:xfrm>
            <a:custGeom>
              <a:avLst/>
              <a:pathLst>
                <a:path w="826251" h="169072">
                  <a:moveTo>
                    <a:pt x="27431" y="169072"/>
                  </a:moveTo>
                  <a:lnTo>
                    <a:pt x="798819" y="169072"/>
                  </a:lnTo>
                  <a:lnTo>
                    <a:pt x="797715" y="169050"/>
                  </a:lnTo>
                  <a:lnTo>
                    <a:pt x="802126" y="168872"/>
                  </a:lnTo>
                  <a:lnTo>
                    <a:pt x="806451" y="167989"/>
                  </a:lnTo>
                  <a:lnTo>
                    <a:pt x="810579" y="166424"/>
                  </a:lnTo>
                  <a:lnTo>
                    <a:pt x="814402" y="164216"/>
                  </a:lnTo>
                  <a:lnTo>
                    <a:pt x="817822" y="161424"/>
                  </a:lnTo>
                  <a:lnTo>
                    <a:pt x="820750" y="158120"/>
                  </a:lnTo>
                  <a:lnTo>
                    <a:pt x="823109" y="154388"/>
                  </a:lnTo>
                  <a:lnTo>
                    <a:pt x="824840" y="150327"/>
                  </a:lnTo>
                  <a:lnTo>
                    <a:pt x="825896" y="146040"/>
                  </a:lnTo>
                  <a:lnTo>
                    <a:pt x="826251" y="141640"/>
                  </a:lnTo>
                  <a:lnTo>
                    <a:pt x="826251" y="27431"/>
                  </a:lnTo>
                  <a:lnTo>
                    <a:pt x="825896" y="23031"/>
                  </a:lnTo>
                  <a:lnTo>
                    <a:pt x="824840" y="18745"/>
                  </a:lnTo>
                  <a:lnTo>
                    <a:pt x="823109" y="14683"/>
                  </a:lnTo>
                  <a:lnTo>
                    <a:pt x="820750" y="10952"/>
                  </a:lnTo>
                  <a:lnTo>
                    <a:pt x="817822" y="7647"/>
                  </a:lnTo>
                  <a:lnTo>
                    <a:pt x="814402" y="4855"/>
                  </a:lnTo>
                  <a:lnTo>
                    <a:pt x="810579" y="2648"/>
                  </a:lnTo>
                  <a:lnTo>
                    <a:pt x="806451" y="1083"/>
                  </a:lnTo>
                  <a:lnTo>
                    <a:pt x="802126" y="200"/>
                  </a:lnTo>
                  <a:lnTo>
                    <a:pt x="79881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107" name="tx107"/>
            <p:cNvSpPr/>
            <p:nvPr/>
          </p:nvSpPr>
          <p:spPr>
            <a:xfrm>
              <a:off x="8156719" y="3834806"/>
              <a:ext cx="734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36FFF">
                      <a:alpha val="100000"/>
                    </a:srgbClr>
                  </a:solidFill>
                  <a:latin typeface="Arial"/>
                  <a:cs typeface="Arial"/>
                </a:rPr>
                <a:t>Rotavirus: 58%</a:t>
              </a:r>
            </a:p>
          </p:txBody>
        </p:sp>
        <p:sp>
          <p:nvSpPr>
            <p:cNvPr id="108" name="pg108"/>
            <p:cNvSpPr/>
            <p:nvPr/>
          </p:nvSpPr>
          <p:spPr>
            <a:xfrm>
              <a:off x="8314635" y="4047604"/>
              <a:ext cx="645474" cy="169072"/>
            </a:xfrm>
            <a:custGeom>
              <a:avLst/>
              <a:pathLst>
                <a:path w="645474" h="169072">
                  <a:moveTo>
                    <a:pt x="27431" y="169072"/>
                  </a:moveTo>
                  <a:lnTo>
                    <a:pt x="618042" y="169072"/>
                  </a:lnTo>
                  <a:lnTo>
                    <a:pt x="616938" y="169050"/>
                  </a:lnTo>
                  <a:lnTo>
                    <a:pt x="621349" y="168872"/>
                  </a:lnTo>
                  <a:lnTo>
                    <a:pt x="625675" y="167989"/>
                  </a:lnTo>
                  <a:lnTo>
                    <a:pt x="629802" y="166424"/>
                  </a:lnTo>
                  <a:lnTo>
                    <a:pt x="633626" y="164216"/>
                  </a:lnTo>
                  <a:lnTo>
                    <a:pt x="637045" y="161424"/>
                  </a:lnTo>
                  <a:lnTo>
                    <a:pt x="639973" y="158120"/>
                  </a:lnTo>
                  <a:lnTo>
                    <a:pt x="642332" y="154388"/>
                  </a:lnTo>
                  <a:lnTo>
                    <a:pt x="644063" y="150327"/>
                  </a:lnTo>
                  <a:lnTo>
                    <a:pt x="645119" y="146040"/>
                  </a:lnTo>
                  <a:lnTo>
                    <a:pt x="645474" y="141640"/>
                  </a:lnTo>
                  <a:lnTo>
                    <a:pt x="645474" y="27432"/>
                  </a:lnTo>
                  <a:lnTo>
                    <a:pt x="645119" y="23031"/>
                  </a:lnTo>
                  <a:lnTo>
                    <a:pt x="644063" y="18745"/>
                  </a:lnTo>
                  <a:lnTo>
                    <a:pt x="642332" y="14683"/>
                  </a:lnTo>
                  <a:lnTo>
                    <a:pt x="639973" y="10952"/>
                  </a:lnTo>
                  <a:lnTo>
                    <a:pt x="637045" y="7647"/>
                  </a:lnTo>
                  <a:lnTo>
                    <a:pt x="633626" y="4855"/>
                  </a:lnTo>
                  <a:lnTo>
                    <a:pt x="629802" y="2648"/>
                  </a:lnTo>
                  <a:lnTo>
                    <a:pt x="625675" y="1083"/>
                  </a:lnTo>
                  <a:lnTo>
                    <a:pt x="621349" y="200"/>
                  </a:lnTo>
                  <a:lnTo>
                    <a:pt x="61804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109" name="tx109"/>
            <p:cNvSpPr/>
            <p:nvPr/>
          </p:nvSpPr>
          <p:spPr>
            <a:xfrm>
              <a:off x="8337495" y="4093324"/>
              <a:ext cx="55403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3D9A">
                      <a:alpha val="100000"/>
                    </a:srgbClr>
                  </a:solidFill>
                  <a:latin typeface="Arial"/>
                  <a:cs typeface="Arial"/>
                </a:rPr>
                <a:t>HPVc: 56%</a:t>
              </a:r>
            </a:p>
          </p:txBody>
        </p:sp>
        <p:sp>
          <p:nvSpPr>
            <p:cNvPr id="110" name="pg110"/>
            <p:cNvSpPr/>
            <p:nvPr/>
          </p:nvSpPr>
          <p:spPr>
            <a:xfrm>
              <a:off x="7712137" y="4308160"/>
              <a:ext cx="1247973" cy="169072"/>
            </a:xfrm>
            <a:custGeom>
              <a:avLst/>
              <a:pathLst>
                <a:path w="1247973" h="169072">
                  <a:moveTo>
                    <a:pt x="27431" y="169072"/>
                  </a:moveTo>
                  <a:lnTo>
                    <a:pt x="1220541" y="169072"/>
                  </a:lnTo>
                  <a:lnTo>
                    <a:pt x="1219436" y="169050"/>
                  </a:lnTo>
                  <a:lnTo>
                    <a:pt x="1223847" y="168872"/>
                  </a:lnTo>
                  <a:lnTo>
                    <a:pt x="1228173" y="167989"/>
                  </a:lnTo>
                  <a:lnTo>
                    <a:pt x="1232301" y="166424"/>
                  </a:lnTo>
                  <a:lnTo>
                    <a:pt x="1236124" y="164216"/>
                  </a:lnTo>
                  <a:lnTo>
                    <a:pt x="1239543" y="161424"/>
                  </a:lnTo>
                  <a:lnTo>
                    <a:pt x="1242471" y="158120"/>
                  </a:lnTo>
                  <a:lnTo>
                    <a:pt x="1244830" y="154388"/>
                  </a:lnTo>
                  <a:lnTo>
                    <a:pt x="1246561" y="150327"/>
                  </a:lnTo>
                  <a:lnTo>
                    <a:pt x="1247617" y="146040"/>
                  </a:lnTo>
                  <a:lnTo>
                    <a:pt x="1247973" y="141640"/>
                  </a:lnTo>
                  <a:lnTo>
                    <a:pt x="1247973" y="27431"/>
                  </a:lnTo>
                  <a:lnTo>
                    <a:pt x="1247617" y="23031"/>
                  </a:lnTo>
                  <a:lnTo>
                    <a:pt x="1246561" y="18745"/>
                  </a:lnTo>
                  <a:lnTo>
                    <a:pt x="1244830" y="14683"/>
                  </a:lnTo>
                  <a:lnTo>
                    <a:pt x="1242471" y="10952"/>
                  </a:lnTo>
                  <a:lnTo>
                    <a:pt x="1239543" y="7647"/>
                  </a:lnTo>
                  <a:lnTo>
                    <a:pt x="1236124" y="4855"/>
                  </a:lnTo>
                  <a:lnTo>
                    <a:pt x="1232301" y="2648"/>
                  </a:lnTo>
                  <a:lnTo>
                    <a:pt x="1228173" y="1083"/>
                  </a:lnTo>
                  <a:lnTo>
                    <a:pt x="1223847" y="200"/>
                  </a:lnTo>
                  <a:lnTo>
                    <a:pt x="122054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111" name="tx111"/>
            <p:cNvSpPr/>
            <p:nvPr/>
          </p:nvSpPr>
          <p:spPr>
            <a:xfrm>
              <a:off x="7734997" y="4353880"/>
              <a:ext cx="115653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B00">
                      <a:alpha val="100000"/>
                    </a:srgbClr>
                  </a:solidFill>
                  <a:latin typeface="Arial"/>
                  <a:cs typeface="Arial"/>
                </a:rPr>
                <a:t>Measles 2nd dose: 52%</a:t>
              </a:r>
            </a:p>
          </p:txBody>
        </p:sp>
        <p:sp>
          <p:nvSpPr>
            <p:cNvPr id="112" name="pg112"/>
            <p:cNvSpPr/>
            <p:nvPr/>
          </p:nvSpPr>
          <p:spPr>
            <a:xfrm>
              <a:off x="8224201" y="4572522"/>
              <a:ext cx="735909" cy="169072"/>
            </a:xfrm>
            <a:custGeom>
              <a:avLst/>
              <a:pathLst>
                <a:path w="735909" h="169072">
                  <a:moveTo>
                    <a:pt x="27431" y="169072"/>
                  </a:moveTo>
                  <a:lnTo>
                    <a:pt x="708477" y="169072"/>
                  </a:lnTo>
                  <a:lnTo>
                    <a:pt x="707372" y="169050"/>
                  </a:lnTo>
                  <a:lnTo>
                    <a:pt x="711783" y="168872"/>
                  </a:lnTo>
                  <a:lnTo>
                    <a:pt x="716109" y="167989"/>
                  </a:lnTo>
                  <a:lnTo>
                    <a:pt x="720237" y="166424"/>
                  </a:lnTo>
                  <a:lnTo>
                    <a:pt x="724060" y="164216"/>
                  </a:lnTo>
                  <a:lnTo>
                    <a:pt x="727479" y="161424"/>
                  </a:lnTo>
                  <a:lnTo>
                    <a:pt x="730407" y="158120"/>
                  </a:lnTo>
                  <a:lnTo>
                    <a:pt x="732766" y="154388"/>
                  </a:lnTo>
                  <a:lnTo>
                    <a:pt x="734497" y="150327"/>
                  </a:lnTo>
                  <a:lnTo>
                    <a:pt x="735553" y="146040"/>
                  </a:lnTo>
                  <a:lnTo>
                    <a:pt x="735909" y="141640"/>
                  </a:lnTo>
                  <a:lnTo>
                    <a:pt x="735909" y="27431"/>
                  </a:lnTo>
                  <a:lnTo>
                    <a:pt x="735553" y="23031"/>
                  </a:lnTo>
                  <a:lnTo>
                    <a:pt x="734497" y="18745"/>
                  </a:lnTo>
                  <a:lnTo>
                    <a:pt x="732766" y="14683"/>
                  </a:lnTo>
                  <a:lnTo>
                    <a:pt x="730407" y="10952"/>
                  </a:lnTo>
                  <a:lnTo>
                    <a:pt x="727479" y="7647"/>
                  </a:lnTo>
                  <a:lnTo>
                    <a:pt x="724060" y="4855"/>
                  </a:lnTo>
                  <a:lnTo>
                    <a:pt x="720237" y="2648"/>
                  </a:lnTo>
                  <a:lnTo>
                    <a:pt x="716109" y="1083"/>
                  </a:lnTo>
                  <a:lnTo>
                    <a:pt x="711783" y="200"/>
                  </a:lnTo>
                  <a:lnTo>
                    <a:pt x="70847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113" name="tx113"/>
            <p:cNvSpPr/>
            <p:nvPr/>
          </p:nvSpPr>
          <p:spPr>
            <a:xfrm>
              <a:off x="8247061" y="4618242"/>
              <a:ext cx="64446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9A99">
                      <a:alpha val="100000"/>
                    </a:srgbClr>
                  </a:solidFill>
                  <a:latin typeface="Arial"/>
                  <a:cs typeface="Arial"/>
                </a:rPr>
                <a:t>Rubella: 36%</a:t>
              </a:r>
            </a:p>
          </p:txBody>
        </p:sp>
        <p:sp>
          <p:nvSpPr>
            <p:cNvPr id="114" name="pg114"/>
            <p:cNvSpPr/>
            <p:nvPr/>
          </p:nvSpPr>
          <p:spPr>
            <a:xfrm>
              <a:off x="1099675" y="5246604"/>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5" name="tx115"/>
            <p:cNvSpPr/>
            <p:nvPr/>
          </p:nvSpPr>
          <p:spPr>
            <a:xfrm>
              <a:off x="1145395" y="52923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14</a:t>
              </a:r>
            </a:p>
          </p:txBody>
        </p:sp>
        <p:sp>
          <p:nvSpPr>
            <p:cNvPr id="116" name="pg116"/>
            <p:cNvSpPr/>
            <p:nvPr/>
          </p:nvSpPr>
          <p:spPr>
            <a:xfrm>
              <a:off x="2352778" y="4968791"/>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7" name="tx117"/>
            <p:cNvSpPr/>
            <p:nvPr/>
          </p:nvSpPr>
          <p:spPr>
            <a:xfrm>
              <a:off x="2398498" y="50145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21</a:t>
              </a:r>
            </a:p>
          </p:txBody>
        </p:sp>
        <p:sp>
          <p:nvSpPr>
            <p:cNvPr id="118" name="pg118"/>
            <p:cNvSpPr/>
            <p:nvPr/>
          </p:nvSpPr>
          <p:spPr>
            <a:xfrm>
              <a:off x="3605876" y="4611607"/>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9" name="tx119"/>
            <p:cNvSpPr/>
            <p:nvPr/>
          </p:nvSpPr>
          <p:spPr>
            <a:xfrm>
              <a:off x="3651596" y="46573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30</a:t>
              </a:r>
            </a:p>
          </p:txBody>
        </p:sp>
        <p:sp>
          <p:nvSpPr>
            <p:cNvPr id="120" name="pg120"/>
            <p:cNvSpPr/>
            <p:nvPr/>
          </p:nvSpPr>
          <p:spPr>
            <a:xfrm>
              <a:off x="4858973" y="4254423"/>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1" name="tx121"/>
            <p:cNvSpPr/>
            <p:nvPr/>
          </p:nvSpPr>
          <p:spPr>
            <a:xfrm>
              <a:off x="4904693" y="43001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39</a:t>
              </a:r>
            </a:p>
          </p:txBody>
        </p:sp>
        <p:sp>
          <p:nvSpPr>
            <p:cNvPr id="122" name="pg122"/>
            <p:cNvSpPr/>
            <p:nvPr/>
          </p:nvSpPr>
          <p:spPr>
            <a:xfrm>
              <a:off x="5861453" y="3738491"/>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3" name="tx123"/>
            <p:cNvSpPr/>
            <p:nvPr/>
          </p:nvSpPr>
          <p:spPr>
            <a:xfrm>
              <a:off x="5907173" y="37842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52</a:t>
              </a:r>
            </a:p>
          </p:txBody>
        </p:sp>
        <p:sp>
          <p:nvSpPr>
            <p:cNvPr id="124" name="pg124"/>
            <p:cNvSpPr/>
            <p:nvPr/>
          </p:nvSpPr>
          <p:spPr>
            <a:xfrm>
              <a:off x="7365166" y="3222560"/>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5" name="tx125"/>
            <p:cNvSpPr/>
            <p:nvPr/>
          </p:nvSpPr>
          <p:spPr>
            <a:xfrm>
              <a:off x="7410886" y="3268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65</a:t>
              </a:r>
            </a:p>
          </p:txBody>
        </p:sp>
        <p:sp>
          <p:nvSpPr>
            <p:cNvPr id="126" name="pl126"/>
            <p:cNvSpPr/>
            <p:nvPr/>
          </p:nvSpPr>
          <p:spPr>
            <a:xfrm>
              <a:off x="803984" y="5745940"/>
              <a:ext cx="8270426" cy="0"/>
            </a:xfrm>
            <a:custGeom>
              <a:avLst/>
              <a:pathLst>
                <a:path w="8270426" h="0">
                  <a:moveTo>
                    <a:pt x="0" y="0"/>
                  </a:moveTo>
                  <a:lnTo>
                    <a:pt x="8270426" y="0"/>
                  </a:lnTo>
                  <a:lnTo>
                    <a:pt x="8270426" y="0"/>
                  </a:lnTo>
                </a:path>
              </a:pathLst>
            </a:custGeom>
            <a:ln w="13550" cap="flat">
              <a:solidFill>
                <a:srgbClr val="666666">
                  <a:alpha val="100000"/>
                </a:srgbClr>
              </a:solidFill>
              <a:prstDash val="dash"/>
              <a:round/>
            </a:ln>
          </p:spPr>
          <p:txBody>
            <a:bodyPr/>
            <a:lstStyle/>
            <a:p/>
          </p:txBody>
        </p:sp>
        <p:sp>
          <p:nvSpPr>
            <p:cNvPr id="127" name="rc127"/>
            <p:cNvSpPr/>
            <p:nvPr/>
          </p:nvSpPr>
          <p:spPr>
            <a:xfrm>
              <a:off x="803984" y="1578809"/>
              <a:ext cx="8270426" cy="4365566"/>
            </a:xfrm>
            <a:prstGeom prst="rect">
              <a:avLst/>
            </a:prstGeom>
            <a:noFill/>
            <a:ln w="13550" cap="rnd">
              <a:solidFill>
                <a:srgbClr val="BEBEBE">
                  <a:alpha val="100000"/>
                </a:srgbClr>
              </a:solidFill>
              <a:prstDash val="solid"/>
              <a:round/>
            </a:ln>
          </p:spPr>
          <p:txBody>
            <a:bodyPr/>
            <a:lstStyle/>
            <a:p/>
          </p:txBody>
        </p:sp>
        <p:sp>
          <p:nvSpPr>
            <p:cNvPr id="128" name="tx128"/>
            <p:cNvSpPr/>
            <p:nvPr/>
          </p:nvSpPr>
          <p:spPr>
            <a:xfrm>
              <a:off x="663630" y="5695922"/>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9" name="tx129"/>
            <p:cNvSpPr/>
            <p:nvPr/>
          </p:nvSpPr>
          <p:spPr>
            <a:xfrm>
              <a:off x="585906" y="529905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30" name="tx130"/>
            <p:cNvSpPr/>
            <p:nvPr/>
          </p:nvSpPr>
          <p:spPr>
            <a:xfrm>
              <a:off x="585906" y="490218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31" name="tx131"/>
            <p:cNvSpPr/>
            <p:nvPr/>
          </p:nvSpPr>
          <p:spPr>
            <a:xfrm>
              <a:off x="585906" y="450531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32" name="tx132"/>
            <p:cNvSpPr/>
            <p:nvPr/>
          </p:nvSpPr>
          <p:spPr>
            <a:xfrm>
              <a:off x="585906" y="410844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133" name="tx133"/>
            <p:cNvSpPr/>
            <p:nvPr/>
          </p:nvSpPr>
          <p:spPr>
            <a:xfrm>
              <a:off x="585906" y="371157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4" name="tx134"/>
            <p:cNvSpPr/>
            <p:nvPr/>
          </p:nvSpPr>
          <p:spPr>
            <a:xfrm>
              <a:off x="585906" y="331470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135" name="tx135"/>
            <p:cNvSpPr/>
            <p:nvPr/>
          </p:nvSpPr>
          <p:spPr>
            <a:xfrm>
              <a:off x="585906" y="291783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70</a:t>
              </a:r>
            </a:p>
          </p:txBody>
        </p:sp>
        <p:sp>
          <p:nvSpPr>
            <p:cNvPr id="136" name="tx136"/>
            <p:cNvSpPr/>
            <p:nvPr/>
          </p:nvSpPr>
          <p:spPr>
            <a:xfrm>
              <a:off x="585906" y="252096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137" name="tx137"/>
            <p:cNvSpPr/>
            <p:nvPr/>
          </p:nvSpPr>
          <p:spPr>
            <a:xfrm>
              <a:off x="585906" y="212409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138" name="tx138"/>
            <p:cNvSpPr/>
            <p:nvPr/>
          </p:nvSpPr>
          <p:spPr>
            <a:xfrm>
              <a:off x="508182" y="1727226"/>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9" name="tx139"/>
            <p:cNvSpPr/>
            <p:nvPr/>
          </p:nvSpPr>
          <p:spPr>
            <a:xfrm>
              <a:off x="102446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0" name="tx140"/>
            <p:cNvSpPr/>
            <p:nvPr/>
          </p:nvSpPr>
          <p:spPr>
            <a:xfrm>
              <a:off x="2277560"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1" name="tx141"/>
            <p:cNvSpPr/>
            <p:nvPr/>
          </p:nvSpPr>
          <p:spPr>
            <a:xfrm>
              <a:off x="3530654"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2" name="tx142"/>
            <p:cNvSpPr/>
            <p:nvPr/>
          </p:nvSpPr>
          <p:spPr>
            <a:xfrm>
              <a:off x="478374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3" name="tx143"/>
            <p:cNvSpPr/>
            <p:nvPr/>
          </p:nvSpPr>
          <p:spPr>
            <a:xfrm>
              <a:off x="578622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4" name="tx144"/>
            <p:cNvSpPr/>
            <p:nvPr/>
          </p:nvSpPr>
          <p:spPr>
            <a:xfrm>
              <a:off x="728993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5" name="tx145"/>
            <p:cNvSpPr/>
            <p:nvPr/>
          </p:nvSpPr>
          <p:spPr>
            <a:xfrm rot="-5400000">
              <a:off x="-37121" y="371157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46" name="tx146"/>
            <p:cNvSpPr/>
            <p:nvPr/>
          </p:nvSpPr>
          <p:spPr>
            <a:xfrm>
              <a:off x="3377494" y="1368037"/>
              <a:ext cx="312340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Breadth of protection, AFRO-West, 2000-2025</a:t>
              </a:r>
            </a:p>
          </p:txBody>
        </p:sp>
        <p:sp>
          <p:nvSpPr>
            <p:cNvPr id="147" name="tx147"/>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9074410" y="6491048"/>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49" name="tx149"/>
            <p:cNvSpPr/>
            <p:nvPr/>
          </p:nvSpPr>
          <p:spPr>
            <a:xfrm>
              <a:off x="2610243" y="6611748"/>
              <a:ext cx="64641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Breadth of protection (BoP) = ((DTP3 x 3) + HepB3 + Hib3 + IPV1 +IPVC + MCV1 + MCV2 + PCVC + RCV1 + RotaC + HPVc) / 13</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14% in 2000 to 65% in 2025. This increase since 2000 is a result of incremental improvement in introducing new vaccines and expanding vaccination services to previously missed populations.
Enhancing BOP now depends partly on improving the coverage of RCV1, MCV2, HPV, ROTAC, IPVC, MCV1, PCVC, DTP3, HEPB3, HIB3, and IPV1 - vaccines with coverage less than 80% in 2025.</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Breadth of protection with all recommended antigens has more than doubled since 2000, but reaching the next gains depends on closing coverage gaps in newer vaccines still below 65%.</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11658600" cy="5486400"/>
            <a:chOff x="274320" y="1298448"/>
            <a:chExt cx="11658600" cy="5486400"/>
          </a:xfrm>
        </p:grpSpPr>
        <p:sp>
          <p:nvSpPr>
            <p:cNvPr id="3" name="rc3"/>
            <p:cNvSpPr/>
            <p:nvPr/>
          </p:nvSpPr>
          <p:spPr>
            <a:xfrm>
              <a:off x="274320" y="1298448"/>
              <a:ext cx="1165860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5528"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3554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25566"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1558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240067"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10" name="pt10"/>
            <p:cNvSpPr/>
            <p:nvPr/>
          </p:nvSpPr>
          <p:spPr>
            <a:xfrm>
              <a:off x="1031779" y="527479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 name="pt11"/>
            <p:cNvSpPr/>
            <p:nvPr/>
          </p:nvSpPr>
          <p:spPr>
            <a:xfrm>
              <a:off x="1147787" y="50655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 name="pt12"/>
            <p:cNvSpPr/>
            <p:nvPr/>
          </p:nvSpPr>
          <p:spPr>
            <a:xfrm>
              <a:off x="1205790" y="48562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 name="pt13"/>
            <p:cNvSpPr/>
            <p:nvPr/>
          </p:nvSpPr>
          <p:spPr>
            <a:xfrm>
              <a:off x="1234792" y="46469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234792" y="4437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321798" y="42283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321798" y="40191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336299" y="380983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350800" y="36005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365301" y="33912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379802" y="318198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394303" y="29727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394303" y="276342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394303" y="255414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394303" y="23448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452306" y="21355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452306"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tx27"/>
            <p:cNvSpPr/>
            <p:nvPr/>
          </p:nvSpPr>
          <p:spPr>
            <a:xfrm>
              <a:off x="1153061" y="529513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28" name="tx28"/>
            <p:cNvSpPr/>
            <p:nvPr/>
          </p:nvSpPr>
          <p:spPr>
            <a:xfrm>
              <a:off x="1269068" y="5085856"/>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29" name="tx29"/>
            <p:cNvSpPr/>
            <p:nvPr/>
          </p:nvSpPr>
          <p:spPr>
            <a:xfrm>
              <a:off x="1018842" y="487657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30" name="tx30"/>
            <p:cNvSpPr/>
            <p:nvPr/>
          </p:nvSpPr>
          <p:spPr>
            <a:xfrm>
              <a:off x="1078751" y="4667293"/>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31" name="tx31"/>
            <p:cNvSpPr/>
            <p:nvPr/>
          </p:nvSpPr>
          <p:spPr>
            <a:xfrm>
              <a:off x="1030288" y="445801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32" name="tx32"/>
            <p:cNvSpPr/>
            <p:nvPr/>
          </p:nvSpPr>
          <p:spPr>
            <a:xfrm>
              <a:off x="1126072" y="424873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33" name="tx33"/>
            <p:cNvSpPr/>
            <p:nvPr/>
          </p:nvSpPr>
          <p:spPr>
            <a:xfrm>
              <a:off x="1165757" y="4039450"/>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34" name="tx34"/>
            <p:cNvSpPr/>
            <p:nvPr/>
          </p:nvSpPr>
          <p:spPr>
            <a:xfrm>
              <a:off x="1158129" y="3830169"/>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35" name="tx35"/>
            <p:cNvSpPr/>
            <p:nvPr/>
          </p:nvSpPr>
          <p:spPr>
            <a:xfrm>
              <a:off x="1177019" y="3620888"/>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36" name="tx36"/>
            <p:cNvSpPr/>
            <p:nvPr/>
          </p:nvSpPr>
          <p:spPr>
            <a:xfrm>
              <a:off x="1178353" y="341160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37" name="tx37"/>
            <p:cNvSpPr/>
            <p:nvPr/>
          </p:nvSpPr>
          <p:spPr>
            <a:xfrm>
              <a:off x="1192854" y="320232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38" name="tx38"/>
            <p:cNvSpPr/>
            <p:nvPr/>
          </p:nvSpPr>
          <p:spPr>
            <a:xfrm>
              <a:off x="1220613" y="2993044"/>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39" name="tx39"/>
            <p:cNvSpPr/>
            <p:nvPr/>
          </p:nvSpPr>
          <p:spPr>
            <a:xfrm>
              <a:off x="1200131" y="2783763"/>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40" name="tx40"/>
            <p:cNvSpPr/>
            <p:nvPr/>
          </p:nvSpPr>
          <p:spPr>
            <a:xfrm>
              <a:off x="1202965" y="257448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41" name="tx41"/>
            <p:cNvSpPr/>
            <p:nvPr/>
          </p:nvSpPr>
          <p:spPr>
            <a:xfrm>
              <a:off x="1198668" y="2365201"/>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42" name="tx42"/>
            <p:cNvSpPr/>
            <p:nvPr/>
          </p:nvSpPr>
          <p:spPr>
            <a:xfrm>
              <a:off x="1269839" y="215592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43" name="tx43"/>
            <p:cNvSpPr/>
            <p:nvPr/>
          </p:nvSpPr>
          <p:spPr>
            <a:xfrm>
              <a:off x="1256580" y="194663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44" name="rc44"/>
            <p:cNvSpPr/>
            <p:nvPr/>
          </p:nvSpPr>
          <p:spPr>
            <a:xfrm>
              <a:off x="343909" y="1807652"/>
              <a:ext cx="1218078" cy="3683347"/>
            </a:xfrm>
            <a:prstGeom prst="rect">
              <a:avLst/>
            </a:prstGeom>
            <a:noFill/>
            <a:ln w="13550" cap="rnd">
              <a:solidFill>
                <a:srgbClr val="999999">
                  <a:alpha val="100000"/>
                </a:srgbClr>
              </a:solidFill>
              <a:prstDash val="solid"/>
              <a:round/>
            </a:ln>
          </p:spPr>
          <p:txBody>
            <a:bodyPr/>
            <a:lstStyle/>
            <a:p/>
          </p:txBody>
        </p:sp>
        <p:sp>
          <p:nvSpPr>
            <p:cNvPr id="45" name="pl45"/>
            <p:cNvSpPr/>
            <p:nvPr/>
          </p:nvSpPr>
          <p:spPr>
            <a:xfrm>
              <a:off x="164317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1933196"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22321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251323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280325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2426228"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51" name="pt51"/>
            <p:cNvSpPr/>
            <p:nvPr/>
          </p:nvSpPr>
          <p:spPr>
            <a:xfrm>
              <a:off x="2203439" y="527479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2" name="pt52"/>
            <p:cNvSpPr/>
            <p:nvPr/>
          </p:nvSpPr>
          <p:spPr>
            <a:xfrm>
              <a:off x="2246942" y="50655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 name="pt53"/>
            <p:cNvSpPr/>
            <p:nvPr/>
          </p:nvSpPr>
          <p:spPr>
            <a:xfrm>
              <a:off x="2304946" y="485623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4" name="pt54"/>
            <p:cNvSpPr/>
            <p:nvPr/>
          </p:nvSpPr>
          <p:spPr>
            <a:xfrm>
              <a:off x="2319447" y="46469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5" name="pt55"/>
            <p:cNvSpPr/>
            <p:nvPr/>
          </p:nvSpPr>
          <p:spPr>
            <a:xfrm>
              <a:off x="2493458" y="4437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 name="pt56"/>
            <p:cNvSpPr/>
            <p:nvPr/>
          </p:nvSpPr>
          <p:spPr>
            <a:xfrm>
              <a:off x="2507959" y="42283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 name="pt57"/>
            <p:cNvSpPr/>
            <p:nvPr/>
          </p:nvSpPr>
          <p:spPr>
            <a:xfrm>
              <a:off x="2522460" y="40191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8" name="pt58"/>
            <p:cNvSpPr/>
            <p:nvPr/>
          </p:nvSpPr>
          <p:spPr>
            <a:xfrm>
              <a:off x="2522460" y="38098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9" name="pt59"/>
            <p:cNvSpPr/>
            <p:nvPr/>
          </p:nvSpPr>
          <p:spPr>
            <a:xfrm>
              <a:off x="2551462" y="360054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0" name="pt60"/>
            <p:cNvSpPr/>
            <p:nvPr/>
          </p:nvSpPr>
          <p:spPr>
            <a:xfrm>
              <a:off x="2565963" y="33912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1" name="pt61"/>
            <p:cNvSpPr/>
            <p:nvPr/>
          </p:nvSpPr>
          <p:spPr>
            <a:xfrm>
              <a:off x="2609466" y="318198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2" name="pt62"/>
            <p:cNvSpPr/>
            <p:nvPr/>
          </p:nvSpPr>
          <p:spPr>
            <a:xfrm>
              <a:off x="2623967" y="297270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3" name="pt63"/>
            <p:cNvSpPr/>
            <p:nvPr/>
          </p:nvSpPr>
          <p:spPr>
            <a:xfrm>
              <a:off x="2623967" y="27634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4" name="pt64"/>
            <p:cNvSpPr/>
            <p:nvPr/>
          </p:nvSpPr>
          <p:spPr>
            <a:xfrm>
              <a:off x="2623967" y="25541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5" name="pt65"/>
            <p:cNvSpPr/>
            <p:nvPr/>
          </p:nvSpPr>
          <p:spPr>
            <a:xfrm>
              <a:off x="2652969" y="234486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 name="pt66"/>
            <p:cNvSpPr/>
            <p:nvPr/>
          </p:nvSpPr>
          <p:spPr>
            <a:xfrm>
              <a:off x="2667469" y="21355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7" name="pt67"/>
            <p:cNvSpPr/>
            <p:nvPr/>
          </p:nvSpPr>
          <p:spPr>
            <a:xfrm>
              <a:off x="2739974"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 name="tx68"/>
            <p:cNvSpPr/>
            <p:nvPr/>
          </p:nvSpPr>
          <p:spPr>
            <a:xfrm>
              <a:off x="2324721" y="529513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69" name="tx69"/>
            <p:cNvSpPr/>
            <p:nvPr/>
          </p:nvSpPr>
          <p:spPr>
            <a:xfrm>
              <a:off x="2368224" y="5085856"/>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70" name="tx70"/>
            <p:cNvSpPr/>
            <p:nvPr/>
          </p:nvSpPr>
          <p:spPr>
            <a:xfrm>
              <a:off x="2426228" y="487657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71" name="tx71"/>
            <p:cNvSpPr/>
            <p:nvPr/>
          </p:nvSpPr>
          <p:spPr>
            <a:xfrm>
              <a:off x="2440729" y="4667293"/>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72" name="tx72"/>
            <p:cNvSpPr/>
            <p:nvPr/>
          </p:nvSpPr>
          <p:spPr>
            <a:xfrm>
              <a:off x="2288954" y="445801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73" name="tx73"/>
            <p:cNvSpPr/>
            <p:nvPr/>
          </p:nvSpPr>
          <p:spPr>
            <a:xfrm>
              <a:off x="2329789" y="4248731"/>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74" name="tx74"/>
            <p:cNvSpPr/>
            <p:nvPr/>
          </p:nvSpPr>
          <p:spPr>
            <a:xfrm>
              <a:off x="2326734" y="403945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75" name="tx75"/>
            <p:cNvSpPr/>
            <p:nvPr/>
          </p:nvSpPr>
          <p:spPr>
            <a:xfrm>
              <a:off x="2366419" y="383016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76" name="tx76"/>
            <p:cNvSpPr/>
            <p:nvPr/>
          </p:nvSpPr>
          <p:spPr>
            <a:xfrm>
              <a:off x="2357290" y="3620888"/>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77" name="tx77"/>
            <p:cNvSpPr/>
            <p:nvPr/>
          </p:nvSpPr>
          <p:spPr>
            <a:xfrm>
              <a:off x="2374626" y="341160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78" name="tx78"/>
            <p:cNvSpPr/>
            <p:nvPr/>
          </p:nvSpPr>
          <p:spPr>
            <a:xfrm>
              <a:off x="2413831" y="3202326"/>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79" name="tx79"/>
            <p:cNvSpPr/>
            <p:nvPr/>
          </p:nvSpPr>
          <p:spPr>
            <a:xfrm>
              <a:off x="2450278" y="2993044"/>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80" name="tx80"/>
            <p:cNvSpPr/>
            <p:nvPr/>
          </p:nvSpPr>
          <p:spPr>
            <a:xfrm>
              <a:off x="2437019" y="278376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81" name="tx81"/>
            <p:cNvSpPr/>
            <p:nvPr/>
          </p:nvSpPr>
          <p:spPr>
            <a:xfrm>
              <a:off x="2450186" y="2574482"/>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82" name="tx82"/>
            <p:cNvSpPr/>
            <p:nvPr/>
          </p:nvSpPr>
          <p:spPr>
            <a:xfrm>
              <a:off x="2466021" y="236520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83" name="tx83"/>
            <p:cNvSpPr/>
            <p:nvPr/>
          </p:nvSpPr>
          <p:spPr>
            <a:xfrm>
              <a:off x="2485002" y="215592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84" name="tx84"/>
            <p:cNvSpPr/>
            <p:nvPr/>
          </p:nvSpPr>
          <p:spPr>
            <a:xfrm>
              <a:off x="2544248" y="194663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85" name="rc85"/>
            <p:cNvSpPr/>
            <p:nvPr/>
          </p:nvSpPr>
          <p:spPr>
            <a:xfrm>
              <a:off x="1631576" y="1807652"/>
              <a:ext cx="1218078" cy="3683347"/>
            </a:xfrm>
            <a:prstGeom prst="rect">
              <a:avLst/>
            </a:prstGeom>
            <a:noFill/>
            <a:ln w="13550" cap="rnd">
              <a:solidFill>
                <a:srgbClr val="999999">
                  <a:alpha val="100000"/>
                </a:srgbClr>
              </a:solidFill>
              <a:prstDash val="solid"/>
              <a:round/>
            </a:ln>
          </p:spPr>
          <p:txBody>
            <a:bodyPr/>
            <a:lstStyle/>
            <a:p/>
          </p:txBody>
        </p:sp>
        <p:sp>
          <p:nvSpPr>
            <p:cNvPr id="86" name="pl86"/>
            <p:cNvSpPr/>
            <p:nvPr/>
          </p:nvSpPr>
          <p:spPr>
            <a:xfrm>
              <a:off x="293084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322086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351088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800901"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09092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3771900"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92" name="pt92"/>
            <p:cNvSpPr/>
            <p:nvPr/>
          </p:nvSpPr>
          <p:spPr>
            <a:xfrm>
              <a:off x="3534610" y="527479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93" name="pt93"/>
            <p:cNvSpPr/>
            <p:nvPr/>
          </p:nvSpPr>
          <p:spPr>
            <a:xfrm>
              <a:off x="3592614" y="50655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94" name="pt94"/>
            <p:cNvSpPr/>
            <p:nvPr/>
          </p:nvSpPr>
          <p:spPr>
            <a:xfrm>
              <a:off x="3592614" y="485623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95" name="pt95"/>
            <p:cNvSpPr/>
            <p:nvPr/>
          </p:nvSpPr>
          <p:spPr>
            <a:xfrm>
              <a:off x="3679619" y="46469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6" name="pt96"/>
            <p:cNvSpPr/>
            <p:nvPr/>
          </p:nvSpPr>
          <p:spPr>
            <a:xfrm>
              <a:off x="3694120" y="443767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7" name="pt97"/>
            <p:cNvSpPr/>
            <p:nvPr/>
          </p:nvSpPr>
          <p:spPr>
            <a:xfrm>
              <a:off x="3781126" y="42283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3795627" y="40191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3795627" y="38098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3810128" y="360054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3853631" y="33912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3897134" y="318198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3" name="pt103"/>
            <p:cNvSpPr/>
            <p:nvPr/>
          </p:nvSpPr>
          <p:spPr>
            <a:xfrm>
              <a:off x="3911635" y="297270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4" name="pt104"/>
            <p:cNvSpPr/>
            <p:nvPr/>
          </p:nvSpPr>
          <p:spPr>
            <a:xfrm>
              <a:off x="3911635" y="27634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5" name="pt105"/>
            <p:cNvSpPr/>
            <p:nvPr/>
          </p:nvSpPr>
          <p:spPr>
            <a:xfrm>
              <a:off x="3955137" y="25541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6" name="pt106"/>
            <p:cNvSpPr/>
            <p:nvPr/>
          </p:nvSpPr>
          <p:spPr>
            <a:xfrm>
              <a:off x="3955137" y="234486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7" name="pt107"/>
            <p:cNvSpPr/>
            <p:nvPr/>
          </p:nvSpPr>
          <p:spPr>
            <a:xfrm>
              <a:off x="3998640" y="21355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8" name="pt108"/>
            <p:cNvSpPr/>
            <p:nvPr/>
          </p:nvSpPr>
          <p:spPr>
            <a:xfrm>
              <a:off x="4027642"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9" name="tx109"/>
            <p:cNvSpPr/>
            <p:nvPr/>
          </p:nvSpPr>
          <p:spPr>
            <a:xfrm>
              <a:off x="3655892" y="5295137"/>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110" name="tx110"/>
            <p:cNvSpPr/>
            <p:nvPr/>
          </p:nvSpPr>
          <p:spPr>
            <a:xfrm>
              <a:off x="3713896" y="508585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111" name="tx111"/>
            <p:cNvSpPr/>
            <p:nvPr/>
          </p:nvSpPr>
          <p:spPr>
            <a:xfrm>
              <a:off x="3713896" y="487657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112" name="tx112"/>
            <p:cNvSpPr/>
            <p:nvPr/>
          </p:nvSpPr>
          <p:spPr>
            <a:xfrm>
              <a:off x="3800901" y="466729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113" name="tx113"/>
            <p:cNvSpPr/>
            <p:nvPr/>
          </p:nvSpPr>
          <p:spPr>
            <a:xfrm>
              <a:off x="3815402" y="4458012"/>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114" name="tx114"/>
            <p:cNvSpPr/>
            <p:nvPr/>
          </p:nvSpPr>
          <p:spPr>
            <a:xfrm>
              <a:off x="3602956" y="4248731"/>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115" name="tx115"/>
            <p:cNvSpPr/>
            <p:nvPr/>
          </p:nvSpPr>
          <p:spPr>
            <a:xfrm>
              <a:off x="3639586" y="4039450"/>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116" name="tx116"/>
            <p:cNvSpPr/>
            <p:nvPr/>
          </p:nvSpPr>
          <p:spPr>
            <a:xfrm>
              <a:off x="3591123" y="383016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117" name="tx117"/>
            <p:cNvSpPr/>
            <p:nvPr/>
          </p:nvSpPr>
          <p:spPr>
            <a:xfrm>
              <a:off x="3615956" y="3620888"/>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118" name="tx118"/>
            <p:cNvSpPr/>
            <p:nvPr/>
          </p:nvSpPr>
          <p:spPr>
            <a:xfrm>
              <a:off x="3662294" y="341160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119" name="tx119"/>
            <p:cNvSpPr/>
            <p:nvPr/>
          </p:nvSpPr>
          <p:spPr>
            <a:xfrm>
              <a:off x="3701499" y="3202326"/>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120" name="tx120"/>
            <p:cNvSpPr/>
            <p:nvPr/>
          </p:nvSpPr>
          <p:spPr>
            <a:xfrm>
              <a:off x="3737945" y="2993044"/>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121" name="tx121"/>
            <p:cNvSpPr/>
            <p:nvPr/>
          </p:nvSpPr>
          <p:spPr>
            <a:xfrm>
              <a:off x="3737854" y="2783763"/>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122" name="tx122"/>
            <p:cNvSpPr/>
            <p:nvPr/>
          </p:nvSpPr>
          <p:spPr>
            <a:xfrm>
              <a:off x="3768189" y="257448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123" name="tx123"/>
            <p:cNvSpPr/>
            <p:nvPr/>
          </p:nvSpPr>
          <p:spPr>
            <a:xfrm>
              <a:off x="3768189" y="236520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124" name="tx124"/>
            <p:cNvSpPr/>
            <p:nvPr/>
          </p:nvSpPr>
          <p:spPr>
            <a:xfrm>
              <a:off x="3802914" y="215592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125" name="tx125"/>
            <p:cNvSpPr/>
            <p:nvPr/>
          </p:nvSpPr>
          <p:spPr>
            <a:xfrm>
              <a:off x="3845175" y="194663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126" name="rc126"/>
            <p:cNvSpPr/>
            <p:nvPr/>
          </p:nvSpPr>
          <p:spPr>
            <a:xfrm>
              <a:off x="2919244" y="1807652"/>
              <a:ext cx="1218078" cy="3683347"/>
            </a:xfrm>
            <a:prstGeom prst="rect">
              <a:avLst/>
            </a:prstGeom>
            <a:noFill/>
            <a:ln w="13550" cap="rnd">
              <a:solidFill>
                <a:srgbClr val="999999">
                  <a:alpha val="100000"/>
                </a:srgbClr>
              </a:solidFill>
              <a:prstDash val="solid"/>
              <a:round/>
            </a:ln>
          </p:spPr>
          <p:txBody>
            <a:bodyPr/>
            <a:lstStyle/>
            <a:p/>
          </p:txBody>
        </p:sp>
        <p:sp>
          <p:nvSpPr>
            <p:cNvPr id="127" name="pl127"/>
            <p:cNvSpPr/>
            <p:nvPr/>
          </p:nvSpPr>
          <p:spPr>
            <a:xfrm>
              <a:off x="421851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50853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79855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08856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378588"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827552"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133" name="pt133"/>
            <p:cNvSpPr/>
            <p:nvPr/>
          </p:nvSpPr>
          <p:spPr>
            <a:xfrm>
              <a:off x="4474255"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4" name="pt134"/>
            <p:cNvSpPr/>
            <p:nvPr/>
          </p:nvSpPr>
          <p:spPr>
            <a:xfrm>
              <a:off x="4706270" y="499575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5" name="pt135"/>
            <p:cNvSpPr/>
            <p:nvPr/>
          </p:nvSpPr>
          <p:spPr>
            <a:xfrm>
              <a:off x="4880282" y="47167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6" name="pt136"/>
            <p:cNvSpPr/>
            <p:nvPr/>
          </p:nvSpPr>
          <p:spPr>
            <a:xfrm>
              <a:off x="4880282" y="443767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7" name="pt137"/>
            <p:cNvSpPr/>
            <p:nvPr/>
          </p:nvSpPr>
          <p:spPr>
            <a:xfrm>
              <a:off x="4894783" y="415863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8" name="pt138"/>
            <p:cNvSpPr/>
            <p:nvPr/>
          </p:nvSpPr>
          <p:spPr>
            <a:xfrm>
              <a:off x="4894783" y="387959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9" name="pt139"/>
            <p:cNvSpPr/>
            <p:nvPr/>
          </p:nvSpPr>
          <p:spPr>
            <a:xfrm>
              <a:off x="4923785" y="360054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0" name="pt140"/>
            <p:cNvSpPr/>
            <p:nvPr/>
          </p:nvSpPr>
          <p:spPr>
            <a:xfrm>
              <a:off x="4967287" y="332150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1" name="pt141"/>
            <p:cNvSpPr/>
            <p:nvPr/>
          </p:nvSpPr>
          <p:spPr>
            <a:xfrm>
              <a:off x="4967287" y="30424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2" name="pt142"/>
            <p:cNvSpPr/>
            <p:nvPr/>
          </p:nvSpPr>
          <p:spPr>
            <a:xfrm>
              <a:off x="5083295" y="27634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5112297" y="24843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5199302" y="220534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5242805" y="19263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6" name="tx146"/>
            <p:cNvSpPr/>
            <p:nvPr/>
          </p:nvSpPr>
          <p:spPr>
            <a:xfrm>
              <a:off x="4595537" y="529513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147" name="tx147"/>
            <p:cNvSpPr/>
            <p:nvPr/>
          </p:nvSpPr>
          <p:spPr>
            <a:xfrm>
              <a:off x="4827552" y="501609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148" name="tx148"/>
            <p:cNvSpPr/>
            <p:nvPr/>
          </p:nvSpPr>
          <p:spPr>
            <a:xfrm>
              <a:off x="5001564" y="4737054"/>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149" name="tx149"/>
            <p:cNvSpPr/>
            <p:nvPr/>
          </p:nvSpPr>
          <p:spPr>
            <a:xfrm>
              <a:off x="5001564" y="4458012"/>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150" name="tx150"/>
            <p:cNvSpPr/>
            <p:nvPr/>
          </p:nvSpPr>
          <p:spPr>
            <a:xfrm>
              <a:off x="5016065" y="4178971"/>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151" name="tx151"/>
            <p:cNvSpPr/>
            <p:nvPr/>
          </p:nvSpPr>
          <p:spPr>
            <a:xfrm>
              <a:off x="5016065" y="389992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152" name="tx152"/>
            <p:cNvSpPr/>
            <p:nvPr/>
          </p:nvSpPr>
          <p:spPr>
            <a:xfrm>
              <a:off x="5045066" y="3620888"/>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153" name="tx153"/>
            <p:cNvSpPr/>
            <p:nvPr/>
          </p:nvSpPr>
          <p:spPr>
            <a:xfrm>
              <a:off x="5088569" y="334184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154" name="tx154"/>
            <p:cNvSpPr/>
            <p:nvPr/>
          </p:nvSpPr>
          <p:spPr>
            <a:xfrm>
              <a:off x="5088569" y="3062805"/>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155" name="tx155"/>
            <p:cNvSpPr/>
            <p:nvPr/>
          </p:nvSpPr>
          <p:spPr>
            <a:xfrm>
              <a:off x="4891958" y="278376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156" name="tx156"/>
            <p:cNvSpPr/>
            <p:nvPr/>
          </p:nvSpPr>
          <p:spPr>
            <a:xfrm>
              <a:off x="4938608" y="2504722"/>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157" name="tx157"/>
            <p:cNvSpPr/>
            <p:nvPr/>
          </p:nvSpPr>
          <p:spPr>
            <a:xfrm>
              <a:off x="5012354" y="222568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158" name="tx158"/>
            <p:cNvSpPr/>
            <p:nvPr/>
          </p:nvSpPr>
          <p:spPr>
            <a:xfrm>
              <a:off x="5060338" y="194663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159" name="rc159"/>
            <p:cNvSpPr/>
            <p:nvPr/>
          </p:nvSpPr>
          <p:spPr>
            <a:xfrm>
              <a:off x="4206912" y="1807652"/>
              <a:ext cx="1218078" cy="3683347"/>
            </a:xfrm>
            <a:prstGeom prst="rect">
              <a:avLst/>
            </a:prstGeom>
            <a:noFill/>
            <a:ln w="13550" cap="rnd">
              <a:solidFill>
                <a:srgbClr val="999999">
                  <a:alpha val="100000"/>
                </a:srgbClr>
              </a:solidFill>
              <a:prstDash val="solid"/>
              <a:round/>
            </a:ln>
          </p:spPr>
          <p:txBody>
            <a:bodyPr/>
            <a:lstStyle/>
            <a:p/>
          </p:txBody>
        </p:sp>
        <p:sp>
          <p:nvSpPr>
            <p:cNvPr id="160" name="pl160"/>
            <p:cNvSpPr/>
            <p:nvPr/>
          </p:nvSpPr>
          <p:spPr>
            <a:xfrm>
              <a:off x="5506181"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79620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086218"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37623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666256"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202226"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166" name="pt166"/>
            <p:cNvSpPr/>
            <p:nvPr/>
          </p:nvSpPr>
          <p:spPr>
            <a:xfrm>
              <a:off x="5877931"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7" name="pt167"/>
            <p:cNvSpPr/>
            <p:nvPr/>
          </p:nvSpPr>
          <p:spPr>
            <a:xfrm>
              <a:off x="5979437" y="50655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8" name="pt168"/>
            <p:cNvSpPr/>
            <p:nvPr/>
          </p:nvSpPr>
          <p:spPr>
            <a:xfrm>
              <a:off x="6008439" y="485623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9" name="pt169"/>
            <p:cNvSpPr/>
            <p:nvPr/>
          </p:nvSpPr>
          <p:spPr>
            <a:xfrm>
              <a:off x="6066443" y="464695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0" name="pt170"/>
            <p:cNvSpPr/>
            <p:nvPr/>
          </p:nvSpPr>
          <p:spPr>
            <a:xfrm>
              <a:off x="6153449" y="443767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1" name="pt171"/>
            <p:cNvSpPr/>
            <p:nvPr/>
          </p:nvSpPr>
          <p:spPr>
            <a:xfrm>
              <a:off x="6167950" y="422839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2" name="pt172"/>
            <p:cNvSpPr/>
            <p:nvPr/>
          </p:nvSpPr>
          <p:spPr>
            <a:xfrm>
              <a:off x="6298458" y="40191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3" name="pt173"/>
            <p:cNvSpPr/>
            <p:nvPr/>
          </p:nvSpPr>
          <p:spPr>
            <a:xfrm>
              <a:off x="6341961" y="38098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6356462" y="360054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6356462" y="33912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6443467" y="31819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7" name="pt177"/>
            <p:cNvSpPr/>
            <p:nvPr/>
          </p:nvSpPr>
          <p:spPr>
            <a:xfrm>
              <a:off x="6472469" y="297270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6501471" y="27634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6515972" y="25541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6515972" y="234486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6544974" y="21355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2" name="pt182"/>
            <p:cNvSpPr/>
            <p:nvPr/>
          </p:nvSpPr>
          <p:spPr>
            <a:xfrm>
              <a:off x="6559475"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tx183"/>
            <p:cNvSpPr/>
            <p:nvPr/>
          </p:nvSpPr>
          <p:spPr>
            <a:xfrm>
              <a:off x="5999213" y="529513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184" name="tx184"/>
            <p:cNvSpPr/>
            <p:nvPr/>
          </p:nvSpPr>
          <p:spPr>
            <a:xfrm>
              <a:off x="6100719" y="508585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185" name="tx185"/>
            <p:cNvSpPr/>
            <p:nvPr/>
          </p:nvSpPr>
          <p:spPr>
            <a:xfrm>
              <a:off x="6129721" y="4876575"/>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186" name="tx186"/>
            <p:cNvSpPr/>
            <p:nvPr/>
          </p:nvSpPr>
          <p:spPr>
            <a:xfrm>
              <a:off x="6187725" y="4667293"/>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187" name="tx187"/>
            <p:cNvSpPr/>
            <p:nvPr/>
          </p:nvSpPr>
          <p:spPr>
            <a:xfrm>
              <a:off x="6274731" y="4458012"/>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188" name="tx188"/>
            <p:cNvSpPr/>
            <p:nvPr/>
          </p:nvSpPr>
          <p:spPr>
            <a:xfrm>
              <a:off x="6289232" y="424873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189" name="tx189"/>
            <p:cNvSpPr/>
            <p:nvPr/>
          </p:nvSpPr>
          <p:spPr>
            <a:xfrm>
              <a:off x="6419740" y="4039450"/>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190" name="tx190"/>
            <p:cNvSpPr/>
            <p:nvPr/>
          </p:nvSpPr>
          <p:spPr>
            <a:xfrm>
              <a:off x="6146326" y="3830169"/>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191" name="tx191"/>
            <p:cNvSpPr/>
            <p:nvPr/>
          </p:nvSpPr>
          <p:spPr>
            <a:xfrm>
              <a:off x="6178292" y="3620888"/>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192" name="tx192"/>
            <p:cNvSpPr/>
            <p:nvPr/>
          </p:nvSpPr>
          <p:spPr>
            <a:xfrm>
              <a:off x="6165125" y="341160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193" name="tx193"/>
            <p:cNvSpPr/>
            <p:nvPr/>
          </p:nvSpPr>
          <p:spPr>
            <a:xfrm>
              <a:off x="6269778" y="3202326"/>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194" name="tx194"/>
            <p:cNvSpPr/>
            <p:nvPr/>
          </p:nvSpPr>
          <p:spPr>
            <a:xfrm>
              <a:off x="6298689" y="2993044"/>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195" name="tx195"/>
            <p:cNvSpPr/>
            <p:nvPr/>
          </p:nvSpPr>
          <p:spPr>
            <a:xfrm>
              <a:off x="6314523" y="278376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196" name="tx196"/>
            <p:cNvSpPr/>
            <p:nvPr/>
          </p:nvSpPr>
          <p:spPr>
            <a:xfrm>
              <a:off x="6320246" y="257448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197" name="tx197"/>
            <p:cNvSpPr/>
            <p:nvPr/>
          </p:nvSpPr>
          <p:spPr>
            <a:xfrm>
              <a:off x="6321800" y="2365201"/>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198" name="tx198"/>
            <p:cNvSpPr/>
            <p:nvPr/>
          </p:nvSpPr>
          <p:spPr>
            <a:xfrm>
              <a:off x="6358026" y="215592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199" name="tx199"/>
            <p:cNvSpPr/>
            <p:nvPr/>
          </p:nvSpPr>
          <p:spPr>
            <a:xfrm>
              <a:off x="6377008" y="194663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200" name="rc200"/>
            <p:cNvSpPr/>
            <p:nvPr/>
          </p:nvSpPr>
          <p:spPr>
            <a:xfrm>
              <a:off x="5494580" y="1807652"/>
              <a:ext cx="1218078" cy="3683347"/>
            </a:xfrm>
            <a:prstGeom prst="rect">
              <a:avLst/>
            </a:prstGeom>
            <a:noFill/>
            <a:ln w="13550" cap="rnd">
              <a:solidFill>
                <a:srgbClr val="999999">
                  <a:alpha val="100000"/>
                </a:srgbClr>
              </a:solidFill>
              <a:prstDash val="solid"/>
              <a:round/>
            </a:ln>
          </p:spPr>
          <p:txBody>
            <a:bodyPr/>
            <a:lstStyle/>
            <a:p/>
          </p:txBody>
        </p:sp>
        <p:sp>
          <p:nvSpPr>
            <p:cNvPr id="201" name="pl201"/>
            <p:cNvSpPr/>
            <p:nvPr/>
          </p:nvSpPr>
          <p:spPr>
            <a:xfrm>
              <a:off x="679384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08386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373886"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766390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795392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7257879"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207" name="pt207"/>
            <p:cNvSpPr/>
            <p:nvPr/>
          </p:nvSpPr>
          <p:spPr>
            <a:xfrm>
              <a:off x="6788574"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8" name="pt208"/>
            <p:cNvSpPr/>
            <p:nvPr/>
          </p:nvSpPr>
          <p:spPr>
            <a:xfrm>
              <a:off x="6962586" y="50655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9" name="pt209"/>
            <p:cNvSpPr/>
            <p:nvPr/>
          </p:nvSpPr>
          <p:spPr>
            <a:xfrm>
              <a:off x="6977087" y="485623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0" name="pt210"/>
            <p:cNvSpPr/>
            <p:nvPr/>
          </p:nvSpPr>
          <p:spPr>
            <a:xfrm>
              <a:off x="7136597" y="464695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1" name="pt211"/>
            <p:cNvSpPr/>
            <p:nvPr/>
          </p:nvSpPr>
          <p:spPr>
            <a:xfrm>
              <a:off x="7165599" y="443767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2" name="pt212"/>
            <p:cNvSpPr/>
            <p:nvPr/>
          </p:nvSpPr>
          <p:spPr>
            <a:xfrm>
              <a:off x="7209102" y="422839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3" name="pt213"/>
            <p:cNvSpPr/>
            <p:nvPr/>
          </p:nvSpPr>
          <p:spPr>
            <a:xfrm>
              <a:off x="7296107" y="401911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4" name="pt214"/>
            <p:cNvSpPr/>
            <p:nvPr/>
          </p:nvSpPr>
          <p:spPr>
            <a:xfrm>
              <a:off x="7310608" y="380983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7325109" y="360054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6" name="pt216"/>
            <p:cNvSpPr/>
            <p:nvPr/>
          </p:nvSpPr>
          <p:spPr>
            <a:xfrm>
              <a:off x="7397614" y="33912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7" name="pt217"/>
            <p:cNvSpPr/>
            <p:nvPr/>
          </p:nvSpPr>
          <p:spPr>
            <a:xfrm>
              <a:off x="7513621" y="318198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8" name="pt218"/>
            <p:cNvSpPr/>
            <p:nvPr/>
          </p:nvSpPr>
          <p:spPr>
            <a:xfrm>
              <a:off x="7586126" y="297270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9" name="pt219"/>
            <p:cNvSpPr/>
            <p:nvPr/>
          </p:nvSpPr>
          <p:spPr>
            <a:xfrm>
              <a:off x="7586126" y="27634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0" name="pt220"/>
            <p:cNvSpPr/>
            <p:nvPr/>
          </p:nvSpPr>
          <p:spPr>
            <a:xfrm>
              <a:off x="7615128" y="25541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1" name="pt221"/>
            <p:cNvSpPr/>
            <p:nvPr/>
          </p:nvSpPr>
          <p:spPr>
            <a:xfrm>
              <a:off x="7702133" y="234486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2" name="pt222"/>
            <p:cNvSpPr/>
            <p:nvPr/>
          </p:nvSpPr>
          <p:spPr>
            <a:xfrm>
              <a:off x="7789139" y="21355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3" name="pt223"/>
            <p:cNvSpPr/>
            <p:nvPr/>
          </p:nvSpPr>
          <p:spPr>
            <a:xfrm>
              <a:off x="7789139" y="19263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4" name="tx224"/>
            <p:cNvSpPr/>
            <p:nvPr/>
          </p:nvSpPr>
          <p:spPr>
            <a:xfrm>
              <a:off x="6909856" y="529513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225" name="tx225"/>
            <p:cNvSpPr/>
            <p:nvPr/>
          </p:nvSpPr>
          <p:spPr>
            <a:xfrm>
              <a:off x="7083867" y="508585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226" name="tx226"/>
            <p:cNvSpPr/>
            <p:nvPr/>
          </p:nvSpPr>
          <p:spPr>
            <a:xfrm>
              <a:off x="7098368" y="4876575"/>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227" name="tx227"/>
            <p:cNvSpPr/>
            <p:nvPr/>
          </p:nvSpPr>
          <p:spPr>
            <a:xfrm>
              <a:off x="7257879" y="4667293"/>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228" name="tx228"/>
            <p:cNvSpPr/>
            <p:nvPr/>
          </p:nvSpPr>
          <p:spPr>
            <a:xfrm>
              <a:off x="7286881" y="4458012"/>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229" name="tx229"/>
            <p:cNvSpPr/>
            <p:nvPr/>
          </p:nvSpPr>
          <p:spPr>
            <a:xfrm>
              <a:off x="7330383" y="4248731"/>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230" name="tx230"/>
            <p:cNvSpPr/>
            <p:nvPr/>
          </p:nvSpPr>
          <p:spPr>
            <a:xfrm>
              <a:off x="7417389" y="4039450"/>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231" name="tx231"/>
            <p:cNvSpPr/>
            <p:nvPr/>
          </p:nvSpPr>
          <p:spPr>
            <a:xfrm>
              <a:off x="7431890" y="3830169"/>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232" name="tx232"/>
            <p:cNvSpPr/>
            <p:nvPr/>
          </p:nvSpPr>
          <p:spPr>
            <a:xfrm>
              <a:off x="7446391" y="3620888"/>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233" name="tx233"/>
            <p:cNvSpPr/>
            <p:nvPr/>
          </p:nvSpPr>
          <p:spPr>
            <a:xfrm>
              <a:off x="7518896" y="3411607"/>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234" name="tx234"/>
            <p:cNvSpPr/>
            <p:nvPr/>
          </p:nvSpPr>
          <p:spPr>
            <a:xfrm>
              <a:off x="7634903" y="3202326"/>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235" name="tx235"/>
            <p:cNvSpPr/>
            <p:nvPr/>
          </p:nvSpPr>
          <p:spPr>
            <a:xfrm>
              <a:off x="7707408" y="2993044"/>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236" name="tx236"/>
            <p:cNvSpPr/>
            <p:nvPr/>
          </p:nvSpPr>
          <p:spPr>
            <a:xfrm>
              <a:off x="7707408" y="278376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237" name="tx237"/>
            <p:cNvSpPr/>
            <p:nvPr/>
          </p:nvSpPr>
          <p:spPr>
            <a:xfrm>
              <a:off x="7423791" y="257448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238" name="tx238"/>
            <p:cNvSpPr/>
            <p:nvPr/>
          </p:nvSpPr>
          <p:spPr>
            <a:xfrm>
              <a:off x="7515186" y="236520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239" name="tx239"/>
            <p:cNvSpPr/>
            <p:nvPr/>
          </p:nvSpPr>
          <p:spPr>
            <a:xfrm>
              <a:off x="7606672" y="215592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240" name="tx240"/>
            <p:cNvSpPr/>
            <p:nvPr/>
          </p:nvSpPr>
          <p:spPr>
            <a:xfrm>
              <a:off x="7593413" y="194663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241" name="rc241"/>
            <p:cNvSpPr/>
            <p:nvPr/>
          </p:nvSpPr>
          <p:spPr>
            <a:xfrm>
              <a:off x="6782248" y="1807652"/>
              <a:ext cx="1218078" cy="3683347"/>
            </a:xfrm>
            <a:prstGeom prst="rect">
              <a:avLst/>
            </a:prstGeom>
            <a:noFill/>
            <a:ln w="13550" cap="rnd">
              <a:solidFill>
                <a:srgbClr val="999999">
                  <a:alpha val="100000"/>
                </a:srgbClr>
              </a:solidFill>
              <a:prstDash val="solid"/>
              <a:round/>
            </a:ln>
          </p:spPr>
          <p:txBody>
            <a:bodyPr/>
            <a:lstStyle/>
            <a:p/>
          </p:txBody>
        </p:sp>
        <p:sp>
          <p:nvSpPr>
            <p:cNvPr id="242" name="pl242"/>
            <p:cNvSpPr/>
            <p:nvPr/>
          </p:nvSpPr>
          <p:spPr>
            <a:xfrm>
              <a:off x="808151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837153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866155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895157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924159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8821064"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248" name="pt248"/>
            <p:cNvSpPr/>
            <p:nvPr/>
          </p:nvSpPr>
          <p:spPr>
            <a:xfrm>
              <a:off x="8598276"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9" name="pt249"/>
            <p:cNvSpPr/>
            <p:nvPr/>
          </p:nvSpPr>
          <p:spPr>
            <a:xfrm>
              <a:off x="8641779" y="503561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0" name="pt250"/>
            <p:cNvSpPr/>
            <p:nvPr/>
          </p:nvSpPr>
          <p:spPr>
            <a:xfrm>
              <a:off x="8670781" y="479644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1" name="pt251"/>
            <p:cNvSpPr/>
            <p:nvPr/>
          </p:nvSpPr>
          <p:spPr>
            <a:xfrm>
              <a:off x="8902796" y="455726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8917297" y="43180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8931798" y="40789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8975300" y="38397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9004302" y="360054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9033304" y="33613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9047805" y="3122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9062306" y="28830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9062306" y="264383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9091308" y="24046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9120310" y="216547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9149312"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tx263"/>
            <p:cNvSpPr/>
            <p:nvPr/>
          </p:nvSpPr>
          <p:spPr>
            <a:xfrm>
              <a:off x="8719558" y="5295137"/>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264" name="tx264"/>
            <p:cNvSpPr/>
            <p:nvPr/>
          </p:nvSpPr>
          <p:spPr>
            <a:xfrm>
              <a:off x="8763061" y="505595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265" name="tx265"/>
            <p:cNvSpPr/>
            <p:nvPr/>
          </p:nvSpPr>
          <p:spPr>
            <a:xfrm>
              <a:off x="8792063" y="481678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266" name="tx266"/>
            <p:cNvSpPr/>
            <p:nvPr/>
          </p:nvSpPr>
          <p:spPr>
            <a:xfrm>
              <a:off x="8724626" y="4577602"/>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267" name="tx267"/>
            <p:cNvSpPr/>
            <p:nvPr/>
          </p:nvSpPr>
          <p:spPr>
            <a:xfrm>
              <a:off x="8761255" y="4338423"/>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268" name="tx268"/>
            <p:cNvSpPr/>
            <p:nvPr/>
          </p:nvSpPr>
          <p:spPr>
            <a:xfrm>
              <a:off x="8727293" y="4099245"/>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269" name="tx269"/>
            <p:cNvSpPr/>
            <p:nvPr/>
          </p:nvSpPr>
          <p:spPr>
            <a:xfrm>
              <a:off x="8781129" y="3860066"/>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270" name="tx270"/>
            <p:cNvSpPr/>
            <p:nvPr/>
          </p:nvSpPr>
          <p:spPr>
            <a:xfrm>
              <a:off x="8812965" y="362088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271" name="tx271"/>
            <p:cNvSpPr/>
            <p:nvPr/>
          </p:nvSpPr>
          <p:spPr>
            <a:xfrm>
              <a:off x="8837669" y="3381709"/>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272" name="tx272"/>
            <p:cNvSpPr/>
            <p:nvPr/>
          </p:nvSpPr>
          <p:spPr>
            <a:xfrm>
              <a:off x="8852079" y="314253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273" name="tx273"/>
            <p:cNvSpPr/>
            <p:nvPr/>
          </p:nvSpPr>
          <p:spPr>
            <a:xfrm>
              <a:off x="8888617" y="2903353"/>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274" name="tx274"/>
            <p:cNvSpPr/>
            <p:nvPr/>
          </p:nvSpPr>
          <p:spPr>
            <a:xfrm>
              <a:off x="8875358" y="266417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275" name="tx275"/>
            <p:cNvSpPr/>
            <p:nvPr/>
          </p:nvSpPr>
          <p:spPr>
            <a:xfrm>
              <a:off x="8917527" y="2424996"/>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276" name="tx276"/>
            <p:cNvSpPr/>
            <p:nvPr/>
          </p:nvSpPr>
          <p:spPr>
            <a:xfrm>
              <a:off x="8937842" y="218581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277" name="tx277"/>
            <p:cNvSpPr/>
            <p:nvPr/>
          </p:nvSpPr>
          <p:spPr>
            <a:xfrm>
              <a:off x="8953586" y="194663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278" name="rc278"/>
            <p:cNvSpPr/>
            <p:nvPr/>
          </p:nvSpPr>
          <p:spPr>
            <a:xfrm>
              <a:off x="8069916" y="1807652"/>
              <a:ext cx="1218078" cy="3683347"/>
            </a:xfrm>
            <a:prstGeom prst="rect">
              <a:avLst/>
            </a:prstGeom>
            <a:noFill/>
            <a:ln w="13550" cap="rnd">
              <a:solidFill>
                <a:srgbClr val="999999">
                  <a:alpha val="100000"/>
                </a:srgbClr>
              </a:solidFill>
              <a:prstDash val="solid"/>
              <a:round/>
            </a:ln>
          </p:spPr>
          <p:txBody>
            <a:bodyPr/>
            <a:lstStyle/>
            <a:p/>
          </p:txBody>
        </p:sp>
        <p:sp>
          <p:nvSpPr>
            <p:cNvPr id="279" name="pl279"/>
            <p:cNvSpPr/>
            <p:nvPr/>
          </p:nvSpPr>
          <p:spPr>
            <a:xfrm>
              <a:off x="936918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965920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994922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82" name="pl282"/>
            <p:cNvSpPr/>
            <p:nvPr/>
          </p:nvSpPr>
          <p:spPr>
            <a:xfrm>
              <a:off x="10239241"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1052926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9920220"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285" name="pt285"/>
            <p:cNvSpPr/>
            <p:nvPr/>
          </p:nvSpPr>
          <p:spPr>
            <a:xfrm>
              <a:off x="9711933"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6" name="pt286"/>
            <p:cNvSpPr/>
            <p:nvPr/>
          </p:nvSpPr>
          <p:spPr>
            <a:xfrm>
              <a:off x="9885944" y="50172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7" name="pt287"/>
            <p:cNvSpPr/>
            <p:nvPr/>
          </p:nvSpPr>
          <p:spPr>
            <a:xfrm>
              <a:off x="9958449" y="475964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88" name="pt288"/>
            <p:cNvSpPr/>
            <p:nvPr/>
          </p:nvSpPr>
          <p:spPr>
            <a:xfrm>
              <a:off x="10190464" y="4502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9" name="pt289"/>
            <p:cNvSpPr/>
            <p:nvPr/>
          </p:nvSpPr>
          <p:spPr>
            <a:xfrm>
              <a:off x="10233966" y="424449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0" name="pt290"/>
            <p:cNvSpPr/>
            <p:nvPr/>
          </p:nvSpPr>
          <p:spPr>
            <a:xfrm>
              <a:off x="10233966" y="39869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1" name="pt291"/>
            <p:cNvSpPr/>
            <p:nvPr/>
          </p:nvSpPr>
          <p:spPr>
            <a:xfrm>
              <a:off x="10277469" y="37293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2" name="pt292"/>
            <p:cNvSpPr/>
            <p:nvPr/>
          </p:nvSpPr>
          <p:spPr>
            <a:xfrm>
              <a:off x="10277469" y="347176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3" name="pt293"/>
            <p:cNvSpPr/>
            <p:nvPr/>
          </p:nvSpPr>
          <p:spPr>
            <a:xfrm>
              <a:off x="10277469" y="32141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4" name="pt294"/>
            <p:cNvSpPr/>
            <p:nvPr/>
          </p:nvSpPr>
          <p:spPr>
            <a:xfrm>
              <a:off x="10306471" y="29566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5" name="pt295"/>
            <p:cNvSpPr/>
            <p:nvPr/>
          </p:nvSpPr>
          <p:spPr>
            <a:xfrm>
              <a:off x="10335473" y="269903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6" name="pt296"/>
            <p:cNvSpPr/>
            <p:nvPr/>
          </p:nvSpPr>
          <p:spPr>
            <a:xfrm>
              <a:off x="10349974" y="244145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7" name="pt297"/>
            <p:cNvSpPr/>
            <p:nvPr/>
          </p:nvSpPr>
          <p:spPr>
            <a:xfrm>
              <a:off x="10349974" y="218387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8" name="pt298"/>
            <p:cNvSpPr/>
            <p:nvPr/>
          </p:nvSpPr>
          <p:spPr>
            <a:xfrm>
              <a:off x="10378976" y="19263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9" name="tx299"/>
            <p:cNvSpPr/>
            <p:nvPr/>
          </p:nvSpPr>
          <p:spPr>
            <a:xfrm>
              <a:off x="9833215" y="529513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300" name="tx300"/>
            <p:cNvSpPr/>
            <p:nvPr/>
          </p:nvSpPr>
          <p:spPr>
            <a:xfrm>
              <a:off x="10007226" y="5037560"/>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301" name="tx301"/>
            <p:cNvSpPr/>
            <p:nvPr/>
          </p:nvSpPr>
          <p:spPr>
            <a:xfrm>
              <a:off x="10079730" y="477998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302" name="tx302"/>
            <p:cNvSpPr/>
            <p:nvPr/>
          </p:nvSpPr>
          <p:spPr>
            <a:xfrm>
              <a:off x="10034422" y="4522407"/>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303" name="tx303"/>
            <p:cNvSpPr/>
            <p:nvPr/>
          </p:nvSpPr>
          <p:spPr>
            <a:xfrm>
              <a:off x="10029462" y="4264830"/>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304" name="tx304"/>
            <p:cNvSpPr/>
            <p:nvPr/>
          </p:nvSpPr>
          <p:spPr>
            <a:xfrm>
              <a:off x="10055797" y="4007253"/>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305" name="tx305"/>
            <p:cNvSpPr/>
            <p:nvPr/>
          </p:nvSpPr>
          <p:spPr>
            <a:xfrm>
              <a:off x="10103780" y="3749676"/>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306" name="tx306"/>
            <p:cNvSpPr/>
            <p:nvPr/>
          </p:nvSpPr>
          <p:spPr>
            <a:xfrm>
              <a:off x="10081743" y="349209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307" name="tx307"/>
            <p:cNvSpPr/>
            <p:nvPr/>
          </p:nvSpPr>
          <p:spPr>
            <a:xfrm>
              <a:off x="10083298" y="3234523"/>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308" name="tx308"/>
            <p:cNvSpPr/>
            <p:nvPr/>
          </p:nvSpPr>
          <p:spPr>
            <a:xfrm>
              <a:off x="10132691" y="2976946"/>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309" name="tx309"/>
            <p:cNvSpPr/>
            <p:nvPr/>
          </p:nvSpPr>
          <p:spPr>
            <a:xfrm>
              <a:off x="10148525" y="271936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310" name="tx310"/>
            <p:cNvSpPr/>
            <p:nvPr/>
          </p:nvSpPr>
          <p:spPr>
            <a:xfrm>
              <a:off x="10158637" y="246179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311" name="tx311"/>
            <p:cNvSpPr/>
            <p:nvPr/>
          </p:nvSpPr>
          <p:spPr>
            <a:xfrm>
              <a:off x="10154339" y="2204216"/>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312" name="tx312"/>
            <p:cNvSpPr/>
            <p:nvPr/>
          </p:nvSpPr>
          <p:spPr>
            <a:xfrm>
              <a:off x="10183250" y="194663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313" name="rc313"/>
            <p:cNvSpPr/>
            <p:nvPr/>
          </p:nvSpPr>
          <p:spPr>
            <a:xfrm>
              <a:off x="9357584" y="1807652"/>
              <a:ext cx="1218078" cy="3683347"/>
            </a:xfrm>
            <a:prstGeom prst="rect">
              <a:avLst/>
            </a:prstGeom>
            <a:noFill/>
            <a:ln w="13550" cap="rnd">
              <a:solidFill>
                <a:srgbClr val="999999">
                  <a:alpha val="100000"/>
                </a:srgbClr>
              </a:solidFill>
              <a:prstDash val="solid"/>
              <a:round/>
            </a:ln>
          </p:spPr>
          <p:txBody>
            <a:bodyPr/>
            <a:lstStyle/>
            <a:p/>
          </p:txBody>
        </p:sp>
        <p:sp>
          <p:nvSpPr>
            <p:cNvPr id="314" name="pl314"/>
            <p:cNvSpPr/>
            <p:nvPr/>
          </p:nvSpPr>
          <p:spPr>
            <a:xfrm>
              <a:off x="1065685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15" name="pl315"/>
            <p:cNvSpPr/>
            <p:nvPr/>
          </p:nvSpPr>
          <p:spPr>
            <a:xfrm>
              <a:off x="10946871"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16" name="pl316"/>
            <p:cNvSpPr/>
            <p:nvPr/>
          </p:nvSpPr>
          <p:spPr>
            <a:xfrm>
              <a:off x="1123689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17" name="pl317"/>
            <p:cNvSpPr/>
            <p:nvPr/>
          </p:nvSpPr>
          <p:spPr>
            <a:xfrm>
              <a:off x="1152690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18" name="pl318"/>
            <p:cNvSpPr/>
            <p:nvPr/>
          </p:nvSpPr>
          <p:spPr>
            <a:xfrm>
              <a:off x="1181692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19" name="pl319"/>
            <p:cNvSpPr/>
            <p:nvPr/>
          </p:nvSpPr>
          <p:spPr>
            <a:xfrm>
              <a:off x="11294894"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320" name="pt320"/>
            <p:cNvSpPr/>
            <p:nvPr/>
          </p:nvSpPr>
          <p:spPr>
            <a:xfrm>
              <a:off x="11028602"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1" name="pt321"/>
            <p:cNvSpPr/>
            <p:nvPr/>
          </p:nvSpPr>
          <p:spPr>
            <a:xfrm>
              <a:off x="11101107" y="50172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2" name="pt322"/>
            <p:cNvSpPr/>
            <p:nvPr/>
          </p:nvSpPr>
          <p:spPr>
            <a:xfrm>
              <a:off x="11115608" y="475964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3" name="pt323"/>
            <p:cNvSpPr/>
            <p:nvPr/>
          </p:nvSpPr>
          <p:spPr>
            <a:xfrm>
              <a:off x="11217115" y="4502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4" name="pt324"/>
            <p:cNvSpPr/>
            <p:nvPr/>
          </p:nvSpPr>
          <p:spPr>
            <a:xfrm>
              <a:off x="11333122" y="424449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5" name="pt325"/>
            <p:cNvSpPr/>
            <p:nvPr/>
          </p:nvSpPr>
          <p:spPr>
            <a:xfrm>
              <a:off x="11333122" y="398691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6" name="pt326"/>
            <p:cNvSpPr/>
            <p:nvPr/>
          </p:nvSpPr>
          <p:spPr>
            <a:xfrm>
              <a:off x="11449130" y="37293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7" name="pt327"/>
            <p:cNvSpPr/>
            <p:nvPr/>
          </p:nvSpPr>
          <p:spPr>
            <a:xfrm>
              <a:off x="11478131" y="347176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11507133" y="32141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11550636" y="29566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11550636" y="26990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1" name="pt331"/>
            <p:cNvSpPr/>
            <p:nvPr/>
          </p:nvSpPr>
          <p:spPr>
            <a:xfrm>
              <a:off x="11550636" y="244145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2" name="pt332"/>
            <p:cNvSpPr/>
            <p:nvPr/>
          </p:nvSpPr>
          <p:spPr>
            <a:xfrm>
              <a:off x="11637642" y="218387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11637642" y="19263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tx334"/>
            <p:cNvSpPr/>
            <p:nvPr/>
          </p:nvSpPr>
          <p:spPr>
            <a:xfrm>
              <a:off x="11149884" y="529513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335" name="tx335"/>
            <p:cNvSpPr/>
            <p:nvPr/>
          </p:nvSpPr>
          <p:spPr>
            <a:xfrm>
              <a:off x="11222389" y="503756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336" name="tx336"/>
            <p:cNvSpPr/>
            <p:nvPr/>
          </p:nvSpPr>
          <p:spPr>
            <a:xfrm>
              <a:off x="11236890" y="4779983"/>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337" name="tx337"/>
            <p:cNvSpPr/>
            <p:nvPr/>
          </p:nvSpPr>
          <p:spPr>
            <a:xfrm>
              <a:off x="11338396" y="4522407"/>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338" name="tx338"/>
            <p:cNvSpPr/>
            <p:nvPr/>
          </p:nvSpPr>
          <p:spPr>
            <a:xfrm>
              <a:off x="11454404" y="426483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339" name="tx339"/>
            <p:cNvSpPr/>
            <p:nvPr/>
          </p:nvSpPr>
          <p:spPr>
            <a:xfrm>
              <a:off x="11454404" y="4007253"/>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340" name="tx340"/>
            <p:cNvSpPr/>
            <p:nvPr/>
          </p:nvSpPr>
          <p:spPr>
            <a:xfrm>
              <a:off x="11570411" y="374967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341" name="tx341"/>
            <p:cNvSpPr/>
            <p:nvPr/>
          </p:nvSpPr>
          <p:spPr>
            <a:xfrm>
              <a:off x="11282497" y="3492099"/>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342" name="tx342"/>
            <p:cNvSpPr/>
            <p:nvPr/>
          </p:nvSpPr>
          <p:spPr>
            <a:xfrm>
              <a:off x="11315796" y="323452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343" name="tx343"/>
            <p:cNvSpPr/>
            <p:nvPr/>
          </p:nvSpPr>
          <p:spPr>
            <a:xfrm>
              <a:off x="11376947" y="2976946"/>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344" name="tx344"/>
            <p:cNvSpPr/>
            <p:nvPr/>
          </p:nvSpPr>
          <p:spPr>
            <a:xfrm>
              <a:off x="11372467" y="2719369"/>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345" name="tx345"/>
            <p:cNvSpPr/>
            <p:nvPr/>
          </p:nvSpPr>
          <p:spPr>
            <a:xfrm>
              <a:off x="11376856" y="2461792"/>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346" name="tx346"/>
            <p:cNvSpPr/>
            <p:nvPr/>
          </p:nvSpPr>
          <p:spPr>
            <a:xfrm>
              <a:off x="11441916" y="220421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347" name="tx347"/>
            <p:cNvSpPr/>
            <p:nvPr/>
          </p:nvSpPr>
          <p:spPr>
            <a:xfrm>
              <a:off x="11450694" y="194663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348" name="rc348"/>
            <p:cNvSpPr/>
            <p:nvPr/>
          </p:nvSpPr>
          <p:spPr>
            <a:xfrm>
              <a:off x="10645252" y="1807652"/>
              <a:ext cx="1218078" cy="3683347"/>
            </a:xfrm>
            <a:prstGeom prst="rect">
              <a:avLst/>
            </a:prstGeom>
            <a:noFill/>
            <a:ln w="13550" cap="rnd">
              <a:solidFill>
                <a:srgbClr val="999999">
                  <a:alpha val="100000"/>
                </a:srgbClr>
              </a:solidFill>
              <a:prstDash val="solid"/>
              <a:round/>
            </a:ln>
          </p:spPr>
          <p:txBody>
            <a:bodyPr/>
            <a:lstStyle/>
            <a:p/>
          </p:txBody>
        </p:sp>
        <p:sp>
          <p:nvSpPr>
            <p:cNvPr id="349" name="rc349"/>
            <p:cNvSpPr/>
            <p:nvPr/>
          </p:nvSpPr>
          <p:spPr>
            <a:xfrm>
              <a:off x="343909"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50" name="tx350"/>
            <p:cNvSpPr/>
            <p:nvPr/>
          </p:nvSpPr>
          <p:spPr>
            <a:xfrm>
              <a:off x="645527"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 (81%)</a:t>
              </a:r>
            </a:p>
          </p:txBody>
        </p:sp>
        <p:sp>
          <p:nvSpPr>
            <p:cNvPr id="351" name="rc351"/>
            <p:cNvSpPr/>
            <p:nvPr/>
          </p:nvSpPr>
          <p:spPr>
            <a:xfrm>
              <a:off x="1631576"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52" name="tx352"/>
            <p:cNvSpPr/>
            <p:nvPr/>
          </p:nvSpPr>
          <p:spPr>
            <a:xfrm>
              <a:off x="1933195"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 (74%)</a:t>
              </a:r>
            </a:p>
          </p:txBody>
        </p:sp>
        <p:sp>
          <p:nvSpPr>
            <p:cNvPr id="353" name="rc353"/>
            <p:cNvSpPr/>
            <p:nvPr/>
          </p:nvSpPr>
          <p:spPr>
            <a:xfrm>
              <a:off x="2919244"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54" name="tx354"/>
            <p:cNvSpPr/>
            <p:nvPr/>
          </p:nvSpPr>
          <p:spPr>
            <a:xfrm>
              <a:off x="3242488" y="1660221"/>
              <a:ext cx="5715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 (78%)</a:t>
              </a:r>
            </a:p>
          </p:txBody>
        </p:sp>
        <p:sp>
          <p:nvSpPr>
            <p:cNvPr id="355" name="rc355"/>
            <p:cNvSpPr/>
            <p:nvPr/>
          </p:nvSpPr>
          <p:spPr>
            <a:xfrm>
              <a:off x="4206912"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56" name="tx356"/>
            <p:cNvSpPr/>
            <p:nvPr/>
          </p:nvSpPr>
          <p:spPr>
            <a:xfrm>
              <a:off x="4520920" y="1660221"/>
              <a:ext cx="5900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 (62%)</a:t>
              </a:r>
            </a:p>
          </p:txBody>
        </p:sp>
        <p:sp>
          <p:nvSpPr>
            <p:cNvPr id="357" name="rc357"/>
            <p:cNvSpPr/>
            <p:nvPr/>
          </p:nvSpPr>
          <p:spPr>
            <a:xfrm>
              <a:off x="5494580"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58" name="tx358"/>
            <p:cNvSpPr/>
            <p:nvPr/>
          </p:nvSpPr>
          <p:spPr>
            <a:xfrm>
              <a:off x="5783762"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 (68%)</a:t>
              </a:r>
            </a:p>
          </p:txBody>
        </p:sp>
        <p:sp>
          <p:nvSpPr>
            <p:cNvPr id="359" name="rc359"/>
            <p:cNvSpPr/>
            <p:nvPr/>
          </p:nvSpPr>
          <p:spPr>
            <a:xfrm>
              <a:off x="6782248"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0" name="tx360"/>
            <p:cNvSpPr/>
            <p:nvPr/>
          </p:nvSpPr>
          <p:spPr>
            <a:xfrm>
              <a:off x="7071430"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 (52%)</a:t>
              </a:r>
            </a:p>
          </p:txBody>
        </p:sp>
        <p:sp>
          <p:nvSpPr>
            <p:cNvPr id="361" name="rc361"/>
            <p:cNvSpPr/>
            <p:nvPr/>
          </p:nvSpPr>
          <p:spPr>
            <a:xfrm>
              <a:off x="8069916"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2" name="tx362"/>
            <p:cNvSpPr/>
            <p:nvPr/>
          </p:nvSpPr>
          <p:spPr>
            <a:xfrm>
              <a:off x="8359144" y="1660221"/>
              <a:ext cx="6396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 (71%)</a:t>
              </a:r>
            </a:p>
          </p:txBody>
        </p:sp>
        <p:sp>
          <p:nvSpPr>
            <p:cNvPr id="363" name="rc363"/>
            <p:cNvSpPr/>
            <p:nvPr/>
          </p:nvSpPr>
          <p:spPr>
            <a:xfrm>
              <a:off x="9357584"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4" name="tx364"/>
            <p:cNvSpPr/>
            <p:nvPr/>
          </p:nvSpPr>
          <p:spPr>
            <a:xfrm>
              <a:off x="9610647" y="1660221"/>
              <a:ext cx="71195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 (58%)</a:t>
              </a:r>
            </a:p>
          </p:txBody>
        </p:sp>
        <p:sp>
          <p:nvSpPr>
            <p:cNvPr id="365" name="rc365"/>
            <p:cNvSpPr/>
            <p:nvPr/>
          </p:nvSpPr>
          <p:spPr>
            <a:xfrm>
              <a:off x="10645252"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6" name="tx366"/>
            <p:cNvSpPr/>
            <p:nvPr/>
          </p:nvSpPr>
          <p:spPr>
            <a:xfrm>
              <a:off x="10981023" y="1660221"/>
              <a:ext cx="5465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YFV (64%)</a:t>
              </a:r>
            </a:p>
          </p:txBody>
        </p:sp>
        <p:sp>
          <p:nvSpPr>
            <p:cNvPr id="367" name="pl367"/>
            <p:cNvSpPr/>
            <p:nvPr/>
          </p:nvSpPr>
          <p:spPr>
            <a:xfrm>
              <a:off x="343909"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368" name="pl368"/>
            <p:cNvSpPr/>
            <p:nvPr/>
          </p:nvSpPr>
          <p:spPr>
            <a:xfrm>
              <a:off x="35550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9" name="pl369"/>
            <p:cNvSpPr/>
            <p:nvPr/>
          </p:nvSpPr>
          <p:spPr>
            <a:xfrm>
              <a:off x="645528"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0" name="pl370"/>
            <p:cNvSpPr/>
            <p:nvPr/>
          </p:nvSpPr>
          <p:spPr>
            <a:xfrm>
              <a:off x="93554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1" name="pl371"/>
            <p:cNvSpPr/>
            <p:nvPr/>
          </p:nvSpPr>
          <p:spPr>
            <a:xfrm>
              <a:off x="1225566"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2" name="pl372"/>
            <p:cNvSpPr/>
            <p:nvPr/>
          </p:nvSpPr>
          <p:spPr>
            <a:xfrm>
              <a:off x="151558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3" name="tx373"/>
            <p:cNvSpPr/>
            <p:nvPr/>
          </p:nvSpPr>
          <p:spPr>
            <a:xfrm rot="-5400000">
              <a:off x="29333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74" name="tx374"/>
            <p:cNvSpPr/>
            <p:nvPr/>
          </p:nvSpPr>
          <p:spPr>
            <a:xfrm rot="-5400000">
              <a:off x="583349"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75" name="tx375"/>
            <p:cNvSpPr/>
            <p:nvPr/>
          </p:nvSpPr>
          <p:spPr>
            <a:xfrm rot="-5400000">
              <a:off x="873368"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376" name="tx376"/>
            <p:cNvSpPr/>
            <p:nvPr/>
          </p:nvSpPr>
          <p:spPr>
            <a:xfrm rot="-5400000">
              <a:off x="1163386"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377" name="tx377"/>
            <p:cNvSpPr/>
            <p:nvPr/>
          </p:nvSpPr>
          <p:spPr>
            <a:xfrm rot="-5400000">
              <a:off x="1422316"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78" name="pl378"/>
            <p:cNvSpPr/>
            <p:nvPr/>
          </p:nvSpPr>
          <p:spPr>
            <a:xfrm>
              <a:off x="1631576"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379" name="pl379"/>
            <p:cNvSpPr/>
            <p:nvPr/>
          </p:nvSpPr>
          <p:spPr>
            <a:xfrm>
              <a:off x="164317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0" name="pl380"/>
            <p:cNvSpPr/>
            <p:nvPr/>
          </p:nvSpPr>
          <p:spPr>
            <a:xfrm>
              <a:off x="1933196"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1" name="pl381"/>
            <p:cNvSpPr/>
            <p:nvPr/>
          </p:nvSpPr>
          <p:spPr>
            <a:xfrm>
              <a:off x="222321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2" name="pl382"/>
            <p:cNvSpPr/>
            <p:nvPr/>
          </p:nvSpPr>
          <p:spPr>
            <a:xfrm>
              <a:off x="251323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3" name="pl383"/>
            <p:cNvSpPr/>
            <p:nvPr/>
          </p:nvSpPr>
          <p:spPr>
            <a:xfrm>
              <a:off x="280325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4" name="tx384"/>
            <p:cNvSpPr/>
            <p:nvPr/>
          </p:nvSpPr>
          <p:spPr>
            <a:xfrm rot="-5400000">
              <a:off x="1580998"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85" name="tx385"/>
            <p:cNvSpPr/>
            <p:nvPr/>
          </p:nvSpPr>
          <p:spPr>
            <a:xfrm rot="-5400000">
              <a:off x="1871017"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86" name="tx386"/>
            <p:cNvSpPr/>
            <p:nvPr/>
          </p:nvSpPr>
          <p:spPr>
            <a:xfrm rot="-5400000">
              <a:off x="2161036"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387" name="tx387"/>
            <p:cNvSpPr/>
            <p:nvPr/>
          </p:nvSpPr>
          <p:spPr>
            <a:xfrm rot="-5400000">
              <a:off x="2451054"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388" name="tx388"/>
            <p:cNvSpPr/>
            <p:nvPr/>
          </p:nvSpPr>
          <p:spPr>
            <a:xfrm rot="-5400000">
              <a:off x="2709983"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89" name="pl389"/>
            <p:cNvSpPr/>
            <p:nvPr/>
          </p:nvSpPr>
          <p:spPr>
            <a:xfrm>
              <a:off x="2919244"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390" name="pl390"/>
            <p:cNvSpPr/>
            <p:nvPr/>
          </p:nvSpPr>
          <p:spPr>
            <a:xfrm>
              <a:off x="293084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1" name="pl391"/>
            <p:cNvSpPr/>
            <p:nvPr/>
          </p:nvSpPr>
          <p:spPr>
            <a:xfrm>
              <a:off x="322086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2" name="pl392"/>
            <p:cNvSpPr/>
            <p:nvPr/>
          </p:nvSpPr>
          <p:spPr>
            <a:xfrm>
              <a:off x="351088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3" name="pl393"/>
            <p:cNvSpPr/>
            <p:nvPr/>
          </p:nvSpPr>
          <p:spPr>
            <a:xfrm>
              <a:off x="3800901"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4" name="pl394"/>
            <p:cNvSpPr/>
            <p:nvPr/>
          </p:nvSpPr>
          <p:spPr>
            <a:xfrm>
              <a:off x="409092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5" name="tx395"/>
            <p:cNvSpPr/>
            <p:nvPr/>
          </p:nvSpPr>
          <p:spPr>
            <a:xfrm rot="-5400000">
              <a:off x="2868666"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96" name="tx396"/>
            <p:cNvSpPr/>
            <p:nvPr/>
          </p:nvSpPr>
          <p:spPr>
            <a:xfrm rot="-5400000">
              <a:off x="315868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97" name="tx397"/>
            <p:cNvSpPr/>
            <p:nvPr/>
          </p:nvSpPr>
          <p:spPr>
            <a:xfrm rot="-5400000">
              <a:off x="344870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398" name="tx398"/>
            <p:cNvSpPr/>
            <p:nvPr/>
          </p:nvSpPr>
          <p:spPr>
            <a:xfrm rot="-5400000">
              <a:off x="3738722"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399" name="tx399"/>
            <p:cNvSpPr/>
            <p:nvPr/>
          </p:nvSpPr>
          <p:spPr>
            <a:xfrm rot="-5400000">
              <a:off x="3997651"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00" name="pl400"/>
            <p:cNvSpPr/>
            <p:nvPr/>
          </p:nvSpPr>
          <p:spPr>
            <a:xfrm>
              <a:off x="4206912"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01" name="pl401"/>
            <p:cNvSpPr/>
            <p:nvPr/>
          </p:nvSpPr>
          <p:spPr>
            <a:xfrm>
              <a:off x="421851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2" name="pl402"/>
            <p:cNvSpPr/>
            <p:nvPr/>
          </p:nvSpPr>
          <p:spPr>
            <a:xfrm>
              <a:off x="450853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3" name="pl403"/>
            <p:cNvSpPr/>
            <p:nvPr/>
          </p:nvSpPr>
          <p:spPr>
            <a:xfrm>
              <a:off x="479855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4" name="pl404"/>
            <p:cNvSpPr/>
            <p:nvPr/>
          </p:nvSpPr>
          <p:spPr>
            <a:xfrm>
              <a:off x="508856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5" name="pl405"/>
            <p:cNvSpPr/>
            <p:nvPr/>
          </p:nvSpPr>
          <p:spPr>
            <a:xfrm>
              <a:off x="5378588"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6" name="tx406"/>
            <p:cNvSpPr/>
            <p:nvPr/>
          </p:nvSpPr>
          <p:spPr>
            <a:xfrm rot="-5400000">
              <a:off x="4156334"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07" name="tx407"/>
            <p:cNvSpPr/>
            <p:nvPr/>
          </p:nvSpPr>
          <p:spPr>
            <a:xfrm rot="-5400000">
              <a:off x="444635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08" name="tx408"/>
            <p:cNvSpPr/>
            <p:nvPr/>
          </p:nvSpPr>
          <p:spPr>
            <a:xfrm rot="-5400000">
              <a:off x="4736371"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09" name="tx409"/>
            <p:cNvSpPr/>
            <p:nvPr/>
          </p:nvSpPr>
          <p:spPr>
            <a:xfrm rot="-5400000">
              <a:off x="502639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10" name="tx410"/>
            <p:cNvSpPr/>
            <p:nvPr/>
          </p:nvSpPr>
          <p:spPr>
            <a:xfrm rot="-5400000">
              <a:off x="5285319"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11" name="pl411"/>
            <p:cNvSpPr/>
            <p:nvPr/>
          </p:nvSpPr>
          <p:spPr>
            <a:xfrm>
              <a:off x="5494580"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12" name="pl412"/>
            <p:cNvSpPr/>
            <p:nvPr/>
          </p:nvSpPr>
          <p:spPr>
            <a:xfrm>
              <a:off x="5506181"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3" name="pl413"/>
            <p:cNvSpPr/>
            <p:nvPr/>
          </p:nvSpPr>
          <p:spPr>
            <a:xfrm>
              <a:off x="579620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4" name="pl414"/>
            <p:cNvSpPr/>
            <p:nvPr/>
          </p:nvSpPr>
          <p:spPr>
            <a:xfrm>
              <a:off x="6086218"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5" name="pl415"/>
            <p:cNvSpPr/>
            <p:nvPr/>
          </p:nvSpPr>
          <p:spPr>
            <a:xfrm>
              <a:off x="637623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6" name="pl416"/>
            <p:cNvSpPr/>
            <p:nvPr/>
          </p:nvSpPr>
          <p:spPr>
            <a:xfrm>
              <a:off x="6666256"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7" name="tx417"/>
            <p:cNvSpPr/>
            <p:nvPr/>
          </p:nvSpPr>
          <p:spPr>
            <a:xfrm rot="-5400000">
              <a:off x="5444002"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18" name="tx418"/>
            <p:cNvSpPr/>
            <p:nvPr/>
          </p:nvSpPr>
          <p:spPr>
            <a:xfrm rot="-5400000">
              <a:off x="573402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19" name="tx419"/>
            <p:cNvSpPr/>
            <p:nvPr/>
          </p:nvSpPr>
          <p:spPr>
            <a:xfrm rot="-5400000">
              <a:off x="6024039"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20" name="tx420"/>
            <p:cNvSpPr/>
            <p:nvPr/>
          </p:nvSpPr>
          <p:spPr>
            <a:xfrm rot="-5400000">
              <a:off x="6314058"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21" name="tx421"/>
            <p:cNvSpPr/>
            <p:nvPr/>
          </p:nvSpPr>
          <p:spPr>
            <a:xfrm rot="-5400000">
              <a:off x="6572987"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22" name="pl422"/>
            <p:cNvSpPr/>
            <p:nvPr/>
          </p:nvSpPr>
          <p:spPr>
            <a:xfrm>
              <a:off x="6782248"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23" name="pl423"/>
            <p:cNvSpPr/>
            <p:nvPr/>
          </p:nvSpPr>
          <p:spPr>
            <a:xfrm>
              <a:off x="679384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4" name="pl424"/>
            <p:cNvSpPr/>
            <p:nvPr/>
          </p:nvSpPr>
          <p:spPr>
            <a:xfrm>
              <a:off x="708386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5" name="pl425"/>
            <p:cNvSpPr/>
            <p:nvPr/>
          </p:nvSpPr>
          <p:spPr>
            <a:xfrm>
              <a:off x="7373886"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766390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795392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tx428"/>
            <p:cNvSpPr/>
            <p:nvPr/>
          </p:nvSpPr>
          <p:spPr>
            <a:xfrm rot="-5400000">
              <a:off x="673167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29" name="tx429"/>
            <p:cNvSpPr/>
            <p:nvPr/>
          </p:nvSpPr>
          <p:spPr>
            <a:xfrm rot="-5400000">
              <a:off x="7021688"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30" name="tx430"/>
            <p:cNvSpPr/>
            <p:nvPr/>
          </p:nvSpPr>
          <p:spPr>
            <a:xfrm rot="-5400000">
              <a:off x="7311707"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31" name="tx431"/>
            <p:cNvSpPr/>
            <p:nvPr/>
          </p:nvSpPr>
          <p:spPr>
            <a:xfrm rot="-5400000">
              <a:off x="7601726"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32" name="tx432"/>
            <p:cNvSpPr/>
            <p:nvPr/>
          </p:nvSpPr>
          <p:spPr>
            <a:xfrm rot="-5400000">
              <a:off x="7860655"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33" name="pl433"/>
            <p:cNvSpPr/>
            <p:nvPr/>
          </p:nvSpPr>
          <p:spPr>
            <a:xfrm>
              <a:off x="8069916"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34" name="pl434"/>
            <p:cNvSpPr/>
            <p:nvPr/>
          </p:nvSpPr>
          <p:spPr>
            <a:xfrm>
              <a:off x="808151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5" name="pl435"/>
            <p:cNvSpPr/>
            <p:nvPr/>
          </p:nvSpPr>
          <p:spPr>
            <a:xfrm>
              <a:off x="837153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6" name="pl436"/>
            <p:cNvSpPr/>
            <p:nvPr/>
          </p:nvSpPr>
          <p:spPr>
            <a:xfrm>
              <a:off x="866155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895157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924159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tx439"/>
            <p:cNvSpPr/>
            <p:nvPr/>
          </p:nvSpPr>
          <p:spPr>
            <a:xfrm rot="-5400000">
              <a:off x="8019337"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40" name="tx440"/>
            <p:cNvSpPr/>
            <p:nvPr/>
          </p:nvSpPr>
          <p:spPr>
            <a:xfrm rot="-5400000">
              <a:off x="8309356"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41" name="tx441"/>
            <p:cNvSpPr/>
            <p:nvPr/>
          </p:nvSpPr>
          <p:spPr>
            <a:xfrm rot="-5400000">
              <a:off x="859937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42" name="tx442"/>
            <p:cNvSpPr/>
            <p:nvPr/>
          </p:nvSpPr>
          <p:spPr>
            <a:xfrm rot="-5400000">
              <a:off x="8889394"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43" name="tx443"/>
            <p:cNvSpPr/>
            <p:nvPr/>
          </p:nvSpPr>
          <p:spPr>
            <a:xfrm rot="-5400000">
              <a:off x="9148323"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44" name="pl444"/>
            <p:cNvSpPr/>
            <p:nvPr/>
          </p:nvSpPr>
          <p:spPr>
            <a:xfrm>
              <a:off x="9357584"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45" name="pl445"/>
            <p:cNvSpPr/>
            <p:nvPr/>
          </p:nvSpPr>
          <p:spPr>
            <a:xfrm>
              <a:off x="936918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6" name="pl446"/>
            <p:cNvSpPr/>
            <p:nvPr/>
          </p:nvSpPr>
          <p:spPr>
            <a:xfrm>
              <a:off x="965920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pl447"/>
            <p:cNvSpPr/>
            <p:nvPr/>
          </p:nvSpPr>
          <p:spPr>
            <a:xfrm>
              <a:off x="994922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8" name="pl448"/>
            <p:cNvSpPr/>
            <p:nvPr/>
          </p:nvSpPr>
          <p:spPr>
            <a:xfrm>
              <a:off x="10239241"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9" name="pl449"/>
            <p:cNvSpPr/>
            <p:nvPr/>
          </p:nvSpPr>
          <p:spPr>
            <a:xfrm>
              <a:off x="1052926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0" name="tx450"/>
            <p:cNvSpPr/>
            <p:nvPr/>
          </p:nvSpPr>
          <p:spPr>
            <a:xfrm rot="-5400000">
              <a:off x="930700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51" name="tx451"/>
            <p:cNvSpPr/>
            <p:nvPr/>
          </p:nvSpPr>
          <p:spPr>
            <a:xfrm rot="-5400000">
              <a:off x="9597024"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52" name="tx452"/>
            <p:cNvSpPr/>
            <p:nvPr/>
          </p:nvSpPr>
          <p:spPr>
            <a:xfrm rot="-5400000">
              <a:off x="988704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53" name="tx453"/>
            <p:cNvSpPr/>
            <p:nvPr/>
          </p:nvSpPr>
          <p:spPr>
            <a:xfrm rot="-5400000">
              <a:off x="10177062"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54" name="tx454"/>
            <p:cNvSpPr/>
            <p:nvPr/>
          </p:nvSpPr>
          <p:spPr>
            <a:xfrm rot="-5400000">
              <a:off x="10435991"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55" name="pl455"/>
            <p:cNvSpPr/>
            <p:nvPr/>
          </p:nvSpPr>
          <p:spPr>
            <a:xfrm>
              <a:off x="10645252"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56" name="pl456"/>
            <p:cNvSpPr/>
            <p:nvPr/>
          </p:nvSpPr>
          <p:spPr>
            <a:xfrm>
              <a:off x="1065685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7" name="pl457"/>
            <p:cNvSpPr/>
            <p:nvPr/>
          </p:nvSpPr>
          <p:spPr>
            <a:xfrm>
              <a:off x="10946871"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8" name="pl458"/>
            <p:cNvSpPr/>
            <p:nvPr/>
          </p:nvSpPr>
          <p:spPr>
            <a:xfrm>
              <a:off x="1123689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9" name="pl459"/>
            <p:cNvSpPr/>
            <p:nvPr/>
          </p:nvSpPr>
          <p:spPr>
            <a:xfrm>
              <a:off x="1152690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1181692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tx461"/>
            <p:cNvSpPr/>
            <p:nvPr/>
          </p:nvSpPr>
          <p:spPr>
            <a:xfrm rot="-5400000">
              <a:off x="1059467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62" name="tx462"/>
            <p:cNvSpPr/>
            <p:nvPr/>
          </p:nvSpPr>
          <p:spPr>
            <a:xfrm rot="-5400000">
              <a:off x="10884692"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63" name="tx463"/>
            <p:cNvSpPr/>
            <p:nvPr/>
          </p:nvSpPr>
          <p:spPr>
            <a:xfrm rot="-5400000">
              <a:off x="11174711"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64" name="tx464"/>
            <p:cNvSpPr/>
            <p:nvPr/>
          </p:nvSpPr>
          <p:spPr>
            <a:xfrm rot="-5400000">
              <a:off x="11464729"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65" name="tx465"/>
            <p:cNvSpPr/>
            <p:nvPr/>
          </p:nvSpPr>
          <p:spPr>
            <a:xfrm rot="-5400000">
              <a:off x="11723659"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66" name="tx466"/>
            <p:cNvSpPr/>
            <p:nvPr/>
          </p:nvSpPr>
          <p:spPr>
            <a:xfrm>
              <a:off x="5672571" y="579416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467" name="tx467"/>
            <p:cNvSpPr/>
            <p:nvPr/>
          </p:nvSpPr>
          <p:spPr>
            <a:xfrm>
              <a:off x="3802513" y="619212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468" name="pt468"/>
            <p:cNvSpPr/>
            <p:nvPr/>
          </p:nvSpPr>
          <p:spPr>
            <a:xfrm>
              <a:off x="4795149" y="61933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5343430" y="619336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70" name="pt470"/>
            <p:cNvSpPr/>
            <p:nvPr/>
          </p:nvSpPr>
          <p:spPr>
            <a:xfrm>
              <a:off x="5987996" y="619336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6632563" y="619336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2" name="pt472"/>
            <p:cNvSpPr/>
            <p:nvPr/>
          </p:nvSpPr>
          <p:spPr>
            <a:xfrm>
              <a:off x="7277130" y="619336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3" name="pt473"/>
            <p:cNvSpPr/>
            <p:nvPr/>
          </p:nvSpPr>
          <p:spPr>
            <a:xfrm>
              <a:off x="7921697" y="619336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4" name="tx474"/>
            <p:cNvSpPr/>
            <p:nvPr/>
          </p:nvSpPr>
          <p:spPr>
            <a:xfrm>
              <a:off x="5023243" y="6202136"/>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475" name="tx475"/>
            <p:cNvSpPr/>
            <p:nvPr/>
          </p:nvSpPr>
          <p:spPr>
            <a:xfrm>
              <a:off x="5571524"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476" name="tx476"/>
            <p:cNvSpPr/>
            <p:nvPr/>
          </p:nvSpPr>
          <p:spPr>
            <a:xfrm>
              <a:off x="6216091"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477" name="tx477"/>
            <p:cNvSpPr/>
            <p:nvPr/>
          </p:nvSpPr>
          <p:spPr>
            <a:xfrm>
              <a:off x="6860658"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478" name="tx478"/>
            <p:cNvSpPr/>
            <p:nvPr/>
          </p:nvSpPr>
          <p:spPr>
            <a:xfrm>
              <a:off x="7505225"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479" name="tx479"/>
            <p:cNvSpPr/>
            <p:nvPr/>
          </p:nvSpPr>
          <p:spPr>
            <a:xfrm>
              <a:off x="8149792" y="6202136"/>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480" name="tx480"/>
            <p:cNvSpPr/>
            <p:nvPr/>
          </p:nvSpPr>
          <p:spPr>
            <a:xfrm>
              <a:off x="343909" y="1368037"/>
              <a:ext cx="392917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country, AFRO-West, 2025</a:t>
              </a:r>
            </a:p>
          </p:txBody>
        </p:sp>
        <p:sp>
          <p:nvSpPr>
            <p:cNvPr id="481" name="tx481"/>
            <p:cNvSpPr/>
            <p:nvPr/>
          </p:nvSpPr>
          <p:spPr>
            <a:xfrm>
              <a:off x="770134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482" name="tx482"/>
            <p:cNvSpPr/>
            <p:nvPr/>
          </p:nvSpPr>
          <p:spPr>
            <a:xfrm>
              <a:off x="4257168" y="6611748"/>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483" name="body"/>
          <p:cNvSpPr>
            <a:spLocks noGrp="1"/>
          </p:cNvSpPr>
          <p:nvPr>
            <p:ph/>
          </p:nvPr>
        </p:nvSpPr>
        <p:spPr>
          <a:xfrm>
            <a:off x="292608" y="182880"/>
            <a:ext cx="1165860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Regional average coverage masks variation between countries across all vaccines, highlighting heterogeneity in immunization performance and the need for targeted, country-specific strategies to reach underserved populations.</a:t>
            </a:r>
          </a:p>
        </p:txBody>
      </p:sp>
      <p:grpSp xmlns:pic="http://schemas.openxmlformats.org/drawingml/2006/picture">
        <p:nvGrpSpPr>
          <p:cNvPr id="484" name=""/>
          <p:cNvGrpSpPr/>
          <p:nvPr/>
        </p:nvGrpSpPr>
        <p:grpSpPr>
          <a:xfrm>
            <a:off x="292608" y="914400"/>
            <a:ext cx="11612880" cy="28575"/>
            <a:chOff x="292608" y="914400"/>
            <a:chExt cx="11612880" cy="28575"/>
          </a:xfrm>
        </p:grpSpPr>
        <p:sp>
          <p:nvSpPr>
            <p:cNvPr id="485" name="rc3"/>
            <p:cNvSpPr/>
            <p:nvPr/>
          </p:nvSpPr>
          <p:spPr>
            <a:xfrm>
              <a:off x="292608" y="914400"/>
              <a:ext cx="1161288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86" name="rc4"/>
            <p:cNvSpPr/>
            <p:nvPr/>
          </p:nvSpPr>
          <p:spPr>
            <a:xfrm>
              <a:off x="292608" y="914400"/>
              <a:ext cx="11612879" cy="28575"/>
            </a:xfrm>
            <a:prstGeom prst="rect">
              <a:avLst/>
            </a:prstGeom>
            <a:solidFill>
              <a:srgbClr val="000000">
                <a:alpha val="100000"/>
              </a:srgbClr>
            </a:solidFill>
          </p:spPr>
          <p:txBody>
            <a:bodyPr/>
            <a:lstStyle/>
            <a:p/>
          </p:txBody>
        </p:sp>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4376"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5" name="pl5"/>
            <p:cNvSpPr/>
            <p:nvPr/>
          </p:nvSpPr>
          <p:spPr>
            <a:xfrm>
              <a:off x="714376" y="2291773"/>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6" name="pl6"/>
            <p:cNvSpPr/>
            <p:nvPr/>
          </p:nvSpPr>
          <p:spPr>
            <a:xfrm>
              <a:off x="714376" y="162464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7" name="pl7"/>
            <p:cNvSpPr/>
            <p:nvPr/>
          </p:nvSpPr>
          <p:spPr>
            <a:xfrm>
              <a:off x="714376" y="957521"/>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8" name="pl8"/>
            <p:cNvSpPr/>
            <p:nvPr/>
          </p:nvSpPr>
          <p:spPr>
            <a:xfrm>
              <a:off x="88574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12294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36013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59732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3451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07170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0890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4609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8328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2047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 name="rc18"/>
            <p:cNvSpPr/>
            <p:nvPr/>
          </p:nvSpPr>
          <p:spPr>
            <a:xfrm>
              <a:off x="1899745" y="2358486"/>
              <a:ext cx="106736" cy="600413"/>
            </a:xfrm>
            <a:prstGeom prst="rect">
              <a:avLst/>
            </a:prstGeom>
            <a:solidFill>
              <a:srgbClr val="2C7FB8">
                <a:alpha val="100000"/>
              </a:srgbClr>
            </a:solidFill>
          </p:spPr>
          <p:txBody>
            <a:bodyPr/>
            <a:lstStyle/>
            <a:p/>
          </p:txBody>
        </p:sp>
        <p:sp>
          <p:nvSpPr>
            <p:cNvPr id="19" name="rc19"/>
            <p:cNvSpPr/>
            <p:nvPr/>
          </p:nvSpPr>
          <p:spPr>
            <a:xfrm>
              <a:off x="2018341" y="2225061"/>
              <a:ext cx="106736" cy="733838"/>
            </a:xfrm>
            <a:prstGeom prst="rect">
              <a:avLst/>
            </a:prstGeom>
            <a:solidFill>
              <a:srgbClr val="2C7FB8">
                <a:alpha val="100000"/>
              </a:srgbClr>
            </a:solidFill>
          </p:spPr>
          <p:txBody>
            <a:bodyPr/>
            <a:lstStyle/>
            <a:p/>
          </p:txBody>
        </p:sp>
        <p:sp>
          <p:nvSpPr>
            <p:cNvPr id="20" name="rc20"/>
            <p:cNvSpPr/>
            <p:nvPr/>
          </p:nvSpPr>
          <p:spPr>
            <a:xfrm>
              <a:off x="2136937" y="2091635"/>
              <a:ext cx="106736" cy="867264"/>
            </a:xfrm>
            <a:prstGeom prst="rect">
              <a:avLst/>
            </a:prstGeom>
            <a:solidFill>
              <a:srgbClr val="2C7FB8">
                <a:alpha val="100000"/>
              </a:srgbClr>
            </a:solidFill>
          </p:spPr>
          <p:txBody>
            <a:bodyPr/>
            <a:lstStyle/>
            <a:p/>
          </p:txBody>
        </p:sp>
        <p:sp>
          <p:nvSpPr>
            <p:cNvPr id="21" name="rc21"/>
            <p:cNvSpPr/>
            <p:nvPr/>
          </p:nvSpPr>
          <p:spPr>
            <a:xfrm>
              <a:off x="2255533" y="1824785"/>
              <a:ext cx="106736" cy="1134114"/>
            </a:xfrm>
            <a:prstGeom prst="rect">
              <a:avLst/>
            </a:prstGeom>
            <a:solidFill>
              <a:srgbClr val="2C7FB8">
                <a:alpha val="100000"/>
              </a:srgbClr>
            </a:solidFill>
          </p:spPr>
          <p:txBody>
            <a:bodyPr/>
            <a:lstStyle/>
            <a:p/>
          </p:txBody>
        </p:sp>
        <p:sp>
          <p:nvSpPr>
            <p:cNvPr id="22" name="rc22"/>
            <p:cNvSpPr/>
            <p:nvPr/>
          </p:nvSpPr>
          <p:spPr>
            <a:xfrm>
              <a:off x="2374129" y="1824785"/>
              <a:ext cx="106736" cy="1134114"/>
            </a:xfrm>
            <a:prstGeom prst="rect">
              <a:avLst/>
            </a:prstGeom>
            <a:solidFill>
              <a:srgbClr val="2C7FB8">
                <a:alpha val="100000"/>
              </a:srgbClr>
            </a:solidFill>
          </p:spPr>
          <p:txBody>
            <a:bodyPr/>
            <a:lstStyle/>
            <a:p/>
          </p:txBody>
        </p:sp>
        <p:sp>
          <p:nvSpPr>
            <p:cNvPr id="23" name="rc23"/>
            <p:cNvSpPr/>
            <p:nvPr/>
          </p:nvSpPr>
          <p:spPr>
            <a:xfrm>
              <a:off x="2492725" y="1824785"/>
              <a:ext cx="106736" cy="1134114"/>
            </a:xfrm>
            <a:prstGeom prst="rect">
              <a:avLst/>
            </a:prstGeom>
            <a:solidFill>
              <a:srgbClr val="2C7FB8">
                <a:alpha val="100000"/>
              </a:srgbClr>
            </a:solidFill>
          </p:spPr>
          <p:txBody>
            <a:bodyPr/>
            <a:lstStyle/>
            <a:p/>
          </p:txBody>
        </p:sp>
        <p:sp>
          <p:nvSpPr>
            <p:cNvPr id="24" name="rc24"/>
            <p:cNvSpPr/>
            <p:nvPr/>
          </p:nvSpPr>
          <p:spPr>
            <a:xfrm>
              <a:off x="2611322" y="1824785"/>
              <a:ext cx="106736" cy="1134114"/>
            </a:xfrm>
            <a:prstGeom prst="rect">
              <a:avLst/>
            </a:prstGeom>
            <a:solidFill>
              <a:srgbClr val="2C7FB8">
                <a:alpha val="100000"/>
              </a:srgbClr>
            </a:solidFill>
          </p:spPr>
          <p:txBody>
            <a:bodyPr/>
            <a:lstStyle/>
            <a:p/>
          </p:txBody>
        </p:sp>
        <p:sp>
          <p:nvSpPr>
            <p:cNvPr id="25" name="rc25"/>
            <p:cNvSpPr/>
            <p:nvPr/>
          </p:nvSpPr>
          <p:spPr>
            <a:xfrm>
              <a:off x="2729918" y="1824785"/>
              <a:ext cx="106736" cy="1134114"/>
            </a:xfrm>
            <a:prstGeom prst="rect">
              <a:avLst/>
            </a:prstGeom>
            <a:solidFill>
              <a:srgbClr val="2C7FB8">
                <a:alpha val="100000"/>
              </a:srgbClr>
            </a:solidFill>
          </p:spPr>
          <p:txBody>
            <a:bodyPr/>
            <a:lstStyle/>
            <a:p/>
          </p:txBody>
        </p:sp>
        <p:sp>
          <p:nvSpPr>
            <p:cNvPr id="26" name="rc26"/>
            <p:cNvSpPr/>
            <p:nvPr/>
          </p:nvSpPr>
          <p:spPr>
            <a:xfrm>
              <a:off x="2848514" y="1824785"/>
              <a:ext cx="106736" cy="1134114"/>
            </a:xfrm>
            <a:prstGeom prst="rect">
              <a:avLst/>
            </a:prstGeom>
            <a:solidFill>
              <a:srgbClr val="2C7FB8">
                <a:alpha val="100000"/>
              </a:srgbClr>
            </a:solidFill>
          </p:spPr>
          <p:txBody>
            <a:bodyPr/>
            <a:lstStyle/>
            <a:p/>
          </p:txBody>
        </p:sp>
        <p:sp>
          <p:nvSpPr>
            <p:cNvPr id="27" name="rc27"/>
            <p:cNvSpPr/>
            <p:nvPr/>
          </p:nvSpPr>
          <p:spPr>
            <a:xfrm>
              <a:off x="2967110" y="1824785"/>
              <a:ext cx="106736" cy="1134114"/>
            </a:xfrm>
            <a:prstGeom prst="rect">
              <a:avLst/>
            </a:prstGeom>
            <a:solidFill>
              <a:srgbClr val="2C7FB8">
                <a:alpha val="100000"/>
              </a:srgbClr>
            </a:solidFill>
          </p:spPr>
          <p:txBody>
            <a:bodyPr/>
            <a:lstStyle/>
            <a:p/>
          </p:txBody>
        </p:sp>
        <p:sp>
          <p:nvSpPr>
            <p:cNvPr id="28" name="rc28"/>
            <p:cNvSpPr/>
            <p:nvPr/>
          </p:nvSpPr>
          <p:spPr>
            <a:xfrm>
              <a:off x="3085706" y="1824785"/>
              <a:ext cx="106736" cy="1134114"/>
            </a:xfrm>
            <a:prstGeom prst="rect">
              <a:avLst/>
            </a:prstGeom>
            <a:solidFill>
              <a:srgbClr val="2C7FB8">
                <a:alpha val="100000"/>
              </a:srgbClr>
            </a:solidFill>
          </p:spPr>
          <p:txBody>
            <a:bodyPr/>
            <a:lstStyle/>
            <a:p/>
          </p:txBody>
        </p:sp>
        <p:sp>
          <p:nvSpPr>
            <p:cNvPr id="29" name="pl29"/>
            <p:cNvSpPr/>
            <p:nvPr/>
          </p:nvSpPr>
          <p:spPr>
            <a:xfrm>
              <a:off x="714376"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30" name="pl30"/>
            <p:cNvSpPr/>
            <p:nvPr/>
          </p:nvSpPr>
          <p:spPr>
            <a:xfrm>
              <a:off x="1953113" y="1484550"/>
              <a:ext cx="1185961" cy="945095"/>
            </a:xfrm>
            <a:custGeom>
              <a:avLst/>
              <a:pathLst>
                <a:path w="1185961" h="945095">
                  <a:moveTo>
                    <a:pt x="0" y="945095"/>
                  </a:moveTo>
                  <a:lnTo>
                    <a:pt x="118596" y="548155"/>
                  </a:lnTo>
                  <a:lnTo>
                    <a:pt x="237192" y="623763"/>
                  </a:lnTo>
                  <a:lnTo>
                    <a:pt x="355788" y="283528"/>
                  </a:lnTo>
                  <a:lnTo>
                    <a:pt x="474384" y="75607"/>
                  </a:lnTo>
                  <a:lnTo>
                    <a:pt x="592980" y="113411"/>
                  </a:lnTo>
                  <a:lnTo>
                    <a:pt x="711576" y="207921"/>
                  </a:lnTo>
                  <a:lnTo>
                    <a:pt x="830173" y="170117"/>
                  </a:lnTo>
                  <a:lnTo>
                    <a:pt x="948769" y="18901"/>
                  </a:lnTo>
                  <a:lnTo>
                    <a:pt x="1067365" y="18901"/>
                  </a:lnTo>
                  <a:lnTo>
                    <a:pt x="1185961" y="0"/>
                  </a:lnTo>
                </a:path>
              </a:pathLst>
            </a:custGeom>
            <a:ln w="27101" cap="flat">
              <a:solidFill>
                <a:srgbClr val="000000">
                  <a:alpha val="80000"/>
                </a:srgbClr>
              </a:solidFill>
              <a:prstDash val="solid"/>
              <a:round/>
            </a:ln>
          </p:spPr>
          <p:txBody>
            <a:bodyPr/>
            <a:lstStyle/>
            <a:p/>
          </p:txBody>
        </p:sp>
        <p:sp>
          <p:nvSpPr>
            <p:cNvPr id="31" name="tx31"/>
            <p:cNvSpPr/>
            <p:nvPr/>
          </p:nvSpPr>
          <p:spPr>
            <a:xfrm>
              <a:off x="885748"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N=17</a:t>
              </a:r>
            </a:p>
          </p:txBody>
        </p:sp>
        <p:sp>
          <p:nvSpPr>
            <p:cNvPr id="32" name="tx32"/>
            <p:cNvSpPr/>
            <p:nvPr/>
          </p:nvSpPr>
          <p:spPr>
            <a:xfrm rot="-5400000">
              <a:off x="2253900"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33" name="tx33"/>
            <p:cNvSpPr/>
            <p:nvPr/>
          </p:nvSpPr>
          <p:spPr>
            <a:xfrm rot="-5400000">
              <a:off x="2372496"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34" name="tx34"/>
            <p:cNvSpPr/>
            <p:nvPr/>
          </p:nvSpPr>
          <p:spPr>
            <a:xfrm rot="-5400000">
              <a:off x="2491093"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35" name="tx35"/>
            <p:cNvSpPr/>
            <p:nvPr/>
          </p:nvSpPr>
          <p:spPr>
            <a:xfrm rot="-5400000">
              <a:off x="2609689"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36" name="tx36"/>
            <p:cNvSpPr/>
            <p:nvPr/>
          </p:nvSpPr>
          <p:spPr>
            <a:xfrm rot="-5400000">
              <a:off x="2728285"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37" name="tx37"/>
            <p:cNvSpPr/>
            <p:nvPr/>
          </p:nvSpPr>
          <p:spPr>
            <a:xfrm rot="-5400000">
              <a:off x="2846881"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38" name="tx38"/>
            <p:cNvSpPr/>
            <p:nvPr/>
          </p:nvSpPr>
          <p:spPr>
            <a:xfrm rot="-5400000">
              <a:off x="2965477"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39" name="tx39"/>
            <p:cNvSpPr/>
            <p:nvPr/>
          </p:nvSpPr>
          <p:spPr>
            <a:xfrm rot="-5400000">
              <a:off x="3084073"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40" name="tx40"/>
            <p:cNvSpPr/>
            <p:nvPr/>
          </p:nvSpPr>
          <p:spPr>
            <a:xfrm>
              <a:off x="1930070" y="226933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41" name="tx41"/>
            <p:cNvSpPr/>
            <p:nvPr/>
          </p:nvSpPr>
          <p:spPr>
            <a:xfrm>
              <a:off x="2028687" y="2135907"/>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42" name="tx42"/>
            <p:cNvSpPr/>
            <p:nvPr/>
          </p:nvSpPr>
          <p:spPr>
            <a:xfrm>
              <a:off x="2144220" y="200248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43" name="tx43"/>
            <p:cNvSpPr/>
            <p:nvPr/>
          </p:nvSpPr>
          <p:spPr>
            <a:xfrm>
              <a:off x="3117385" y="1368102"/>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4" name="rc44"/>
            <p:cNvSpPr/>
            <p:nvPr/>
          </p:nvSpPr>
          <p:spPr>
            <a:xfrm>
              <a:off x="714376" y="874964"/>
              <a:ext cx="2596069" cy="2183170"/>
            </a:xfrm>
            <a:prstGeom prst="rect">
              <a:avLst/>
            </a:prstGeom>
            <a:noFill/>
            <a:ln w="13550" cap="rnd">
              <a:solidFill>
                <a:srgbClr val="999999">
                  <a:alpha val="100000"/>
                </a:srgbClr>
              </a:solidFill>
              <a:prstDash val="solid"/>
              <a:round/>
            </a:ln>
          </p:spPr>
          <p:txBody>
            <a:bodyPr/>
            <a:lstStyle/>
            <a:p/>
          </p:txBody>
        </p:sp>
        <p:sp>
          <p:nvSpPr>
            <p:cNvPr id="45" name="pl45"/>
            <p:cNvSpPr/>
            <p:nvPr/>
          </p:nvSpPr>
          <p:spPr>
            <a:xfrm>
              <a:off x="714376"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6" name="pl46"/>
            <p:cNvSpPr/>
            <p:nvPr/>
          </p:nvSpPr>
          <p:spPr>
            <a:xfrm>
              <a:off x="714376" y="475938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7" name="pl47"/>
            <p:cNvSpPr/>
            <p:nvPr/>
          </p:nvSpPr>
          <p:spPr>
            <a:xfrm>
              <a:off x="714376" y="409225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8" name="pl48"/>
            <p:cNvSpPr/>
            <p:nvPr/>
          </p:nvSpPr>
          <p:spPr>
            <a:xfrm>
              <a:off x="714376" y="3425133"/>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9" name="pl49"/>
            <p:cNvSpPr/>
            <p:nvPr/>
          </p:nvSpPr>
          <p:spPr>
            <a:xfrm>
              <a:off x="88574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112294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136013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159732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183451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07170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230890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54609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78328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302047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9" name="rc59"/>
            <p:cNvSpPr/>
            <p:nvPr/>
          </p:nvSpPr>
          <p:spPr>
            <a:xfrm>
              <a:off x="1425360" y="5359799"/>
              <a:ext cx="106736" cy="66712"/>
            </a:xfrm>
            <a:prstGeom prst="rect">
              <a:avLst/>
            </a:prstGeom>
            <a:solidFill>
              <a:srgbClr val="2C7FB8">
                <a:alpha val="100000"/>
              </a:srgbClr>
            </a:solidFill>
          </p:spPr>
          <p:txBody>
            <a:bodyPr/>
            <a:lstStyle/>
            <a:p/>
          </p:txBody>
        </p:sp>
        <p:sp>
          <p:nvSpPr>
            <p:cNvPr id="60" name="rc60"/>
            <p:cNvSpPr/>
            <p:nvPr/>
          </p:nvSpPr>
          <p:spPr>
            <a:xfrm>
              <a:off x="1543956" y="5359799"/>
              <a:ext cx="106736" cy="66712"/>
            </a:xfrm>
            <a:prstGeom prst="rect">
              <a:avLst/>
            </a:prstGeom>
            <a:solidFill>
              <a:srgbClr val="2C7FB8">
                <a:alpha val="100000"/>
              </a:srgbClr>
            </a:solidFill>
          </p:spPr>
          <p:txBody>
            <a:bodyPr/>
            <a:lstStyle/>
            <a:p/>
          </p:txBody>
        </p:sp>
        <p:sp>
          <p:nvSpPr>
            <p:cNvPr id="61" name="rc61"/>
            <p:cNvSpPr/>
            <p:nvPr/>
          </p:nvSpPr>
          <p:spPr>
            <a:xfrm>
              <a:off x="1662552" y="5226374"/>
              <a:ext cx="106736" cy="200137"/>
            </a:xfrm>
            <a:prstGeom prst="rect">
              <a:avLst/>
            </a:prstGeom>
            <a:solidFill>
              <a:srgbClr val="2C7FB8">
                <a:alpha val="100000"/>
              </a:srgbClr>
            </a:solidFill>
          </p:spPr>
          <p:txBody>
            <a:bodyPr/>
            <a:lstStyle/>
            <a:p/>
          </p:txBody>
        </p:sp>
        <p:sp>
          <p:nvSpPr>
            <p:cNvPr id="62" name="rc62"/>
            <p:cNvSpPr/>
            <p:nvPr/>
          </p:nvSpPr>
          <p:spPr>
            <a:xfrm>
              <a:off x="1781149" y="5226374"/>
              <a:ext cx="106736" cy="200137"/>
            </a:xfrm>
            <a:prstGeom prst="rect">
              <a:avLst/>
            </a:prstGeom>
            <a:solidFill>
              <a:srgbClr val="2C7FB8">
                <a:alpha val="100000"/>
              </a:srgbClr>
            </a:solidFill>
          </p:spPr>
          <p:txBody>
            <a:bodyPr/>
            <a:lstStyle/>
            <a:p/>
          </p:txBody>
        </p:sp>
        <p:sp>
          <p:nvSpPr>
            <p:cNvPr id="63" name="rc63"/>
            <p:cNvSpPr/>
            <p:nvPr/>
          </p:nvSpPr>
          <p:spPr>
            <a:xfrm>
              <a:off x="1899745" y="5159661"/>
              <a:ext cx="106736" cy="266850"/>
            </a:xfrm>
            <a:prstGeom prst="rect">
              <a:avLst/>
            </a:prstGeom>
            <a:solidFill>
              <a:srgbClr val="2C7FB8">
                <a:alpha val="100000"/>
              </a:srgbClr>
            </a:solidFill>
          </p:spPr>
          <p:txBody>
            <a:bodyPr/>
            <a:lstStyle/>
            <a:p/>
          </p:txBody>
        </p:sp>
        <p:sp>
          <p:nvSpPr>
            <p:cNvPr id="64" name="rc64"/>
            <p:cNvSpPr/>
            <p:nvPr/>
          </p:nvSpPr>
          <p:spPr>
            <a:xfrm>
              <a:off x="2018341" y="5159661"/>
              <a:ext cx="106736" cy="266850"/>
            </a:xfrm>
            <a:prstGeom prst="rect">
              <a:avLst/>
            </a:prstGeom>
            <a:solidFill>
              <a:srgbClr val="2C7FB8">
                <a:alpha val="100000"/>
              </a:srgbClr>
            </a:solidFill>
          </p:spPr>
          <p:txBody>
            <a:bodyPr/>
            <a:lstStyle/>
            <a:p/>
          </p:txBody>
        </p:sp>
        <p:sp>
          <p:nvSpPr>
            <p:cNvPr id="65" name="rc65"/>
            <p:cNvSpPr/>
            <p:nvPr/>
          </p:nvSpPr>
          <p:spPr>
            <a:xfrm>
              <a:off x="2136937" y="5026236"/>
              <a:ext cx="106736" cy="400275"/>
            </a:xfrm>
            <a:prstGeom prst="rect">
              <a:avLst/>
            </a:prstGeom>
            <a:solidFill>
              <a:srgbClr val="2C7FB8">
                <a:alpha val="100000"/>
              </a:srgbClr>
            </a:solidFill>
          </p:spPr>
          <p:txBody>
            <a:bodyPr/>
            <a:lstStyle/>
            <a:p/>
          </p:txBody>
        </p:sp>
        <p:sp>
          <p:nvSpPr>
            <p:cNvPr id="66" name="rc66"/>
            <p:cNvSpPr/>
            <p:nvPr/>
          </p:nvSpPr>
          <p:spPr>
            <a:xfrm>
              <a:off x="2255533" y="4826098"/>
              <a:ext cx="106736" cy="600413"/>
            </a:xfrm>
            <a:prstGeom prst="rect">
              <a:avLst/>
            </a:prstGeom>
            <a:solidFill>
              <a:srgbClr val="2C7FB8">
                <a:alpha val="100000"/>
              </a:srgbClr>
            </a:solidFill>
          </p:spPr>
          <p:txBody>
            <a:bodyPr/>
            <a:lstStyle/>
            <a:p/>
          </p:txBody>
        </p:sp>
        <p:sp>
          <p:nvSpPr>
            <p:cNvPr id="67" name="rc67"/>
            <p:cNvSpPr/>
            <p:nvPr/>
          </p:nvSpPr>
          <p:spPr>
            <a:xfrm>
              <a:off x="2374129" y="4759386"/>
              <a:ext cx="106736" cy="667126"/>
            </a:xfrm>
            <a:prstGeom prst="rect">
              <a:avLst/>
            </a:prstGeom>
            <a:solidFill>
              <a:srgbClr val="2C7FB8">
                <a:alpha val="100000"/>
              </a:srgbClr>
            </a:solidFill>
          </p:spPr>
          <p:txBody>
            <a:bodyPr/>
            <a:lstStyle/>
            <a:p/>
          </p:txBody>
        </p:sp>
        <p:sp>
          <p:nvSpPr>
            <p:cNvPr id="68" name="rc68"/>
            <p:cNvSpPr/>
            <p:nvPr/>
          </p:nvSpPr>
          <p:spPr>
            <a:xfrm>
              <a:off x="2492725" y="4692673"/>
              <a:ext cx="106736" cy="733838"/>
            </a:xfrm>
            <a:prstGeom prst="rect">
              <a:avLst/>
            </a:prstGeom>
            <a:solidFill>
              <a:srgbClr val="2C7FB8">
                <a:alpha val="100000"/>
              </a:srgbClr>
            </a:solidFill>
          </p:spPr>
          <p:txBody>
            <a:bodyPr/>
            <a:lstStyle/>
            <a:p/>
          </p:txBody>
        </p:sp>
        <p:sp>
          <p:nvSpPr>
            <p:cNvPr id="69" name="rc69"/>
            <p:cNvSpPr/>
            <p:nvPr/>
          </p:nvSpPr>
          <p:spPr>
            <a:xfrm>
              <a:off x="2611322" y="4692673"/>
              <a:ext cx="106736" cy="733838"/>
            </a:xfrm>
            <a:prstGeom prst="rect">
              <a:avLst/>
            </a:prstGeom>
            <a:solidFill>
              <a:srgbClr val="2C7FB8">
                <a:alpha val="100000"/>
              </a:srgbClr>
            </a:solidFill>
          </p:spPr>
          <p:txBody>
            <a:bodyPr/>
            <a:lstStyle/>
            <a:p/>
          </p:txBody>
        </p:sp>
        <p:sp>
          <p:nvSpPr>
            <p:cNvPr id="70" name="rc70"/>
            <p:cNvSpPr/>
            <p:nvPr/>
          </p:nvSpPr>
          <p:spPr>
            <a:xfrm>
              <a:off x="2729918" y="4692673"/>
              <a:ext cx="106736" cy="733838"/>
            </a:xfrm>
            <a:prstGeom prst="rect">
              <a:avLst/>
            </a:prstGeom>
            <a:solidFill>
              <a:srgbClr val="2C7FB8">
                <a:alpha val="100000"/>
              </a:srgbClr>
            </a:solidFill>
          </p:spPr>
          <p:txBody>
            <a:bodyPr/>
            <a:lstStyle/>
            <a:p/>
          </p:txBody>
        </p:sp>
        <p:sp>
          <p:nvSpPr>
            <p:cNvPr id="71" name="rc71"/>
            <p:cNvSpPr/>
            <p:nvPr/>
          </p:nvSpPr>
          <p:spPr>
            <a:xfrm>
              <a:off x="2848514" y="4692673"/>
              <a:ext cx="106736" cy="733838"/>
            </a:xfrm>
            <a:prstGeom prst="rect">
              <a:avLst/>
            </a:prstGeom>
            <a:solidFill>
              <a:srgbClr val="2C7FB8">
                <a:alpha val="100000"/>
              </a:srgbClr>
            </a:solidFill>
          </p:spPr>
          <p:txBody>
            <a:bodyPr/>
            <a:lstStyle/>
            <a:p/>
          </p:txBody>
        </p:sp>
        <p:sp>
          <p:nvSpPr>
            <p:cNvPr id="72" name="rc72"/>
            <p:cNvSpPr/>
            <p:nvPr/>
          </p:nvSpPr>
          <p:spPr>
            <a:xfrm>
              <a:off x="2967110" y="4625960"/>
              <a:ext cx="106736" cy="800551"/>
            </a:xfrm>
            <a:prstGeom prst="rect">
              <a:avLst/>
            </a:prstGeom>
            <a:solidFill>
              <a:srgbClr val="2C7FB8">
                <a:alpha val="100000"/>
              </a:srgbClr>
            </a:solidFill>
          </p:spPr>
          <p:txBody>
            <a:bodyPr/>
            <a:lstStyle/>
            <a:p/>
          </p:txBody>
        </p:sp>
        <p:sp>
          <p:nvSpPr>
            <p:cNvPr id="73" name="rc73"/>
            <p:cNvSpPr/>
            <p:nvPr/>
          </p:nvSpPr>
          <p:spPr>
            <a:xfrm>
              <a:off x="3085706" y="4559248"/>
              <a:ext cx="106736" cy="867264"/>
            </a:xfrm>
            <a:prstGeom prst="rect">
              <a:avLst/>
            </a:prstGeom>
            <a:solidFill>
              <a:srgbClr val="2C7FB8">
                <a:alpha val="100000"/>
              </a:srgbClr>
            </a:solidFill>
          </p:spPr>
          <p:txBody>
            <a:bodyPr/>
            <a:lstStyle/>
            <a:p/>
          </p:txBody>
        </p:sp>
        <p:sp>
          <p:nvSpPr>
            <p:cNvPr id="74" name="pl74"/>
            <p:cNvSpPr/>
            <p:nvPr/>
          </p:nvSpPr>
          <p:spPr>
            <a:xfrm>
              <a:off x="714376"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75" name="pl75"/>
            <p:cNvSpPr/>
            <p:nvPr/>
          </p:nvSpPr>
          <p:spPr>
            <a:xfrm>
              <a:off x="885748" y="4746043"/>
              <a:ext cx="2253326" cy="680468"/>
            </a:xfrm>
            <a:custGeom>
              <a:avLst/>
              <a:pathLst>
                <a:path w="2253326" h="680468">
                  <a:moveTo>
                    <a:pt x="0" y="680468"/>
                  </a:moveTo>
                  <a:lnTo>
                    <a:pt x="118596" y="680468"/>
                  </a:lnTo>
                  <a:lnTo>
                    <a:pt x="237192" y="680468"/>
                  </a:lnTo>
                  <a:lnTo>
                    <a:pt x="355788" y="680468"/>
                  </a:lnTo>
                  <a:lnTo>
                    <a:pt x="474384" y="680468"/>
                  </a:lnTo>
                  <a:lnTo>
                    <a:pt x="592980" y="680468"/>
                  </a:lnTo>
                  <a:lnTo>
                    <a:pt x="711576" y="680468"/>
                  </a:lnTo>
                  <a:lnTo>
                    <a:pt x="830173" y="529253"/>
                  </a:lnTo>
                  <a:lnTo>
                    <a:pt x="948769" y="529253"/>
                  </a:lnTo>
                  <a:lnTo>
                    <a:pt x="1067365" y="472547"/>
                  </a:lnTo>
                  <a:lnTo>
                    <a:pt x="1185961" y="434743"/>
                  </a:lnTo>
                  <a:lnTo>
                    <a:pt x="1304557" y="302430"/>
                  </a:lnTo>
                  <a:lnTo>
                    <a:pt x="1423153" y="207921"/>
                  </a:lnTo>
                  <a:lnTo>
                    <a:pt x="1541750" y="170117"/>
                  </a:lnTo>
                  <a:lnTo>
                    <a:pt x="1660346" y="170117"/>
                  </a:lnTo>
                  <a:lnTo>
                    <a:pt x="1778942" y="151215"/>
                  </a:lnTo>
                  <a:lnTo>
                    <a:pt x="1897538" y="170117"/>
                  </a:lnTo>
                  <a:lnTo>
                    <a:pt x="2016134" y="151215"/>
                  </a:lnTo>
                  <a:lnTo>
                    <a:pt x="2134730" y="94509"/>
                  </a:lnTo>
                  <a:lnTo>
                    <a:pt x="2253326" y="0"/>
                  </a:lnTo>
                </a:path>
              </a:pathLst>
            </a:custGeom>
            <a:ln w="27101" cap="flat">
              <a:solidFill>
                <a:srgbClr val="000000">
                  <a:alpha val="80000"/>
                </a:srgbClr>
              </a:solidFill>
              <a:prstDash val="solid"/>
              <a:round/>
            </a:ln>
          </p:spPr>
          <p:txBody>
            <a:bodyPr/>
            <a:lstStyle/>
            <a:p/>
          </p:txBody>
        </p:sp>
        <p:sp>
          <p:nvSpPr>
            <p:cNvPr id="76" name="tx76"/>
            <p:cNvSpPr/>
            <p:nvPr/>
          </p:nvSpPr>
          <p:spPr>
            <a:xfrm>
              <a:off x="885748"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N=17</a:t>
              </a:r>
            </a:p>
          </p:txBody>
        </p:sp>
        <p:sp>
          <p:nvSpPr>
            <p:cNvPr id="77" name="tx77"/>
            <p:cNvSpPr/>
            <p:nvPr/>
          </p:nvSpPr>
          <p:spPr>
            <a:xfrm>
              <a:off x="1455685" y="527064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78" name="tx78"/>
            <p:cNvSpPr/>
            <p:nvPr/>
          </p:nvSpPr>
          <p:spPr>
            <a:xfrm>
              <a:off x="1574282" y="527064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79" name="tx79"/>
            <p:cNvSpPr/>
            <p:nvPr/>
          </p:nvSpPr>
          <p:spPr>
            <a:xfrm>
              <a:off x="1692878" y="513722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80" name="tx80"/>
            <p:cNvSpPr/>
            <p:nvPr/>
          </p:nvSpPr>
          <p:spPr>
            <a:xfrm>
              <a:off x="1811474" y="513722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81" name="tx81"/>
            <p:cNvSpPr/>
            <p:nvPr/>
          </p:nvSpPr>
          <p:spPr>
            <a:xfrm>
              <a:off x="1930070" y="507050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82" name="tx82"/>
            <p:cNvSpPr/>
            <p:nvPr/>
          </p:nvSpPr>
          <p:spPr>
            <a:xfrm>
              <a:off x="2048666" y="507050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83" name="tx83"/>
            <p:cNvSpPr/>
            <p:nvPr/>
          </p:nvSpPr>
          <p:spPr>
            <a:xfrm>
              <a:off x="2167262" y="493708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84" name="tx84"/>
            <p:cNvSpPr/>
            <p:nvPr/>
          </p:nvSpPr>
          <p:spPr>
            <a:xfrm>
              <a:off x="2285859" y="473694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85" name="tx85"/>
            <p:cNvSpPr/>
            <p:nvPr/>
          </p:nvSpPr>
          <p:spPr>
            <a:xfrm>
              <a:off x="2381412" y="467023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86" name="tx86"/>
            <p:cNvSpPr/>
            <p:nvPr/>
          </p:nvSpPr>
          <p:spPr>
            <a:xfrm>
              <a:off x="2503071" y="4603519"/>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87" name="tx87"/>
            <p:cNvSpPr/>
            <p:nvPr/>
          </p:nvSpPr>
          <p:spPr>
            <a:xfrm>
              <a:off x="2621667" y="4603519"/>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88" name="tx88"/>
            <p:cNvSpPr/>
            <p:nvPr/>
          </p:nvSpPr>
          <p:spPr>
            <a:xfrm>
              <a:off x="2740264" y="4603519"/>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89" name="tx89"/>
            <p:cNvSpPr/>
            <p:nvPr/>
          </p:nvSpPr>
          <p:spPr>
            <a:xfrm>
              <a:off x="2858860" y="4603519"/>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90" name="tx90"/>
            <p:cNvSpPr/>
            <p:nvPr/>
          </p:nvSpPr>
          <p:spPr>
            <a:xfrm>
              <a:off x="2974393" y="453680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91" name="tx91"/>
            <p:cNvSpPr/>
            <p:nvPr/>
          </p:nvSpPr>
          <p:spPr>
            <a:xfrm>
              <a:off x="3092989" y="447009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92" name="tx92"/>
            <p:cNvSpPr/>
            <p:nvPr/>
          </p:nvSpPr>
          <p:spPr>
            <a:xfrm>
              <a:off x="3117385" y="4629594"/>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a:t>
              </a:r>
            </a:p>
          </p:txBody>
        </p:sp>
        <p:sp>
          <p:nvSpPr>
            <p:cNvPr id="93" name="rc93"/>
            <p:cNvSpPr/>
            <p:nvPr/>
          </p:nvSpPr>
          <p:spPr>
            <a:xfrm>
              <a:off x="714376" y="3342576"/>
              <a:ext cx="2596069" cy="2183170"/>
            </a:xfrm>
            <a:prstGeom prst="rect">
              <a:avLst/>
            </a:prstGeom>
            <a:noFill/>
            <a:ln w="13550" cap="rnd">
              <a:solidFill>
                <a:srgbClr val="999999">
                  <a:alpha val="100000"/>
                </a:srgbClr>
              </a:solidFill>
              <a:prstDash val="solid"/>
              <a:round/>
            </a:ln>
          </p:spPr>
          <p:txBody>
            <a:bodyPr/>
            <a:lstStyle/>
            <a:p/>
          </p:txBody>
        </p:sp>
        <p:sp>
          <p:nvSpPr>
            <p:cNvPr id="94" name="pl94"/>
            <p:cNvSpPr/>
            <p:nvPr/>
          </p:nvSpPr>
          <p:spPr>
            <a:xfrm>
              <a:off x="3380035"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95" name="pl95"/>
            <p:cNvSpPr/>
            <p:nvPr/>
          </p:nvSpPr>
          <p:spPr>
            <a:xfrm>
              <a:off x="3380035" y="2291773"/>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96" name="pl96"/>
            <p:cNvSpPr/>
            <p:nvPr/>
          </p:nvSpPr>
          <p:spPr>
            <a:xfrm>
              <a:off x="3380035" y="162464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97" name="pl97"/>
            <p:cNvSpPr/>
            <p:nvPr/>
          </p:nvSpPr>
          <p:spPr>
            <a:xfrm>
              <a:off x="3380035" y="957521"/>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98" name="pl98"/>
            <p:cNvSpPr/>
            <p:nvPr/>
          </p:nvSpPr>
          <p:spPr>
            <a:xfrm>
              <a:off x="355140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378859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402579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426298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50017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73736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497456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21175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44894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568613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8" name="rc108"/>
            <p:cNvSpPr/>
            <p:nvPr/>
          </p:nvSpPr>
          <p:spPr>
            <a:xfrm>
              <a:off x="5276980" y="2692049"/>
              <a:ext cx="106736" cy="266850"/>
            </a:xfrm>
            <a:prstGeom prst="rect">
              <a:avLst/>
            </a:prstGeom>
            <a:solidFill>
              <a:srgbClr val="2C7FB8">
                <a:alpha val="100000"/>
              </a:srgbClr>
            </a:solidFill>
          </p:spPr>
          <p:txBody>
            <a:bodyPr/>
            <a:lstStyle/>
            <a:p/>
          </p:txBody>
        </p:sp>
        <p:sp>
          <p:nvSpPr>
            <p:cNvPr id="109" name="rc109"/>
            <p:cNvSpPr/>
            <p:nvPr/>
          </p:nvSpPr>
          <p:spPr>
            <a:xfrm>
              <a:off x="5395577" y="2491911"/>
              <a:ext cx="106736" cy="466988"/>
            </a:xfrm>
            <a:prstGeom prst="rect">
              <a:avLst/>
            </a:prstGeom>
            <a:solidFill>
              <a:srgbClr val="2C7FB8">
                <a:alpha val="100000"/>
              </a:srgbClr>
            </a:solidFill>
          </p:spPr>
          <p:txBody>
            <a:bodyPr/>
            <a:lstStyle/>
            <a:p/>
          </p:txBody>
        </p:sp>
        <p:sp>
          <p:nvSpPr>
            <p:cNvPr id="110" name="rc110"/>
            <p:cNvSpPr/>
            <p:nvPr/>
          </p:nvSpPr>
          <p:spPr>
            <a:xfrm>
              <a:off x="5514173" y="2358486"/>
              <a:ext cx="106736" cy="600413"/>
            </a:xfrm>
            <a:prstGeom prst="rect">
              <a:avLst/>
            </a:prstGeom>
            <a:solidFill>
              <a:srgbClr val="2C7FB8">
                <a:alpha val="100000"/>
              </a:srgbClr>
            </a:solidFill>
          </p:spPr>
          <p:txBody>
            <a:bodyPr/>
            <a:lstStyle/>
            <a:p/>
          </p:txBody>
        </p:sp>
        <p:sp>
          <p:nvSpPr>
            <p:cNvPr id="111" name="rc111"/>
            <p:cNvSpPr/>
            <p:nvPr/>
          </p:nvSpPr>
          <p:spPr>
            <a:xfrm>
              <a:off x="5632769" y="2158348"/>
              <a:ext cx="106736" cy="800551"/>
            </a:xfrm>
            <a:prstGeom prst="rect">
              <a:avLst/>
            </a:prstGeom>
            <a:solidFill>
              <a:srgbClr val="2C7FB8">
                <a:alpha val="100000"/>
              </a:srgbClr>
            </a:solidFill>
          </p:spPr>
          <p:txBody>
            <a:bodyPr/>
            <a:lstStyle/>
            <a:p/>
          </p:txBody>
        </p:sp>
        <p:sp>
          <p:nvSpPr>
            <p:cNvPr id="112" name="rc112"/>
            <p:cNvSpPr/>
            <p:nvPr/>
          </p:nvSpPr>
          <p:spPr>
            <a:xfrm>
              <a:off x="5751365" y="2091635"/>
              <a:ext cx="106736" cy="867264"/>
            </a:xfrm>
            <a:prstGeom prst="rect">
              <a:avLst/>
            </a:prstGeom>
            <a:solidFill>
              <a:srgbClr val="2C7FB8">
                <a:alpha val="100000"/>
              </a:srgbClr>
            </a:solidFill>
          </p:spPr>
          <p:txBody>
            <a:bodyPr/>
            <a:lstStyle/>
            <a:p/>
          </p:txBody>
        </p:sp>
        <p:sp>
          <p:nvSpPr>
            <p:cNvPr id="113" name="pl113"/>
            <p:cNvSpPr/>
            <p:nvPr/>
          </p:nvSpPr>
          <p:spPr>
            <a:xfrm>
              <a:off x="3380035"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14" name="pl114"/>
            <p:cNvSpPr/>
            <p:nvPr/>
          </p:nvSpPr>
          <p:spPr>
            <a:xfrm>
              <a:off x="5330349" y="1786981"/>
              <a:ext cx="474384" cy="1020703"/>
            </a:xfrm>
            <a:custGeom>
              <a:avLst/>
              <a:pathLst>
                <a:path w="474384" h="1020703">
                  <a:moveTo>
                    <a:pt x="0" y="1020703"/>
                  </a:moveTo>
                  <a:lnTo>
                    <a:pt x="118596" y="623763"/>
                  </a:lnTo>
                  <a:lnTo>
                    <a:pt x="237192" y="340234"/>
                  </a:lnTo>
                  <a:lnTo>
                    <a:pt x="355788" y="113411"/>
                  </a:lnTo>
                  <a:lnTo>
                    <a:pt x="474384" y="0"/>
                  </a:lnTo>
                </a:path>
              </a:pathLst>
            </a:custGeom>
            <a:ln w="27101" cap="flat">
              <a:solidFill>
                <a:srgbClr val="000000">
                  <a:alpha val="80000"/>
                </a:srgbClr>
              </a:solidFill>
              <a:prstDash val="solid"/>
              <a:round/>
            </a:ln>
          </p:spPr>
          <p:txBody>
            <a:bodyPr/>
            <a:lstStyle/>
            <a:p/>
          </p:txBody>
        </p:sp>
        <p:sp>
          <p:nvSpPr>
            <p:cNvPr id="115" name="tx115"/>
            <p:cNvSpPr/>
            <p:nvPr/>
          </p:nvSpPr>
          <p:spPr>
            <a:xfrm>
              <a:off x="3551406"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N=17</a:t>
              </a:r>
            </a:p>
          </p:txBody>
        </p:sp>
        <p:sp>
          <p:nvSpPr>
            <p:cNvPr id="116" name="tx116"/>
            <p:cNvSpPr/>
            <p:nvPr/>
          </p:nvSpPr>
          <p:spPr>
            <a:xfrm>
              <a:off x="5307306" y="260289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117" name="tx117"/>
            <p:cNvSpPr/>
            <p:nvPr/>
          </p:nvSpPr>
          <p:spPr>
            <a:xfrm>
              <a:off x="5425902" y="240275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118" name="tx118"/>
            <p:cNvSpPr/>
            <p:nvPr/>
          </p:nvSpPr>
          <p:spPr>
            <a:xfrm>
              <a:off x="5544498" y="226933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119" name="tx119"/>
            <p:cNvSpPr/>
            <p:nvPr/>
          </p:nvSpPr>
          <p:spPr>
            <a:xfrm>
              <a:off x="5640051" y="206919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120" name="tx120"/>
            <p:cNvSpPr/>
            <p:nvPr/>
          </p:nvSpPr>
          <p:spPr>
            <a:xfrm>
              <a:off x="5758648" y="200248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121" name="tx121"/>
            <p:cNvSpPr/>
            <p:nvPr/>
          </p:nvSpPr>
          <p:spPr>
            <a:xfrm>
              <a:off x="5783044" y="1670532"/>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22" name="rc122"/>
            <p:cNvSpPr/>
            <p:nvPr/>
          </p:nvSpPr>
          <p:spPr>
            <a:xfrm>
              <a:off x="3380035" y="874964"/>
              <a:ext cx="2596069" cy="2183170"/>
            </a:xfrm>
            <a:prstGeom prst="rect">
              <a:avLst/>
            </a:prstGeom>
            <a:noFill/>
            <a:ln w="13550" cap="rnd">
              <a:solidFill>
                <a:srgbClr val="999999">
                  <a:alpha val="100000"/>
                </a:srgbClr>
              </a:solidFill>
              <a:prstDash val="solid"/>
              <a:round/>
            </a:ln>
          </p:spPr>
          <p:txBody>
            <a:bodyPr/>
            <a:lstStyle/>
            <a:p/>
          </p:txBody>
        </p:sp>
        <p:sp>
          <p:nvSpPr>
            <p:cNvPr id="123" name="pl123"/>
            <p:cNvSpPr/>
            <p:nvPr/>
          </p:nvSpPr>
          <p:spPr>
            <a:xfrm>
              <a:off x="3380035"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24" name="pl124"/>
            <p:cNvSpPr/>
            <p:nvPr/>
          </p:nvSpPr>
          <p:spPr>
            <a:xfrm>
              <a:off x="3380035" y="475938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25" name="pl125"/>
            <p:cNvSpPr/>
            <p:nvPr/>
          </p:nvSpPr>
          <p:spPr>
            <a:xfrm>
              <a:off x="3380035" y="409225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26" name="pl126"/>
            <p:cNvSpPr/>
            <p:nvPr/>
          </p:nvSpPr>
          <p:spPr>
            <a:xfrm>
              <a:off x="3380035" y="3425133"/>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27" name="pl127"/>
            <p:cNvSpPr/>
            <p:nvPr/>
          </p:nvSpPr>
          <p:spPr>
            <a:xfrm>
              <a:off x="355140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78859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02579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26298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50017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73736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97456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21175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44894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68613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4209615" y="5359799"/>
              <a:ext cx="106736" cy="66712"/>
            </a:xfrm>
            <a:prstGeom prst="rect">
              <a:avLst/>
            </a:prstGeom>
            <a:solidFill>
              <a:srgbClr val="2C7FB8">
                <a:alpha val="100000"/>
              </a:srgbClr>
            </a:solidFill>
          </p:spPr>
          <p:txBody>
            <a:bodyPr/>
            <a:lstStyle/>
            <a:p/>
          </p:txBody>
        </p:sp>
        <p:sp>
          <p:nvSpPr>
            <p:cNvPr id="138" name="rc138"/>
            <p:cNvSpPr/>
            <p:nvPr/>
          </p:nvSpPr>
          <p:spPr>
            <a:xfrm>
              <a:off x="4328211" y="5226374"/>
              <a:ext cx="106736" cy="200137"/>
            </a:xfrm>
            <a:prstGeom prst="rect">
              <a:avLst/>
            </a:prstGeom>
            <a:solidFill>
              <a:srgbClr val="2C7FB8">
                <a:alpha val="100000"/>
              </a:srgbClr>
            </a:solidFill>
          </p:spPr>
          <p:txBody>
            <a:bodyPr/>
            <a:lstStyle/>
            <a:p/>
          </p:txBody>
        </p:sp>
        <p:sp>
          <p:nvSpPr>
            <p:cNvPr id="139" name="rc139"/>
            <p:cNvSpPr/>
            <p:nvPr/>
          </p:nvSpPr>
          <p:spPr>
            <a:xfrm>
              <a:off x="4446807" y="4892811"/>
              <a:ext cx="106736" cy="533701"/>
            </a:xfrm>
            <a:prstGeom prst="rect">
              <a:avLst/>
            </a:prstGeom>
            <a:solidFill>
              <a:srgbClr val="2C7FB8">
                <a:alpha val="100000"/>
              </a:srgbClr>
            </a:solidFill>
          </p:spPr>
          <p:txBody>
            <a:bodyPr/>
            <a:lstStyle/>
            <a:p/>
          </p:txBody>
        </p:sp>
        <p:sp>
          <p:nvSpPr>
            <p:cNvPr id="140" name="rc140"/>
            <p:cNvSpPr/>
            <p:nvPr/>
          </p:nvSpPr>
          <p:spPr>
            <a:xfrm>
              <a:off x="4565404" y="4826098"/>
              <a:ext cx="106736" cy="600413"/>
            </a:xfrm>
            <a:prstGeom prst="rect">
              <a:avLst/>
            </a:prstGeom>
            <a:solidFill>
              <a:srgbClr val="2C7FB8">
                <a:alpha val="100000"/>
              </a:srgbClr>
            </a:solidFill>
          </p:spPr>
          <p:txBody>
            <a:bodyPr/>
            <a:lstStyle/>
            <a:p/>
          </p:txBody>
        </p:sp>
        <p:sp>
          <p:nvSpPr>
            <p:cNvPr id="141" name="rc141"/>
            <p:cNvSpPr/>
            <p:nvPr/>
          </p:nvSpPr>
          <p:spPr>
            <a:xfrm>
              <a:off x="4684000" y="4692673"/>
              <a:ext cx="106736" cy="733838"/>
            </a:xfrm>
            <a:prstGeom prst="rect">
              <a:avLst/>
            </a:prstGeom>
            <a:solidFill>
              <a:srgbClr val="2C7FB8">
                <a:alpha val="100000"/>
              </a:srgbClr>
            </a:solidFill>
          </p:spPr>
          <p:txBody>
            <a:bodyPr/>
            <a:lstStyle/>
            <a:p/>
          </p:txBody>
        </p:sp>
        <p:sp>
          <p:nvSpPr>
            <p:cNvPr id="142" name="rc142"/>
            <p:cNvSpPr/>
            <p:nvPr/>
          </p:nvSpPr>
          <p:spPr>
            <a:xfrm>
              <a:off x="4802596" y="4625960"/>
              <a:ext cx="106736" cy="800551"/>
            </a:xfrm>
            <a:prstGeom prst="rect">
              <a:avLst/>
            </a:prstGeom>
            <a:solidFill>
              <a:srgbClr val="2C7FB8">
                <a:alpha val="100000"/>
              </a:srgbClr>
            </a:solidFill>
          </p:spPr>
          <p:txBody>
            <a:bodyPr/>
            <a:lstStyle/>
            <a:p/>
          </p:txBody>
        </p:sp>
        <p:sp>
          <p:nvSpPr>
            <p:cNvPr id="143" name="rc143"/>
            <p:cNvSpPr/>
            <p:nvPr/>
          </p:nvSpPr>
          <p:spPr>
            <a:xfrm>
              <a:off x="4921192" y="4625960"/>
              <a:ext cx="106736" cy="800551"/>
            </a:xfrm>
            <a:prstGeom prst="rect">
              <a:avLst/>
            </a:prstGeom>
            <a:solidFill>
              <a:srgbClr val="2C7FB8">
                <a:alpha val="100000"/>
              </a:srgbClr>
            </a:solidFill>
          </p:spPr>
          <p:txBody>
            <a:bodyPr/>
            <a:lstStyle/>
            <a:p/>
          </p:txBody>
        </p:sp>
        <p:sp>
          <p:nvSpPr>
            <p:cNvPr id="144" name="rc144"/>
            <p:cNvSpPr/>
            <p:nvPr/>
          </p:nvSpPr>
          <p:spPr>
            <a:xfrm>
              <a:off x="5039788" y="4625960"/>
              <a:ext cx="106736" cy="800551"/>
            </a:xfrm>
            <a:prstGeom prst="rect">
              <a:avLst/>
            </a:prstGeom>
            <a:solidFill>
              <a:srgbClr val="2C7FB8">
                <a:alpha val="100000"/>
              </a:srgbClr>
            </a:solidFill>
          </p:spPr>
          <p:txBody>
            <a:bodyPr/>
            <a:lstStyle/>
            <a:p/>
          </p:txBody>
        </p:sp>
        <p:sp>
          <p:nvSpPr>
            <p:cNvPr id="145" name="rc145"/>
            <p:cNvSpPr/>
            <p:nvPr/>
          </p:nvSpPr>
          <p:spPr>
            <a:xfrm>
              <a:off x="5158384" y="4559248"/>
              <a:ext cx="106736" cy="867264"/>
            </a:xfrm>
            <a:prstGeom prst="rect">
              <a:avLst/>
            </a:prstGeom>
            <a:solidFill>
              <a:srgbClr val="2C7FB8">
                <a:alpha val="100000"/>
              </a:srgbClr>
            </a:solidFill>
          </p:spPr>
          <p:txBody>
            <a:bodyPr/>
            <a:lstStyle/>
            <a:p/>
          </p:txBody>
        </p:sp>
        <p:sp>
          <p:nvSpPr>
            <p:cNvPr id="146" name="rc146"/>
            <p:cNvSpPr/>
            <p:nvPr/>
          </p:nvSpPr>
          <p:spPr>
            <a:xfrm>
              <a:off x="5276980" y="4559248"/>
              <a:ext cx="106736" cy="867264"/>
            </a:xfrm>
            <a:prstGeom prst="rect">
              <a:avLst/>
            </a:prstGeom>
            <a:solidFill>
              <a:srgbClr val="2C7FB8">
                <a:alpha val="100000"/>
              </a:srgbClr>
            </a:solidFill>
          </p:spPr>
          <p:txBody>
            <a:bodyPr/>
            <a:lstStyle/>
            <a:p/>
          </p:txBody>
        </p:sp>
        <p:sp>
          <p:nvSpPr>
            <p:cNvPr id="147" name="rc147"/>
            <p:cNvSpPr/>
            <p:nvPr/>
          </p:nvSpPr>
          <p:spPr>
            <a:xfrm>
              <a:off x="5395577" y="4492535"/>
              <a:ext cx="106736" cy="933976"/>
            </a:xfrm>
            <a:prstGeom prst="rect">
              <a:avLst/>
            </a:prstGeom>
            <a:solidFill>
              <a:srgbClr val="2C7FB8">
                <a:alpha val="100000"/>
              </a:srgbClr>
            </a:solidFill>
          </p:spPr>
          <p:txBody>
            <a:bodyPr/>
            <a:lstStyle/>
            <a:p/>
          </p:txBody>
        </p:sp>
        <p:sp>
          <p:nvSpPr>
            <p:cNvPr id="148" name="rc148"/>
            <p:cNvSpPr/>
            <p:nvPr/>
          </p:nvSpPr>
          <p:spPr>
            <a:xfrm>
              <a:off x="5514173" y="4492535"/>
              <a:ext cx="106736" cy="933976"/>
            </a:xfrm>
            <a:prstGeom prst="rect">
              <a:avLst/>
            </a:prstGeom>
            <a:solidFill>
              <a:srgbClr val="2C7FB8">
                <a:alpha val="100000"/>
              </a:srgbClr>
            </a:solidFill>
          </p:spPr>
          <p:txBody>
            <a:bodyPr/>
            <a:lstStyle/>
            <a:p/>
          </p:txBody>
        </p:sp>
        <p:sp>
          <p:nvSpPr>
            <p:cNvPr id="149" name="rc149"/>
            <p:cNvSpPr/>
            <p:nvPr/>
          </p:nvSpPr>
          <p:spPr>
            <a:xfrm>
              <a:off x="5632769" y="4492535"/>
              <a:ext cx="106736" cy="933976"/>
            </a:xfrm>
            <a:prstGeom prst="rect">
              <a:avLst/>
            </a:prstGeom>
            <a:solidFill>
              <a:srgbClr val="2C7FB8">
                <a:alpha val="100000"/>
              </a:srgbClr>
            </a:solidFill>
          </p:spPr>
          <p:txBody>
            <a:bodyPr/>
            <a:lstStyle/>
            <a:p/>
          </p:txBody>
        </p:sp>
        <p:sp>
          <p:nvSpPr>
            <p:cNvPr id="150" name="rc150"/>
            <p:cNvSpPr/>
            <p:nvPr/>
          </p:nvSpPr>
          <p:spPr>
            <a:xfrm>
              <a:off x="5751365" y="4492535"/>
              <a:ext cx="106736" cy="933976"/>
            </a:xfrm>
            <a:prstGeom prst="rect">
              <a:avLst/>
            </a:prstGeom>
            <a:solidFill>
              <a:srgbClr val="2C7FB8">
                <a:alpha val="100000"/>
              </a:srgbClr>
            </a:solidFill>
          </p:spPr>
          <p:txBody>
            <a:bodyPr/>
            <a:lstStyle/>
            <a:p/>
          </p:txBody>
        </p:sp>
        <p:sp>
          <p:nvSpPr>
            <p:cNvPr id="151" name="pl151"/>
            <p:cNvSpPr/>
            <p:nvPr/>
          </p:nvSpPr>
          <p:spPr>
            <a:xfrm>
              <a:off x="3380035"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52" name="pl152"/>
            <p:cNvSpPr/>
            <p:nvPr/>
          </p:nvSpPr>
          <p:spPr>
            <a:xfrm>
              <a:off x="3551406" y="4292397"/>
              <a:ext cx="2253326" cy="1134114"/>
            </a:xfrm>
            <a:custGeom>
              <a:avLst/>
              <a:pathLst>
                <a:path w="2253326" h="1134114">
                  <a:moveTo>
                    <a:pt x="0" y="1134114"/>
                  </a:moveTo>
                  <a:lnTo>
                    <a:pt x="118596" y="1134114"/>
                  </a:lnTo>
                  <a:lnTo>
                    <a:pt x="237192" y="1134114"/>
                  </a:lnTo>
                  <a:lnTo>
                    <a:pt x="355788" y="1134114"/>
                  </a:lnTo>
                  <a:lnTo>
                    <a:pt x="474384" y="1134114"/>
                  </a:lnTo>
                  <a:lnTo>
                    <a:pt x="592980" y="1134114"/>
                  </a:lnTo>
                  <a:lnTo>
                    <a:pt x="711576" y="1077408"/>
                  </a:lnTo>
                  <a:lnTo>
                    <a:pt x="830173" y="1020703"/>
                  </a:lnTo>
                  <a:lnTo>
                    <a:pt x="948769" y="850585"/>
                  </a:lnTo>
                  <a:lnTo>
                    <a:pt x="1067365" y="718272"/>
                  </a:lnTo>
                  <a:lnTo>
                    <a:pt x="1185961" y="623763"/>
                  </a:lnTo>
                  <a:lnTo>
                    <a:pt x="1304557" y="548155"/>
                  </a:lnTo>
                  <a:lnTo>
                    <a:pt x="1423153" y="529253"/>
                  </a:lnTo>
                  <a:lnTo>
                    <a:pt x="1541750" y="529253"/>
                  </a:lnTo>
                  <a:lnTo>
                    <a:pt x="1660346" y="491449"/>
                  </a:lnTo>
                  <a:lnTo>
                    <a:pt x="1778942" y="491449"/>
                  </a:lnTo>
                  <a:lnTo>
                    <a:pt x="1897538" y="340234"/>
                  </a:lnTo>
                  <a:lnTo>
                    <a:pt x="2016134" y="75607"/>
                  </a:lnTo>
                  <a:lnTo>
                    <a:pt x="2134730" y="0"/>
                  </a:lnTo>
                  <a:lnTo>
                    <a:pt x="2253326" y="37803"/>
                  </a:lnTo>
                </a:path>
              </a:pathLst>
            </a:custGeom>
            <a:ln w="27101" cap="flat">
              <a:solidFill>
                <a:srgbClr val="000000">
                  <a:alpha val="80000"/>
                </a:srgbClr>
              </a:solidFill>
              <a:prstDash val="solid"/>
              <a:round/>
            </a:ln>
          </p:spPr>
          <p:txBody>
            <a:bodyPr/>
            <a:lstStyle/>
            <a:p/>
          </p:txBody>
        </p:sp>
        <p:sp>
          <p:nvSpPr>
            <p:cNvPr id="153" name="tx153"/>
            <p:cNvSpPr/>
            <p:nvPr/>
          </p:nvSpPr>
          <p:spPr>
            <a:xfrm>
              <a:off x="3551406"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N=17</a:t>
              </a:r>
            </a:p>
          </p:txBody>
        </p:sp>
        <p:sp>
          <p:nvSpPr>
            <p:cNvPr id="154" name="tx154"/>
            <p:cNvSpPr/>
            <p:nvPr/>
          </p:nvSpPr>
          <p:spPr>
            <a:xfrm>
              <a:off x="4239940" y="527064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155" name="tx155"/>
            <p:cNvSpPr/>
            <p:nvPr/>
          </p:nvSpPr>
          <p:spPr>
            <a:xfrm>
              <a:off x="4358537" y="513722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56" name="tx156"/>
            <p:cNvSpPr/>
            <p:nvPr/>
          </p:nvSpPr>
          <p:spPr>
            <a:xfrm>
              <a:off x="4477133" y="480365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157" name="tx157"/>
            <p:cNvSpPr/>
            <p:nvPr/>
          </p:nvSpPr>
          <p:spPr>
            <a:xfrm>
              <a:off x="4595729" y="473694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158" name="tx158"/>
            <p:cNvSpPr/>
            <p:nvPr/>
          </p:nvSpPr>
          <p:spPr>
            <a:xfrm>
              <a:off x="4694345" y="4603519"/>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159" name="tx159"/>
            <p:cNvSpPr/>
            <p:nvPr/>
          </p:nvSpPr>
          <p:spPr>
            <a:xfrm>
              <a:off x="4809878" y="453680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160" name="tx160"/>
            <p:cNvSpPr/>
            <p:nvPr/>
          </p:nvSpPr>
          <p:spPr>
            <a:xfrm>
              <a:off x="4928475" y="453680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161" name="tx161"/>
            <p:cNvSpPr/>
            <p:nvPr/>
          </p:nvSpPr>
          <p:spPr>
            <a:xfrm>
              <a:off x="5047071" y="453680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162" name="tx162"/>
            <p:cNvSpPr/>
            <p:nvPr/>
          </p:nvSpPr>
          <p:spPr>
            <a:xfrm>
              <a:off x="5165667" y="447009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163" name="tx163"/>
            <p:cNvSpPr/>
            <p:nvPr/>
          </p:nvSpPr>
          <p:spPr>
            <a:xfrm>
              <a:off x="5284263" y="447009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164" name="tx164"/>
            <p:cNvSpPr/>
            <p:nvPr/>
          </p:nvSpPr>
          <p:spPr>
            <a:xfrm>
              <a:off x="5402859" y="440338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165" name="tx165"/>
            <p:cNvSpPr/>
            <p:nvPr/>
          </p:nvSpPr>
          <p:spPr>
            <a:xfrm>
              <a:off x="5521455" y="440338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166" name="tx166"/>
            <p:cNvSpPr/>
            <p:nvPr/>
          </p:nvSpPr>
          <p:spPr>
            <a:xfrm>
              <a:off x="5640051" y="440338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167" name="tx167"/>
            <p:cNvSpPr/>
            <p:nvPr/>
          </p:nvSpPr>
          <p:spPr>
            <a:xfrm>
              <a:off x="5758648" y="440338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168" name="tx168"/>
            <p:cNvSpPr/>
            <p:nvPr/>
          </p:nvSpPr>
          <p:spPr>
            <a:xfrm>
              <a:off x="5783044" y="4213752"/>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169" name="rc169"/>
            <p:cNvSpPr/>
            <p:nvPr/>
          </p:nvSpPr>
          <p:spPr>
            <a:xfrm>
              <a:off x="3380035" y="3342576"/>
              <a:ext cx="2596069" cy="2183170"/>
            </a:xfrm>
            <a:prstGeom prst="rect">
              <a:avLst/>
            </a:prstGeom>
            <a:noFill/>
            <a:ln w="13550" cap="rnd">
              <a:solidFill>
                <a:srgbClr val="999999">
                  <a:alpha val="100000"/>
                </a:srgbClr>
              </a:solidFill>
              <a:prstDash val="solid"/>
              <a:round/>
            </a:ln>
          </p:spPr>
          <p:txBody>
            <a:bodyPr/>
            <a:lstStyle/>
            <a:p/>
          </p:txBody>
        </p:sp>
        <p:sp>
          <p:nvSpPr>
            <p:cNvPr id="170" name="pl170"/>
            <p:cNvSpPr/>
            <p:nvPr/>
          </p:nvSpPr>
          <p:spPr>
            <a:xfrm>
              <a:off x="6045694"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71" name="pl171"/>
            <p:cNvSpPr/>
            <p:nvPr/>
          </p:nvSpPr>
          <p:spPr>
            <a:xfrm>
              <a:off x="6045694" y="2291773"/>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72" name="pl172"/>
            <p:cNvSpPr/>
            <p:nvPr/>
          </p:nvSpPr>
          <p:spPr>
            <a:xfrm>
              <a:off x="6045694" y="162464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73" name="pl173"/>
            <p:cNvSpPr/>
            <p:nvPr/>
          </p:nvSpPr>
          <p:spPr>
            <a:xfrm>
              <a:off x="6045694" y="957521"/>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74" name="pl174"/>
            <p:cNvSpPr/>
            <p:nvPr/>
          </p:nvSpPr>
          <p:spPr>
            <a:xfrm>
              <a:off x="621706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45425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69145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92864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716583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740302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764021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787741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811460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835179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4" name="rc184"/>
            <p:cNvSpPr/>
            <p:nvPr/>
          </p:nvSpPr>
          <p:spPr>
            <a:xfrm>
              <a:off x="6638082" y="2892187"/>
              <a:ext cx="106736" cy="66712"/>
            </a:xfrm>
            <a:prstGeom prst="rect">
              <a:avLst/>
            </a:prstGeom>
            <a:solidFill>
              <a:srgbClr val="2C7FB8">
                <a:alpha val="100000"/>
              </a:srgbClr>
            </a:solidFill>
          </p:spPr>
          <p:txBody>
            <a:bodyPr/>
            <a:lstStyle/>
            <a:p/>
          </p:txBody>
        </p:sp>
        <p:sp>
          <p:nvSpPr>
            <p:cNvPr id="185" name="rc185"/>
            <p:cNvSpPr/>
            <p:nvPr/>
          </p:nvSpPr>
          <p:spPr>
            <a:xfrm>
              <a:off x="6756678" y="2692049"/>
              <a:ext cx="106736" cy="266850"/>
            </a:xfrm>
            <a:prstGeom prst="rect">
              <a:avLst/>
            </a:prstGeom>
            <a:solidFill>
              <a:srgbClr val="2C7FB8">
                <a:alpha val="100000"/>
              </a:srgbClr>
            </a:solidFill>
          </p:spPr>
          <p:txBody>
            <a:bodyPr/>
            <a:lstStyle/>
            <a:p/>
          </p:txBody>
        </p:sp>
        <p:sp>
          <p:nvSpPr>
            <p:cNvPr id="186" name="rc186"/>
            <p:cNvSpPr/>
            <p:nvPr/>
          </p:nvSpPr>
          <p:spPr>
            <a:xfrm>
              <a:off x="6875274" y="2625336"/>
              <a:ext cx="106736" cy="333563"/>
            </a:xfrm>
            <a:prstGeom prst="rect">
              <a:avLst/>
            </a:prstGeom>
            <a:solidFill>
              <a:srgbClr val="2C7FB8">
                <a:alpha val="100000"/>
              </a:srgbClr>
            </a:solidFill>
          </p:spPr>
          <p:txBody>
            <a:bodyPr/>
            <a:lstStyle/>
            <a:p/>
          </p:txBody>
        </p:sp>
        <p:sp>
          <p:nvSpPr>
            <p:cNvPr id="187" name="rc187"/>
            <p:cNvSpPr/>
            <p:nvPr/>
          </p:nvSpPr>
          <p:spPr>
            <a:xfrm>
              <a:off x="6993870" y="2558624"/>
              <a:ext cx="106736" cy="400275"/>
            </a:xfrm>
            <a:prstGeom prst="rect">
              <a:avLst/>
            </a:prstGeom>
            <a:solidFill>
              <a:srgbClr val="2C7FB8">
                <a:alpha val="100000"/>
              </a:srgbClr>
            </a:solidFill>
          </p:spPr>
          <p:txBody>
            <a:bodyPr/>
            <a:lstStyle/>
            <a:p/>
          </p:txBody>
        </p:sp>
        <p:sp>
          <p:nvSpPr>
            <p:cNvPr id="188" name="rc188"/>
            <p:cNvSpPr/>
            <p:nvPr/>
          </p:nvSpPr>
          <p:spPr>
            <a:xfrm>
              <a:off x="7112466" y="2158348"/>
              <a:ext cx="106736" cy="800551"/>
            </a:xfrm>
            <a:prstGeom prst="rect">
              <a:avLst/>
            </a:prstGeom>
            <a:solidFill>
              <a:srgbClr val="2C7FB8">
                <a:alpha val="100000"/>
              </a:srgbClr>
            </a:solidFill>
          </p:spPr>
          <p:txBody>
            <a:bodyPr/>
            <a:lstStyle/>
            <a:p/>
          </p:txBody>
        </p:sp>
        <p:sp>
          <p:nvSpPr>
            <p:cNvPr id="189" name="rc189"/>
            <p:cNvSpPr/>
            <p:nvPr/>
          </p:nvSpPr>
          <p:spPr>
            <a:xfrm>
              <a:off x="7231062" y="2024923"/>
              <a:ext cx="106736" cy="933976"/>
            </a:xfrm>
            <a:prstGeom prst="rect">
              <a:avLst/>
            </a:prstGeom>
            <a:solidFill>
              <a:srgbClr val="2C7FB8">
                <a:alpha val="100000"/>
              </a:srgbClr>
            </a:solidFill>
          </p:spPr>
          <p:txBody>
            <a:bodyPr/>
            <a:lstStyle/>
            <a:p/>
          </p:txBody>
        </p:sp>
        <p:sp>
          <p:nvSpPr>
            <p:cNvPr id="190" name="rc190"/>
            <p:cNvSpPr/>
            <p:nvPr/>
          </p:nvSpPr>
          <p:spPr>
            <a:xfrm>
              <a:off x="7349659" y="1958210"/>
              <a:ext cx="106736" cy="1000689"/>
            </a:xfrm>
            <a:prstGeom prst="rect">
              <a:avLst/>
            </a:prstGeom>
            <a:solidFill>
              <a:srgbClr val="2C7FB8">
                <a:alpha val="100000"/>
              </a:srgbClr>
            </a:solidFill>
          </p:spPr>
          <p:txBody>
            <a:bodyPr/>
            <a:lstStyle/>
            <a:p/>
          </p:txBody>
        </p:sp>
        <p:sp>
          <p:nvSpPr>
            <p:cNvPr id="191" name="rc191"/>
            <p:cNvSpPr/>
            <p:nvPr/>
          </p:nvSpPr>
          <p:spPr>
            <a:xfrm>
              <a:off x="7468255" y="1958210"/>
              <a:ext cx="106736" cy="1000689"/>
            </a:xfrm>
            <a:prstGeom prst="rect">
              <a:avLst/>
            </a:prstGeom>
            <a:solidFill>
              <a:srgbClr val="2C7FB8">
                <a:alpha val="100000"/>
              </a:srgbClr>
            </a:solidFill>
          </p:spPr>
          <p:txBody>
            <a:bodyPr/>
            <a:lstStyle/>
            <a:p/>
          </p:txBody>
        </p:sp>
        <p:sp>
          <p:nvSpPr>
            <p:cNvPr id="192" name="rc192"/>
            <p:cNvSpPr/>
            <p:nvPr/>
          </p:nvSpPr>
          <p:spPr>
            <a:xfrm>
              <a:off x="7586851" y="1958210"/>
              <a:ext cx="106736" cy="1000689"/>
            </a:xfrm>
            <a:prstGeom prst="rect">
              <a:avLst/>
            </a:prstGeom>
            <a:solidFill>
              <a:srgbClr val="2C7FB8">
                <a:alpha val="100000"/>
              </a:srgbClr>
            </a:solidFill>
          </p:spPr>
          <p:txBody>
            <a:bodyPr/>
            <a:lstStyle/>
            <a:p/>
          </p:txBody>
        </p:sp>
        <p:sp>
          <p:nvSpPr>
            <p:cNvPr id="193" name="rc193"/>
            <p:cNvSpPr/>
            <p:nvPr/>
          </p:nvSpPr>
          <p:spPr>
            <a:xfrm>
              <a:off x="7705447" y="1958210"/>
              <a:ext cx="106736" cy="1000689"/>
            </a:xfrm>
            <a:prstGeom prst="rect">
              <a:avLst/>
            </a:prstGeom>
            <a:solidFill>
              <a:srgbClr val="2C7FB8">
                <a:alpha val="100000"/>
              </a:srgbClr>
            </a:solidFill>
          </p:spPr>
          <p:txBody>
            <a:bodyPr/>
            <a:lstStyle/>
            <a:p/>
          </p:txBody>
        </p:sp>
        <p:sp>
          <p:nvSpPr>
            <p:cNvPr id="194" name="rc194"/>
            <p:cNvSpPr/>
            <p:nvPr/>
          </p:nvSpPr>
          <p:spPr>
            <a:xfrm>
              <a:off x="7824043" y="1958210"/>
              <a:ext cx="106736" cy="1000689"/>
            </a:xfrm>
            <a:prstGeom prst="rect">
              <a:avLst/>
            </a:prstGeom>
            <a:solidFill>
              <a:srgbClr val="2C7FB8">
                <a:alpha val="100000"/>
              </a:srgbClr>
            </a:solidFill>
          </p:spPr>
          <p:txBody>
            <a:bodyPr/>
            <a:lstStyle/>
            <a:p/>
          </p:txBody>
        </p:sp>
        <p:sp>
          <p:nvSpPr>
            <p:cNvPr id="195" name="rc195"/>
            <p:cNvSpPr/>
            <p:nvPr/>
          </p:nvSpPr>
          <p:spPr>
            <a:xfrm>
              <a:off x="7942639" y="1958210"/>
              <a:ext cx="106736" cy="1000689"/>
            </a:xfrm>
            <a:prstGeom prst="rect">
              <a:avLst/>
            </a:prstGeom>
            <a:solidFill>
              <a:srgbClr val="2C7FB8">
                <a:alpha val="100000"/>
              </a:srgbClr>
            </a:solidFill>
          </p:spPr>
          <p:txBody>
            <a:bodyPr/>
            <a:lstStyle/>
            <a:p/>
          </p:txBody>
        </p:sp>
        <p:sp>
          <p:nvSpPr>
            <p:cNvPr id="196" name="rc196"/>
            <p:cNvSpPr/>
            <p:nvPr/>
          </p:nvSpPr>
          <p:spPr>
            <a:xfrm>
              <a:off x="8061236" y="1958210"/>
              <a:ext cx="106736" cy="1000689"/>
            </a:xfrm>
            <a:prstGeom prst="rect">
              <a:avLst/>
            </a:prstGeom>
            <a:solidFill>
              <a:srgbClr val="2C7FB8">
                <a:alpha val="100000"/>
              </a:srgbClr>
            </a:solidFill>
          </p:spPr>
          <p:txBody>
            <a:bodyPr/>
            <a:lstStyle/>
            <a:p/>
          </p:txBody>
        </p:sp>
        <p:sp>
          <p:nvSpPr>
            <p:cNvPr id="197" name="rc197"/>
            <p:cNvSpPr/>
            <p:nvPr/>
          </p:nvSpPr>
          <p:spPr>
            <a:xfrm>
              <a:off x="8179832" y="1958210"/>
              <a:ext cx="106736" cy="1000689"/>
            </a:xfrm>
            <a:prstGeom prst="rect">
              <a:avLst/>
            </a:prstGeom>
            <a:solidFill>
              <a:srgbClr val="2C7FB8">
                <a:alpha val="100000"/>
              </a:srgbClr>
            </a:solidFill>
          </p:spPr>
          <p:txBody>
            <a:bodyPr/>
            <a:lstStyle/>
            <a:p/>
          </p:txBody>
        </p:sp>
        <p:sp>
          <p:nvSpPr>
            <p:cNvPr id="198" name="rc198"/>
            <p:cNvSpPr/>
            <p:nvPr/>
          </p:nvSpPr>
          <p:spPr>
            <a:xfrm>
              <a:off x="8298428" y="1958210"/>
              <a:ext cx="106736" cy="1000689"/>
            </a:xfrm>
            <a:prstGeom prst="rect">
              <a:avLst/>
            </a:prstGeom>
            <a:solidFill>
              <a:srgbClr val="2C7FB8">
                <a:alpha val="100000"/>
              </a:srgbClr>
            </a:solidFill>
          </p:spPr>
          <p:txBody>
            <a:bodyPr/>
            <a:lstStyle/>
            <a:p/>
          </p:txBody>
        </p:sp>
        <p:sp>
          <p:nvSpPr>
            <p:cNvPr id="199" name="rc199"/>
            <p:cNvSpPr/>
            <p:nvPr/>
          </p:nvSpPr>
          <p:spPr>
            <a:xfrm>
              <a:off x="8417024" y="1958210"/>
              <a:ext cx="106736" cy="1000689"/>
            </a:xfrm>
            <a:prstGeom prst="rect">
              <a:avLst/>
            </a:prstGeom>
            <a:solidFill>
              <a:srgbClr val="2C7FB8">
                <a:alpha val="100000"/>
              </a:srgbClr>
            </a:solidFill>
          </p:spPr>
          <p:txBody>
            <a:bodyPr/>
            <a:lstStyle/>
            <a:p/>
          </p:txBody>
        </p:sp>
        <p:sp>
          <p:nvSpPr>
            <p:cNvPr id="200" name="pl200"/>
            <p:cNvSpPr/>
            <p:nvPr/>
          </p:nvSpPr>
          <p:spPr>
            <a:xfrm>
              <a:off x="6045694"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201" name="pl201"/>
            <p:cNvSpPr/>
            <p:nvPr/>
          </p:nvSpPr>
          <p:spPr>
            <a:xfrm>
              <a:off x="6454258" y="1597962"/>
              <a:ext cx="2016134" cy="1360937"/>
            </a:xfrm>
            <a:custGeom>
              <a:avLst/>
              <a:pathLst>
                <a:path w="2016134" h="1360937">
                  <a:moveTo>
                    <a:pt x="0" y="1360937"/>
                  </a:moveTo>
                  <a:lnTo>
                    <a:pt x="118596" y="1360937"/>
                  </a:lnTo>
                  <a:lnTo>
                    <a:pt x="237192" y="1342035"/>
                  </a:lnTo>
                  <a:lnTo>
                    <a:pt x="355788" y="1247526"/>
                  </a:lnTo>
                  <a:lnTo>
                    <a:pt x="474384" y="1171918"/>
                  </a:lnTo>
                  <a:lnTo>
                    <a:pt x="592980" y="1115212"/>
                  </a:lnTo>
                  <a:lnTo>
                    <a:pt x="711576" y="945095"/>
                  </a:lnTo>
                  <a:lnTo>
                    <a:pt x="830173" y="453645"/>
                  </a:lnTo>
                  <a:lnTo>
                    <a:pt x="948769" y="189019"/>
                  </a:lnTo>
                  <a:lnTo>
                    <a:pt x="1067365" y="94509"/>
                  </a:lnTo>
                  <a:lnTo>
                    <a:pt x="1185961" y="37803"/>
                  </a:lnTo>
                  <a:lnTo>
                    <a:pt x="1304557" y="0"/>
                  </a:lnTo>
                  <a:lnTo>
                    <a:pt x="1423153" y="75607"/>
                  </a:lnTo>
                  <a:lnTo>
                    <a:pt x="1541750" y="207921"/>
                  </a:lnTo>
                  <a:lnTo>
                    <a:pt x="1660346" y="113411"/>
                  </a:lnTo>
                  <a:lnTo>
                    <a:pt x="1778942" y="18901"/>
                  </a:lnTo>
                  <a:lnTo>
                    <a:pt x="1897538" y="18901"/>
                  </a:lnTo>
                  <a:lnTo>
                    <a:pt x="2016134" y="18901"/>
                  </a:lnTo>
                </a:path>
              </a:pathLst>
            </a:custGeom>
            <a:ln w="27101" cap="flat">
              <a:solidFill>
                <a:srgbClr val="000000">
                  <a:alpha val="80000"/>
                </a:srgbClr>
              </a:solidFill>
              <a:prstDash val="solid"/>
              <a:round/>
            </a:ln>
          </p:spPr>
          <p:txBody>
            <a:bodyPr/>
            <a:lstStyle/>
            <a:p/>
          </p:txBody>
        </p:sp>
        <p:sp>
          <p:nvSpPr>
            <p:cNvPr id="202" name="tx202"/>
            <p:cNvSpPr/>
            <p:nvPr/>
          </p:nvSpPr>
          <p:spPr>
            <a:xfrm>
              <a:off x="6217065"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N=17</a:t>
              </a:r>
            </a:p>
          </p:txBody>
        </p:sp>
        <p:sp>
          <p:nvSpPr>
            <p:cNvPr id="203" name="tx203"/>
            <p:cNvSpPr/>
            <p:nvPr/>
          </p:nvSpPr>
          <p:spPr>
            <a:xfrm rot="-5400000">
              <a:off x="7348026" y="200222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204" name="tx204"/>
            <p:cNvSpPr/>
            <p:nvPr/>
          </p:nvSpPr>
          <p:spPr>
            <a:xfrm rot="-5400000">
              <a:off x="7466622" y="200222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205" name="tx205"/>
            <p:cNvSpPr/>
            <p:nvPr/>
          </p:nvSpPr>
          <p:spPr>
            <a:xfrm rot="-5400000">
              <a:off x="7585218" y="200222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206" name="tx206"/>
            <p:cNvSpPr/>
            <p:nvPr/>
          </p:nvSpPr>
          <p:spPr>
            <a:xfrm rot="-5400000">
              <a:off x="7703814" y="200222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207" name="tx207"/>
            <p:cNvSpPr/>
            <p:nvPr/>
          </p:nvSpPr>
          <p:spPr>
            <a:xfrm rot="-5400000">
              <a:off x="7822410" y="200222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208" name="tx208"/>
            <p:cNvSpPr/>
            <p:nvPr/>
          </p:nvSpPr>
          <p:spPr>
            <a:xfrm rot="-5400000">
              <a:off x="7941006" y="200222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209" name="tx209"/>
            <p:cNvSpPr/>
            <p:nvPr/>
          </p:nvSpPr>
          <p:spPr>
            <a:xfrm rot="-5400000">
              <a:off x="8059603" y="200222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210" name="tx210"/>
            <p:cNvSpPr/>
            <p:nvPr/>
          </p:nvSpPr>
          <p:spPr>
            <a:xfrm rot="-5400000">
              <a:off x="8178199" y="200222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211" name="tx211"/>
            <p:cNvSpPr/>
            <p:nvPr/>
          </p:nvSpPr>
          <p:spPr>
            <a:xfrm rot="-5400000">
              <a:off x="8296795" y="200222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212" name="tx212"/>
            <p:cNvSpPr/>
            <p:nvPr/>
          </p:nvSpPr>
          <p:spPr>
            <a:xfrm rot="-5400000">
              <a:off x="8415391" y="200222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213" name="tx213"/>
            <p:cNvSpPr/>
            <p:nvPr/>
          </p:nvSpPr>
          <p:spPr>
            <a:xfrm>
              <a:off x="6668407" y="280303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214" name="tx214"/>
            <p:cNvSpPr/>
            <p:nvPr/>
          </p:nvSpPr>
          <p:spPr>
            <a:xfrm>
              <a:off x="6787003" y="260289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215" name="tx215"/>
            <p:cNvSpPr/>
            <p:nvPr/>
          </p:nvSpPr>
          <p:spPr>
            <a:xfrm>
              <a:off x="6905599" y="253618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16" name="tx216"/>
            <p:cNvSpPr/>
            <p:nvPr/>
          </p:nvSpPr>
          <p:spPr>
            <a:xfrm>
              <a:off x="7024196" y="246947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217" name="tx217"/>
            <p:cNvSpPr/>
            <p:nvPr/>
          </p:nvSpPr>
          <p:spPr>
            <a:xfrm>
              <a:off x="7119749" y="206919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218" name="tx218"/>
            <p:cNvSpPr/>
            <p:nvPr/>
          </p:nvSpPr>
          <p:spPr>
            <a:xfrm>
              <a:off x="7238345" y="193576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219" name="tx219"/>
            <p:cNvSpPr/>
            <p:nvPr/>
          </p:nvSpPr>
          <p:spPr>
            <a:xfrm>
              <a:off x="8448703" y="1500415"/>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20" name="rc220"/>
            <p:cNvSpPr/>
            <p:nvPr/>
          </p:nvSpPr>
          <p:spPr>
            <a:xfrm>
              <a:off x="6045694" y="874964"/>
              <a:ext cx="2596069" cy="2183170"/>
            </a:xfrm>
            <a:prstGeom prst="rect">
              <a:avLst/>
            </a:prstGeom>
            <a:noFill/>
            <a:ln w="13550" cap="rnd">
              <a:solidFill>
                <a:srgbClr val="999999">
                  <a:alpha val="100000"/>
                </a:srgbClr>
              </a:solidFill>
              <a:prstDash val="solid"/>
              <a:round/>
            </a:ln>
          </p:spPr>
          <p:txBody>
            <a:bodyPr/>
            <a:lstStyle/>
            <a:p/>
          </p:txBody>
        </p:sp>
        <p:sp>
          <p:nvSpPr>
            <p:cNvPr id="221" name="pl221"/>
            <p:cNvSpPr/>
            <p:nvPr/>
          </p:nvSpPr>
          <p:spPr>
            <a:xfrm>
              <a:off x="6045694"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22" name="pl222"/>
            <p:cNvSpPr/>
            <p:nvPr/>
          </p:nvSpPr>
          <p:spPr>
            <a:xfrm>
              <a:off x="6045694" y="475938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23" name="pl223"/>
            <p:cNvSpPr/>
            <p:nvPr/>
          </p:nvSpPr>
          <p:spPr>
            <a:xfrm>
              <a:off x="6045694" y="409225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24" name="pl224"/>
            <p:cNvSpPr/>
            <p:nvPr/>
          </p:nvSpPr>
          <p:spPr>
            <a:xfrm>
              <a:off x="6045694" y="3425133"/>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25" name="pl225"/>
            <p:cNvSpPr/>
            <p:nvPr/>
          </p:nvSpPr>
          <p:spPr>
            <a:xfrm>
              <a:off x="621706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645425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669145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692864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716583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740302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64021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787741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811460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835179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35" name="rc235"/>
            <p:cNvSpPr/>
            <p:nvPr/>
          </p:nvSpPr>
          <p:spPr>
            <a:xfrm>
              <a:off x="6163697" y="5359799"/>
              <a:ext cx="106736" cy="66712"/>
            </a:xfrm>
            <a:prstGeom prst="rect">
              <a:avLst/>
            </a:prstGeom>
            <a:solidFill>
              <a:srgbClr val="2C7FB8">
                <a:alpha val="100000"/>
              </a:srgbClr>
            </a:solidFill>
          </p:spPr>
          <p:txBody>
            <a:bodyPr/>
            <a:lstStyle/>
            <a:p/>
          </p:txBody>
        </p:sp>
        <p:sp>
          <p:nvSpPr>
            <p:cNvPr id="236" name="rc236"/>
            <p:cNvSpPr/>
            <p:nvPr/>
          </p:nvSpPr>
          <p:spPr>
            <a:xfrm>
              <a:off x="6282293" y="5359799"/>
              <a:ext cx="106736" cy="66712"/>
            </a:xfrm>
            <a:prstGeom prst="rect">
              <a:avLst/>
            </a:prstGeom>
            <a:solidFill>
              <a:srgbClr val="2C7FB8">
                <a:alpha val="100000"/>
              </a:srgbClr>
            </a:solidFill>
          </p:spPr>
          <p:txBody>
            <a:bodyPr/>
            <a:lstStyle/>
            <a:p/>
          </p:txBody>
        </p:sp>
        <p:sp>
          <p:nvSpPr>
            <p:cNvPr id="237" name="rc237"/>
            <p:cNvSpPr/>
            <p:nvPr/>
          </p:nvSpPr>
          <p:spPr>
            <a:xfrm>
              <a:off x="6400889" y="5359799"/>
              <a:ext cx="106736" cy="66712"/>
            </a:xfrm>
            <a:prstGeom prst="rect">
              <a:avLst/>
            </a:prstGeom>
            <a:solidFill>
              <a:srgbClr val="2C7FB8">
                <a:alpha val="100000"/>
              </a:srgbClr>
            </a:solidFill>
          </p:spPr>
          <p:txBody>
            <a:bodyPr/>
            <a:lstStyle/>
            <a:p/>
          </p:txBody>
        </p:sp>
        <p:sp>
          <p:nvSpPr>
            <p:cNvPr id="238" name="rc238"/>
            <p:cNvSpPr/>
            <p:nvPr/>
          </p:nvSpPr>
          <p:spPr>
            <a:xfrm>
              <a:off x="6519485" y="5359799"/>
              <a:ext cx="106736" cy="66712"/>
            </a:xfrm>
            <a:prstGeom prst="rect">
              <a:avLst/>
            </a:prstGeom>
            <a:solidFill>
              <a:srgbClr val="2C7FB8">
                <a:alpha val="100000"/>
              </a:srgbClr>
            </a:solidFill>
          </p:spPr>
          <p:txBody>
            <a:bodyPr/>
            <a:lstStyle/>
            <a:p/>
          </p:txBody>
        </p:sp>
        <p:sp>
          <p:nvSpPr>
            <p:cNvPr id="239" name="rc239"/>
            <p:cNvSpPr/>
            <p:nvPr/>
          </p:nvSpPr>
          <p:spPr>
            <a:xfrm>
              <a:off x="6638082" y="5359799"/>
              <a:ext cx="106736" cy="66712"/>
            </a:xfrm>
            <a:prstGeom prst="rect">
              <a:avLst/>
            </a:prstGeom>
            <a:solidFill>
              <a:srgbClr val="2C7FB8">
                <a:alpha val="100000"/>
              </a:srgbClr>
            </a:solidFill>
          </p:spPr>
          <p:txBody>
            <a:bodyPr/>
            <a:lstStyle/>
            <a:p/>
          </p:txBody>
        </p:sp>
        <p:sp>
          <p:nvSpPr>
            <p:cNvPr id="240" name="rc240"/>
            <p:cNvSpPr/>
            <p:nvPr/>
          </p:nvSpPr>
          <p:spPr>
            <a:xfrm>
              <a:off x="6756678" y="5293087"/>
              <a:ext cx="106736" cy="133425"/>
            </a:xfrm>
            <a:prstGeom prst="rect">
              <a:avLst/>
            </a:prstGeom>
            <a:solidFill>
              <a:srgbClr val="2C7FB8">
                <a:alpha val="100000"/>
              </a:srgbClr>
            </a:solidFill>
          </p:spPr>
          <p:txBody>
            <a:bodyPr/>
            <a:lstStyle/>
            <a:p/>
          </p:txBody>
        </p:sp>
        <p:sp>
          <p:nvSpPr>
            <p:cNvPr id="241" name="rc241"/>
            <p:cNvSpPr/>
            <p:nvPr/>
          </p:nvSpPr>
          <p:spPr>
            <a:xfrm>
              <a:off x="6875274" y="5159661"/>
              <a:ext cx="106736" cy="266850"/>
            </a:xfrm>
            <a:prstGeom prst="rect">
              <a:avLst/>
            </a:prstGeom>
            <a:solidFill>
              <a:srgbClr val="2C7FB8">
                <a:alpha val="100000"/>
              </a:srgbClr>
            </a:solidFill>
          </p:spPr>
          <p:txBody>
            <a:bodyPr/>
            <a:lstStyle/>
            <a:p/>
          </p:txBody>
        </p:sp>
        <p:sp>
          <p:nvSpPr>
            <p:cNvPr id="242" name="rc242"/>
            <p:cNvSpPr/>
            <p:nvPr/>
          </p:nvSpPr>
          <p:spPr>
            <a:xfrm>
              <a:off x="6993870" y="5159661"/>
              <a:ext cx="106736" cy="266850"/>
            </a:xfrm>
            <a:prstGeom prst="rect">
              <a:avLst/>
            </a:prstGeom>
            <a:solidFill>
              <a:srgbClr val="2C7FB8">
                <a:alpha val="100000"/>
              </a:srgbClr>
            </a:solidFill>
          </p:spPr>
          <p:txBody>
            <a:bodyPr/>
            <a:lstStyle/>
            <a:p/>
          </p:txBody>
        </p:sp>
        <p:sp>
          <p:nvSpPr>
            <p:cNvPr id="243" name="rc243"/>
            <p:cNvSpPr/>
            <p:nvPr/>
          </p:nvSpPr>
          <p:spPr>
            <a:xfrm>
              <a:off x="7112466" y="4959523"/>
              <a:ext cx="106736" cy="466988"/>
            </a:xfrm>
            <a:prstGeom prst="rect">
              <a:avLst/>
            </a:prstGeom>
            <a:solidFill>
              <a:srgbClr val="2C7FB8">
                <a:alpha val="100000"/>
              </a:srgbClr>
            </a:solidFill>
          </p:spPr>
          <p:txBody>
            <a:bodyPr/>
            <a:lstStyle/>
            <a:p/>
          </p:txBody>
        </p:sp>
        <p:sp>
          <p:nvSpPr>
            <p:cNvPr id="244" name="rc244"/>
            <p:cNvSpPr/>
            <p:nvPr/>
          </p:nvSpPr>
          <p:spPr>
            <a:xfrm>
              <a:off x="7231062" y="4892811"/>
              <a:ext cx="106736" cy="533701"/>
            </a:xfrm>
            <a:prstGeom prst="rect">
              <a:avLst/>
            </a:prstGeom>
            <a:solidFill>
              <a:srgbClr val="2C7FB8">
                <a:alpha val="100000"/>
              </a:srgbClr>
            </a:solidFill>
          </p:spPr>
          <p:txBody>
            <a:bodyPr/>
            <a:lstStyle/>
            <a:p/>
          </p:txBody>
        </p:sp>
        <p:sp>
          <p:nvSpPr>
            <p:cNvPr id="245" name="rc245"/>
            <p:cNvSpPr/>
            <p:nvPr/>
          </p:nvSpPr>
          <p:spPr>
            <a:xfrm>
              <a:off x="7349659" y="4892811"/>
              <a:ext cx="106736" cy="533701"/>
            </a:xfrm>
            <a:prstGeom prst="rect">
              <a:avLst/>
            </a:prstGeom>
            <a:solidFill>
              <a:srgbClr val="2C7FB8">
                <a:alpha val="100000"/>
              </a:srgbClr>
            </a:solidFill>
          </p:spPr>
          <p:txBody>
            <a:bodyPr/>
            <a:lstStyle/>
            <a:p/>
          </p:txBody>
        </p:sp>
        <p:sp>
          <p:nvSpPr>
            <p:cNvPr id="246" name="rc246"/>
            <p:cNvSpPr/>
            <p:nvPr/>
          </p:nvSpPr>
          <p:spPr>
            <a:xfrm>
              <a:off x="7468255" y="4892811"/>
              <a:ext cx="106736" cy="533701"/>
            </a:xfrm>
            <a:prstGeom prst="rect">
              <a:avLst/>
            </a:prstGeom>
            <a:solidFill>
              <a:srgbClr val="2C7FB8">
                <a:alpha val="100000"/>
              </a:srgbClr>
            </a:solidFill>
          </p:spPr>
          <p:txBody>
            <a:bodyPr/>
            <a:lstStyle/>
            <a:p/>
          </p:txBody>
        </p:sp>
        <p:sp>
          <p:nvSpPr>
            <p:cNvPr id="247" name="rc247"/>
            <p:cNvSpPr/>
            <p:nvPr/>
          </p:nvSpPr>
          <p:spPr>
            <a:xfrm>
              <a:off x="7586851" y="4892811"/>
              <a:ext cx="106736" cy="533701"/>
            </a:xfrm>
            <a:prstGeom prst="rect">
              <a:avLst/>
            </a:prstGeom>
            <a:solidFill>
              <a:srgbClr val="2C7FB8">
                <a:alpha val="100000"/>
              </a:srgbClr>
            </a:solidFill>
          </p:spPr>
          <p:txBody>
            <a:bodyPr/>
            <a:lstStyle/>
            <a:p/>
          </p:txBody>
        </p:sp>
        <p:sp>
          <p:nvSpPr>
            <p:cNvPr id="248" name="rc248"/>
            <p:cNvSpPr/>
            <p:nvPr/>
          </p:nvSpPr>
          <p:spPr>
            <a:xfrm>
              <a:off x="7705447" y="4625960"/>
              <a:ext cx="106736" cy="800551"/>
            </a:xfrm>
            <a:prstGeom prst="rect">
              <a:avLst/>
            </a:prstGeom>
            <a:solidFill>
              <a:srgbClr val="2C7FB8">
                <a:alpha val="100000"/>
              </a:srgbClr>
            </a:solidFill>
          </p:spPr>
          <p:txBody>
            <a:bodyPr/>
            <a:lstStyle/>
            <a:p/>
          </p:txBody>
        </p:sp>
        <p:sp>
          <p:nvSpPr>
            <p:cNvPr id="249" name="rc249"/>
            <p:cNvSpPr/>
            <p:nvPr/>
          </p:nvSpPr>
          <p:spPr>
            <a:xfrm>
              <a:off x="7824043" y="4625960"/>
              <a:ext cx="106736" cy="800551"/>
            </a:xfrm>
            <a:prstGeom prst="rect">
              <a:avLst/>
            </a:prstGeom>
            <a:solidFill>
              <a:srgbClr val="2C7FB8">
                <a:alpha val="100000"/>
              </a:srgbClr>
            </a:solidFill>
          </p:spPr>
          <p:txBody>
            <a:bodyPr/>
            <a:lstStyle/>
            <a:p/>
          </p:txBody>
        </p:sp>
        <p:sp>
          <p:nvSpPr>
            <p:cNvPr id="250" name="rc250"/>
            <p:cNvSpPr/>
            <p:nvPr/>
          </p:nvSpPr>
          <p:spPr>
            <a:xfrm>
              <a:off x="7942639" y="4559248"/>
              <a:ext cx="106736" cy="867264"/>
            </a:xfrm>
            <a:prstGeom prst="rect">
              <a:avLst/>
            </a:prstGeom>
            <a:solidFill>
              <a:srgbClr val="2C7FB8">
                <a:alpha val="100000"/>
              </a:srgbClr>
            </a:solidFill>
          </p:spPr>
          <p:txBody>
            <a:bodyPr/>
            <a:lstStyle/>
            <a:p/>
          </p:txBody>
        </p:sp>
        <p:sp>
          <p:nvSpPr>
            <p:cNvPr id="251" name="rc251"/>
            <p:cNvSpPr/>
            <p:nvPr/>
          </p:nvSpPr>
          <p:spPr>
            <a:xfrm>
              <a:off x="8061236" y="4425822"/>
              <a:ext cx="106736" cy="1000689"/>
            </a:xfrm>
            <a:prstGeom prst="rect">
              <a:avLst/>
            </a:prstGeom>
            <a:solidFill>
              <a:srgbClr val="2C7FB8">
                <a:alpha val="100000"/>
              </a:srgbClr>
            </a:solidFill>
          </p:spPr>
          <p:txBody>
            <a:bodyPr/>
            <a:lstStyle/>
            <a:p/>
          </p:txBody>
        </p:sp>
        <p:sp>
          <p:nvSpPr>
            <p:cNvPr id="252" name="rc252"/>
            <p:cNvSpPr/>
            <p:nvPr/>
          </p:nvSpPr>
          <p:spPr>
            <a:xfrm>
              <a:off x="8179832" y="4359110"/>
              <a:ext cx="106736" cy="1067402"/>
            </a:xfrm>
            <a:prstGeom prst="rect">
              <a:avLst/>
            </a:prstGeom>
            <a:solidFill>
              <a:srgbClr val="2C7FB8">
                <a:alpha val="100000"/>
              </a:srgbClr>
            </a:solidFill>
          </p:spPr>
          <p:txBody>
            <a:bodyPr/>
            <a:lstStyle/>
            <a:p/>
          </p:txBody>
        </p:sp>
        <p:sp>
          <p:nvSpPr>
            <p:cNvPr id="253" name="rc253"/>
            <p:cNvSpPr/>
            <p:nvPr/>
          </p:nvSpPr>
          <p:spPr>
            <a:xfrm>
              <a:off x="8298428" y="4359110"/>
              <a:ext cx="106736" cy="1067402"/>
            </a:xfrm>
            <a:prstGeom prst="rect">
              <a:avLst/>
            </a:prstGeom>
            <a:solidFill>
              <a:srgbClr val="2C7FB8">
                <a:alpha val="100000"/>
              </a:srgbClr>
            </a:solidFill>
          </p:spPr>
          <p:txBody>
            <a:bodyPr/>
            <a:lstStyle/>
            <a:p/>
          </p:txBody>
        </p:sp>
        <p:sp>
          <p:nvSpPr>
            <p:cNvPr id="254" name="rc254"/>
            <p:cNvSpPr/>
            <p:nvPr/>
          </p:nvSpPr>
          <p:spPr>
            <a:xfrm>
              <a:off x="8417024" y="4292397"/>
              <a:ext cx="106736" cy="1134114"/>
            </a:xfrm>
            <a:prstGeom prst="rect">
              <a:avLst/>
            </a:prstGeom>
            <a:solidFill>
              <a:srgbClr val="2C7FB8">
                <a:alpha val="100000"/>
              </a:srgbClr>
            </a:solidFill>
          </p:spPr>
          <p:txBody>
            <a:bodyPr/>
            <a:lstStyle/>
            <a:p/>
          </p:txBody>
        </p:sp>
        <p:sp>
          <p:nvSpPr>
            <p:cNvPr id="255" name="pl255"/>
            <p:cNvSpPr/>
            <p:nvPr/>
          </p:nvSpPr>
          <p:spPr>
            <a:xfrm>
              <a:off x="6045694"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256" name="pl256"/>
            <p:cNvSpPr/>
            <p:nvPr/>
          </p:nvSpPr>
          <p:spPr>
            <a:xfrm>
              <a:off x="6217065" y="4443612"/>
              <a:ext cx="2253326" cy="888389"/>
            </a:xfrm>
            <a:custGeom>
              <a:avLst/>
              <a:pathLst>
                <a:path w="2253326" h="888389">
                  <a:moveTo>
                    <a:pt x="0" y="888389"/>
                  </a:moveTo>
                  <a:lnTo>
                    <a:pt x="118596" y="888389"/>
                  </a:lnTo>
                  <a:lnTo>
                    <a:pt x="237192" y="888389"/>
                  </a:lnTo>
                  <a:lnTo>
                    <a:pt x="355788" y="888389"/>
                  </a:lnTo>
                  <a:lnTo>
                    <a:pt x="474384" y="888389"/>
                  </a:lnTo>
                  <a:lnTo>
                    <a:pt x="592980" y="888389"/>
                  </a:lnTo>
                  <a:lnTo>
                    <a:pt x="711576" y="812782"/>
                  </a:lnTo>
                  <a:lnTo>
                    <a:pt x="830173" y="812782"/>
                  </a:lnTo>
                  <a:lnTo>
                    <a:pt x="948769" y="756076"/>
                  </a:lnTo>
                  <a:lnTo>
                    <a:pt x="1067365" y="661566"/>
                  </a:lnTo>
                  <a:lnTo>
                    <a:pt x="1185961" y="623763"/>
                  </a:lnTo>
                  <a:lnTo>
                    <a:pt x="1304557" y="585959"/>
                  </a:lnTo>
                  <a:lnTo>
                    <a:pt x="1423153" y="585959"/>
                  </a:lnTo>
                  <a:lnTo>
                    <a:pt x="1541750" y="472547"/>
                  </a:lnTo>
                  <a:lnTo>
                    <a:pt x="1660346" y="396940"/>
                  </a:lnTo>
                  <a:lnTo>
                    <a:pt x="1778942" y="302430"/>
                  </a:lnTo>
                  <a:lnTo>
                    <a:pt x="1897538" y="245724"/>
                  </a:lnTo>
                  <a:lnTo>
                    <a:pt x="2016134" y="113411"/>
                  </a:lnTo>
                  <a:lnTo>
                    <a:pt x="2134730" y="37803"/>
                  </a:lnTo>
                  <a:lnTo>
                    <a:pt x="2253326" y="0"/>
                  </a:lnTo>
                </a:path>
              </a:pathLst>
            </a:custGeom>
            <a:ln w="27101" cap="flat">
              <a:solidFill>
                <a:srgbClr val="000000">
                  <a:alpha val="80000"/>
                </a:srgbClr>
              </a:solidFill>
              <a:prstDash val="solid"/>
              <a:round/>
            </a:ln>
          </p:spPr>
          <p:txBody>
            <a:bodyPr/>
            <a:lstStyle/>
            <a:p/>
          </p:txBody>
        </p:sp>
        <p:sp>
          <p:nvSpPr>
            <p:cNvPr id="257" name="tx257"/>
            <p:cNvSpPr/>
            <p:nvPr/>
          </p:nvSpPr>
          <p:spPr>
            <a:xfrm>
              <a:off x="6217065"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N=17</a:t>
              </a:r>
            </a:p>
          </p:txBody>
        </p:sp>
        <p:sp>
          <p:nvSpPr>
            <p:cNvPr id="258" name="tx258"/>
            <p:cNvSpPr/>
            <p:nvPr/>
          </p:nvSpPr>
          <p:spPr>
            <a:xfrm rot="-5400000">
              <a:off x="8059603" y="446984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259" name="tx259"/>
            <p:cNvSpPr/>
            <p:nvPr/>
          </p:nvSpPr>
          <p:spPr>
            <a:xfrm rot="-5400000">
              <a:off x="8178199" y="440312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260" name="tx260"/>
            <p:cNvSpPr/>
            <p:nvPr/>
          </p:nvSpPr>
          <p:spPr>
            <a:xfrm rot="-5400000">
              <a:off x="8296795" y="440312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261" name="tx261"/>
            <p:cNvSpPr/>
            <p:nvPr/>
          </p:nvSpPr>
          <p:spPr>
            <a:xfrm rot="-5400000">
              <a:off x="8415391"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262" name="tx262"/>
            <p:cNvSpPr/>
            <p:nvPr/>
          </p:nvSpPr>
          <p:spPr>
            <a:xfrm>
              <a:off x="6194022" y="527064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263" name="tx263"/>
            <p:cNvSpPr/>
            <p:nvPr/>
          </p:nvSpPr>
          <p:spPr>
            <a:xfrm>
              <a:off x="6312619" y="527064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264" name="tx264"/>
            <p:cNvSpPr/>
            <p:nvPr/>
          </p:nvSpPr>
          <p:spPr>
            <a:xfrm>
              <a:off x="6431215" y="527064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265" name="tx265"/>
            <p:cNvSpPr/>
            <p:nvPr/>
          </p:nvSpPr>
          <p:spPr>
            <a:xfrm>
              <a:off x="6549811" y="527064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266" name="tx266"/>
            <p:cNvSpPr/>
            <p:nvPr/>
          </p:nvSpPr>
          <p:spPr>
            <a:xfrm>
              <a:off x="6668407" y="527064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267" name="tx267"/>
            <p:cNvSpPr/>
            <p:nvPr/>
          </p:nvSpPr>
          <p:spPr>
            <a:xfrm>
              <a:off x="6787003" y="520393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268" name="tx268"/>
            <p:cNvSpPr/>
            <p:nvPr/>
          </p:nvSpPr>
          <p:spPr>
            <a:xfrm>
              <a:off x="6905599" y="507050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269" name="tx269"/>
            <p:cNvSpPr/>
            <p:nvPr/>
          </p:nvSpPr>
          <p:spPr>
            <a:xfrm>
              <a:off x="7024196" y="507050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270" name="tx270"/>
            <p:cNvSpPr/>
            <p:nvPr/>
          </p:nvSpPr>
          <p:spPr>
            <a:xfrm>
              <a:off x="7142792" y="487036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271" name="tx271"/>
            <p:cNvSpPr/>
            <p:nvPr/>
          </p:nvSpPr>
          <p:spPr>
            <a:xfrm>
              <a:off x="7261388" y="480365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272" name="tx272"/>
            <p:cNvSpPr/>
            <p:nvPr/>
          </p:nvSpPr>
          <p:spPr>
            <a:xfrm>
              <a:off x="7379984" y="480365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273" name="tx273"/>
            <p:cNvSpPr/>
            <p:nvPr/>
          </p:nvSpPr>
          <p:spPr>
            <a:xfrm>
              <a:off x="7498580" y="480365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274" name="tx274"/>
            <p:cNvSpPr/>
            <p:nvPr/>
          </p:nvSpPr>
          <p:spPr>
            <a:xfrm>
              <a:off x="7617176" y="480365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275" name="tx275"/>
            <p:cNvSpPr/>
            <p:nvPr/>
          </p:nvSpPr>
          <p:spPr>
            <a:xfrm>
              <a:off x="7712730" y="453680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276" name="tx276"/>
            <p:cNvSpPr/>
            <p:nvPr/>
          </p:nvSpPr>
          <p:spPr>
            <a:xfrm>
              <a:off x="7831326" y="453680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277" name="tx277"/>
            <p:cNvSpPr/>
            <p:nvPr/>
          </p:nvSpPr>
          <p:spPr>
            <a:xfrm>
              <a:off x="7949922" y="447009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78" name="tx278"/>
            <p:cNvSpPr/>
            <p:nvPr/>
          </p:nvSpPr>
          <p:spPr>
            <a:xfrm>
              <a:off x="8448703" y="4327164"/>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279" name="rc279"/>
            <p:cNvSpPr/>
            <p:nvPr/>
          </p:nvSpPr>
          <p:spPr>
            <a:xfrm>
              <a:off x="6045694" y="3342576"/>
              <a:ext cx="2596069" cy="2183170"/>
            </a:xfrm>
            <a:prstGeom prst="rect">
              <a:avLst/>
            </a:prstGeom>
            <a:noFill/>
            <a:ln w="13550" cap="rnd">
              <a:solidFill>
                <a:srgbClr val="999999">
                  <a:alpha val="100000"/>
                </a:srgbClr>
              </a:solidFill>
              <a:prstDash val="solid"/>
              <a:round/>
            </a:ln>
          </p:spPr>
          <p:txBody>
            <a:bodyPr/>
            <a:lstStyle/>
            <a:p/>
          </p:txBody>
        </p:sp>
        <p:sp>
          <p:nvSpPr>
            <p:cNvPr id="280" name="rc280"/>
            <p:cNvSpPr/>
            <p:nvPr/>
          </p:nvSpPr>
          <p:spPr>
            <a:xfrm>
              <a:off x="714376"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81" name="tx281"/>
            <p:cNvSpPr/>
            <p:nvPr/>
          </p:nvSpPr>
          <p:spPr>
            <a:xfrm>
              <a:off x="1863410" y="319514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RCV1</a:t>
              </a:r>
            </a:p>
          </p:txBody>
        </p:sp>
        <p:sp>
          <p:nvSpPr>
            <p:cNvPr id="282" name="rc282"/>
            <p:cNvSpPr/>
            <p:nvPr/>
          </p:nvSpPr>
          <p:spPr>
            <a:xfrm>
              <a:off x="3380035"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83" name="tx283"/>
            <p:cNvSpPr/>
            <p:nvPr/>
          </p:nvSpPr>
          <p:spPr>
            <a:xfrm>
              <a:off x="4486732" y="3195145"/>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284" name="rc284"/>
            <p:cNvSpPr/>
            <p:nvPr/>
          </p:nvSpPr>
          <p:spPr>
            <a:xfrm>
              <a:off x="6045694"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85" name="tx285"/>
            <p:cNvSpPr/>
            <p:nvPr/>
          </p:nvSpPr>
          <p:spPr>
            <a:xfrm>
              <a:off x="7188509" y="319514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286" name="rc286"/>
            <p:cNvSpPr/>
            <p:nvPr/>
          </p:nvSpPr>
          <p:spPr>
            <a:xfrm>
              <a:off x="714376"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87" name="tx287"/>
            <p:cNvSpPr/>
            <p:nvPr/>
          </p:nvSpPr>
          <p:spPr>
            <a:xfrm>
              <a:off x="1891253" y="72753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288" name="rc288"/>
            <p:cNvSpPr/>
            <p:nvPr/>
          </p:nvSpPr>
          <p:spPr>
            <a:xfrm>
              <a:off x="3380035"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89" name="tx289"/>
            <p:cNvSpPr/>
            <p:nvPr/>
          </p:nvSpPr>
          <p:spPr>
            <a:xfrm>
              <a:off x="4547676" y="72753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290" name="rc290"/>
            <p:cNvSpPr/>
            <p:nvPr/>
          </p:nvSpPr>
          <p:spPr>
            <a:xfrm>
              <a:off x="6045694"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91" name="tx291"/>
            <p:cNvSpPr/>
            <p:nvPr/>
          </p:nvSpPr>
          <p:spPr>
            <a:xfrm>
              <a:off x="7188555" y="727533"/>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292" name="pl292"/>
            <p:cNvSpPr/>
            <p:nvPr/>
          </p:nvSpPr>
          <p:spPr>
            <a:xfrm>
              <a:off x="714376"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293" name="pl293"/>
            <p:cNvSpPr/>
            <p:nvPr/>
          </p:nvSpPr>
          <p:spPr>
            <a:xfrm>
              <a:off x="88574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4" name="pl294"/>
            <p:cNvSpPr/>
            <p:nvPr/>
          </p:nvSpPr>
          <p:spPr>
            <a:xfrm>
              <a:off x="112294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5" name="pl295"/>
            <p:cNvSpPr/>
            <p:nvPr/>
          </p:nvSpPr>
          <p:spPr>
            <a:xfrm>
              <a:off x="136013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6" name="pl296"/>
            <p:cNvSpPr/>
            <p:nvPr/>
          </p:nvSpPr>
          <p:spPr>
            <a:xfrm>
              <a:off x="159732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7" name="pl297"/>
            <p:cNvSpPr/>
            <p:nvPr/>
          </p:nvSpPr>
          <p:spPr>
            <a:xfrm>
              <a:off x="183451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8" name="pl298"/>
            <p:cNvSpPr/>
            <p:nvPr/>
          </p:nvSpPr>
          <p:spPr>
            <a:xfrm>
              <a:off x="207170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9" name="pl299"/>
            <p:cNvSpPr/>
            <p:nvPr/>
          </p:nvSpPr>
          <p:spPr>
            <a:xfrm>
              <a:off x="230890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0" name="pl300"/>
            <p:cNvSpPr/>
            <p:nvPr/>
          </p:nvSpPr>
          <p:spPr>
            <a:xfrm>
              <a:off x="254609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1" name="pl301"/>
            <p:cNvSpPr/>
            <p:nvPr/>
          </p:nvSpPr>
          <p:spPr>
            <a:xfrm>
              <a:off x="278328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2" name="pl302"/>
            <p:cNvSpPr/>
            <p:nvPr/>
          </p:nvSpPr>
          <p:spPr>
            <a:xfrm>
              <a:off x="302047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3" name="tx303"/>
            <p:cNvSpPr/>
            <p:nvPr/>
          </p:nvSpPr>
          <p:spPr>
            <a:xfrm rot="-5400000">
              <a:off x="75864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04" name="tx304"/>
            <p:cNvSpPr/>
            <p:nvPr/>
          </p:nvSpPr>
          <p:spPr>
            <a:xfrm rot="-5400000">
              <a:off x="99583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05" name="tx305"/>
            <p:cNvSpPr/>
            <p:nvPr/>
          </p:nvSpPr>
          <p:spPr>
            <a:xfrm rot="-5400000">
              <a:off x="123303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06" name="tx306"/>
            <p:cNvSpPr/>
            <p:nvPr/>
          </p:nvSpPr>
          <p:spPr>
            <a:xfrm rot="-5400000">
              <a:off x="147022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07" name="tx307"/>
            <p:cNvSpPr/>
            <p:nvPr/>
          </p:nvSpPr>
          <p:spPr>
            <a:xfrm rot="-5400000">
              <a:off x="17074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08" name="tx308"/>
            <p:cNvSpPr/>
            <p:nvPr/>
          </p:nvSpPr>
          <p:spPr>
            <a:xfrm rot="-5400000">
              <a:off x="194460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09" name="tx309"/>
            <p:cNvSpPr/>
            <p:nvPr/>
          </p:nvSpPr>
          <p:spPr>
            <a:xfrm rot="-5400000">
              <a:off x="218180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10" name="tx310"/>
            <p:cNvSpPr/>
            <p:nvPr/>
          </p:nvSpPr>
          <p:spPr>
            <a:xfrm rot="-5400000">
              <a:off x="241899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11" name="tx311"/>
            <p:cNvSpPr/>
            <p:nvPr/>
          </p:nvSpPr>
          <p:spPr>
            <a:xfrm rot="-5400000">
              <a:off x="265618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12" name="tx312"/>
            <p:cNvSpPr/>
            <p:nvPr/>
          </p:nvSpPr>
          <p:spPr>
            <a:xfrm rot="-5400000">
              <a:off x="289337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13" name="pl313"/>
            <p:cNvSpPr/>
            <p:nvPr/>
          </p:nvSpPr>
          <p:spPr>
            <a:xfrm>
              <a:off x="3380035"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14" name="pl314"/>
            <p:cNvSpPr/>
            <p:nvPr/>
          </p:nvSpPr>
          <p:spPr>
            <a:xfrm>
              <a:off x="355140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5" name="pl315"/>
            <p:cNvSpPr/>
            <p:nvPr/>
          </p:nvSpPr>
          <p:spPr>
            <a:xfrm>
              <a:off x="378859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6" name="pl316"/>
            <p:cNvSpPr/>
            <p:nvPr/>
          </p:nvSpPr>
          <p:spPr>
            <a:xfrm>
              <a:off x="402579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7" name="pl317"/>
            <p:cNvSpPr/>
            <p:nvPr/>
          </p:nvSpPr>
          <p:spPr>
            <a:xfrm>
              <a:off x="426298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8" name="pl318"/>
            <p:cNvSpPr/>
            <p:nvPr/>
          </p:nvSpPr>
          <p:spPr>
            <a:xfrm>
              <a:off x="450017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9" name="pl319"/>
            <p:cNvSpPr/>
            <p:nvPr/>
          </p:nvSpPr>
          <p:spPr>
            <a:xfrm>
              <a:off x="473736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0" name="pl320"/>
            <p:cNvSpPr/>
            <p:nvPr/>
          </p:nvSpPr>
          <p:spPr>
            <a:xfrm>
              <a:off x="497456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1" name="pl321"/>
            <p:cNvSpPr/>
            <p:nvPr/>
          </p:nvSpPr>
          <p:spPr>
            <a:xfrm>
              <a:off x="521175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2" name="pl322"/>
            <p:cNvSpPr/>
            <p:nvPr/>
          </p:nvSpPr>
          <p:spPr>
            <a:xfrm>
              <a:off x="544894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3" name="pl323"/>
            <p:cNvSpPr/>
            <p:nvPr/>
          </p:nvSpPr>
          <p:spPr>
            <a:xfrm>
              <a:off x="568613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4" name="tx324"/>
            <p:cNvSpPr/>
            <p:nvPr/>
          </p:nvSpPr>
          <p:spPr>
            <a:xfrm rot="-5400000">
              <a:off x="342430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25" name="tx325"/>
            <p:cNvSpPr/>
            <p:nvPr/>
          </p:nvSpPr>
          <p:spPr>
            <a:xfrm rot="-5400000">
              <a:off x="366149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26" name="tx326"/>
            <p:cNvSpPr/>
            <p:nvPr/>
          </p:nvSpPr>
          <p:spPr>
            <a:xfrm rot="-5400000">
              <a:off x="389868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27" name="tx327"/>
            <p:cNvSpPr/>
            <p:nvPr/>
          </p:nvSpPr>
          <p:spPr>
            <a:xfrm rot="-5400000">
              <a:off x="413588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28" name="tx328"/>
            <p:cNvSpPr/>
            <p:nvPr/>
          </p:nvSpPr>
          <p:spPr>
            <a:xfrm rot="-5400000">
              <a:off x="437307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29" name="tx329"/>
            <p:cNvSpPr/>
            <p:nvPr/>
          </p:nvSpPr>
          <p:spPr>
            <a:xfrm rot="-5400000">
              <a:off x="461026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30" name="tx330"/>
            <p:cNvSpPr/>
            <p:nvPr/>
          </p:nvSpPr>
          <p:spPr>
            <a:xfrm rot="-5400000">
              <a:off x="484745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31" name="tx331"/>
            <p:cNvSpPr/>
            <p:nvPr/>
          </p:nvSpPr>
          <p:spPr>
            <a:xfrm rot="-5400000">
              <a:off x="508465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32" name="tx332"/>
            <p:cNvSpPr/>
            <p:nvPr/>
          </p:nvSpPr>
          <p:spPr>
            <a:xfrm rot="-5400000">
              <a:off x="532184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33" name="tx333"/>
            <p:cNvSpPr/>
            <p:nvPr/>
          </p:nvSpPr>
          <p:spPr>
            <a:xfrm rot="-5400000">
              <a:off x="555903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34" name="pl334"/>
            <p:cNvSpPr/>
            <p:nvPr/>
          </p:nvSpPr>
          <p:spPr>
            <a:xfrm>
              <a:off x="6045694"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35" name="pl335"/>
            <p:cNvSpPr/>
            <p:nvPr/>
          </p:nvSpPr>
          <p:spPr>
            <a:xfrm>
              <a:off x="621706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6" name="pl336"/>
            <p:cNvSpPr/>
            <p:nvPr/>
          </p:nvSpPr>
          <p:spPr>
            <a:xfrm>
              <a:off x="645425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7" name="pl337"/>
            <p:cNvSpPr/>
            <p:nvPr/>
          </p:nvSpPr>
          <p:spPr>
            <a:xfrm>
              <a:off x="669145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8" name="pl338"/>
            <p:cNvSpPr/>
            <p:nvPr/>
          </p:nvSpPr>
          <p:spPr>
            <a:xfrm>
              <a:off x="692864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9" name="pl339"/>
            <p:cNvSpPr/>
            <p:nvPr/>
          </p:nvSpPr>
          <p:spPr>
            <a:xfrm>
              <a:off x="716583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0" name="pl340"/>
            <p:cNvSpPr/>
            <p:nvPr/>
          </p:nvSpPr>
          <p:spPr>
            <a:xfrm>
              <a:off x="740302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1" name="pl341"/>
            <p:cNvSpPr/>
            <p:nvPr/>
          </p:nvSpPr>
          <p:spPr>
            <a:xfrm>
              <a:off x="764021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2" name="pl342"/>
            <p:cNvSpPr/>
            <p:nvPr/>
          </p:nvSpPr>
          <p:spPr>
            <a:xfrm>
              <a:off x="787741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3" name="pl343"/>
            <p:cNvSpPr/>
            <p:nvPr/>
          </p:nvSpPr>
          <p:spPr>
            <a:xfrm>
              <a:off x="811460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4" name="pl344"/>
            <p:cNvSpPr/>
            <p:nvPr/>
          </p:nvSpPr>
          <p:spPr>
            <a:xfrm>
              <a:off x="835179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5" name="tx345"/>
            <p:cNvSpPr/>
            <p:nvPr/>
          </p:nvSpPr>
          <p:spPr>
            <a:xfrm rot="-5400000">
              <a:off x="608996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46" name="tx346"/>
            <p:cNvSpPr/>
            <p:nvPr/>
          </p:nvSpPr>
          <p:spPr>
            <a:xfrm rot="-5400000">
              <a:off x="632715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47" name="tx347"/>
            <p:cNvSpPr/>
            <p:nvPr/>
          </p:nvSpPr>
          <p:spPr>
            <a:xfrm rot="-5400000">
              <a:off x="656434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48" name="tx348"/>
            <p:cNvSpPr/>
            <p:nvPr/>
          </p:nvSpPr>
          <p:spPr>
            <a:xfrm rot="-5400000">
              <a:off x="680154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49" name="tx349"/>
            <p:cNvSpPr/>
            <p:nvPr/>
          </p:nvSpPr>
          <p:spPr>
            <a:xfrm rot="-5400000">
              <a:off x="703873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50" name="tx350"/>
            <p:cNvSpPr/>
            <p:nvPr/>
          </p:nvSpPr>
          <p:spPr>
            <a:xfrm rot="-5400000">
              <a:off x="727592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51" name="tx351"/>
            <p:cNvSpPr/>
            <p:nvPr/>
          </p:nvSpPr>
          <p:spPr>
            <a:xfrm rot="-5400000">
              <a:off x="751311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52" name="tx352"/>
            <p:cNvSpPr/>
            <p:nvPr/>
          </p:nvSpPr>
          <p:spPr>
            <a:xfrm rot="-5400000">
              <a:off x="775031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53" name="tx353"/>
            <p:cNvSpPr/>
            <p:nvPr/>
          </p:nvSpPr>
          <p:spPr>
            <a:xfrm rot="-5400000">
              <a:off x="798750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54" name="tx354"/>
            <p:cNvSpPr/>
            <p:nvPr/>
          </p:nvSpPr>
          <p:spPr>
            <a:xfrm rot="-5400000">
              <a:off x="822469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55" name="tx355"/>
            <p:cNvSpPr/>
            <p:nvPr/>
          </p:nvSpPr>
          <p:spPr>
            <a:xfrm>
              <a:off x="570361"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56" name="tx356"/>
            <p:cNvSpPr/>
            <p:nvPr/>
          </p:nvSpPr>
          <p:spPr>
            <a:xfrm>
              <a:off x="508182" y="225176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57" name="tx357"/>
            <p:cNvSpPr/>
            <p:nvPr/>
          </p:nvSpPr>
          <p:spPr>
            <a:xfrm>
              <a:off x="508182" y="158464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58" name="tx358"/>
            <p:cNvSpPr/>
            <p:nvPr/>
          </p:nvSpPr>
          <p:spPr>
            <a:xfrm>
              <a:off x="508182" y="91751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359" name="tx359"/>
            <p:cNvSpPr/>
            <p:nvPr/>
          </p:nvSpPr>
          <p:spPr>
            <a:xfrm>
              <a:off x="570361"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60" name="tx360"/>
            <p:cNvSpPr/>
            <p:nvPr/>
          </p:nvSpPr>
          <p:spPr>
            <a:xfrm>
              <a:off x="508182" y="471938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61" name="tx361"/>
            <p:cNvSpPr/>
            <p:nvPr/>
          </p:nvSpPr>
          <p:spPr>
            <a:xfrm>
              <a:off x="508182" y="405225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62" name="tx362"/>
            <p:cNvSpPr/>
            <p:nvPr/>
          </p:nvSpPr>
          <p:spPr>
            <a:xfrm>
              <a:off x="508182" y="338512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363" name="tx363"/>
            <p:cNvSpPr/>
            <p:nvPr/>
          </p:nvSpPr>
          <p:spPr>
            <a:xfrm>
              <a:off x="8723599"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64" name="tx364"/>
            <p:cNvSpPr/>
            <p:nvPr/>
          </p:nvSpPr>
          <p:spPr>
            <a:xfrm>
              <a:off x="8723599" y="24463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65" name="tx365"/>
            <p:cNvSpPr/>
            <p:nvPr/>
          </p:nvSpPr>
          <p:spPr>
            <a:xfrm>
              <a:off x="8723599" y="19737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66" name="tx366"/>
            <p:cNvSpPr/>
            <p:nvPr/>
          </p:nvSpPr>
          <p:spPr>
            <a:xfrm>
              <a:off x="8723599" y="15012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67" name="tx367"/>
            <p:cNvSpPr/>
            <p:nvPr/>
          </p:nvSpPr>
          <p:spPr>
            <a:xfrm>
              <a:off x="8723599" y="102870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68" name="tx368"/>
            <p:cNvSpPr/>
            <p:nvPr/>
          </p:nvSpPr>
          <p:spPr>
            <a:xfrm>
              <a:off x="8723599"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69" name="tx369"/>
            <p:cNvSpPr/>
            <p:nvPr/>
          </p:nvSpPr>
          <p:spPr>
            <a:xfrm>
              <a:off x="8723599" y="49139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70" name="tx370"/>
            <p:cNvSpPr/>
            <p:nvPr/>
          </p:nvSpPr>
          <p:spPr>
            <a:xfrm>
              <a:off x="8723599" y="44414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71" name="tx371"/>
            <p:cNvSpPr/>
            <p:nvPr/>
          </p:nvSpPr>
          <p:spPr>
            <a:xfrm>
              <a:off x="8723599" y="3968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72" name="tx372"/>
            <p:cNvSpPr/>
            <p:nvPr/>
          </p:nvSpPr>
          <p:spPr>
            <a:xfrm>
              <a:off x="8723599" y="349631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73" name="tx373"/>
            <p:cNvSpPr/>
            <p:nvPr/>
          </p:nvSpPr>
          <p:spPr>
            <a:xfrm rot="-5400000">
              <a:off x="52124" y="3150338"/>
              <a:ext cx="6836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countries</a:t>
              </a:r>
            </a:p>
          </p:txBody>
        </p:sp>
        <p:sp>
          <p:nvSpPr>
            <p:cNvPr id="374" name="tx374"/>
            <p:cNvSpPr/>
            <p:nvPr/>
          </p:nvSpPr>
          <p:spPr>
            <a:xfrm rot="5400000">
              <a:off x="8593345" y="315033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75" name="rc375"/>
            <p:cNvSpPr/>
            <p:nvPr/>
          </p:nvSpPr>
          <p:spPr>
            <a:xfrm>
              <a:off x="3743125" y="6243826"/>
              <a:ext cx="201456" cy="201456"/>
            </a:xfrm>
            <a:prstGeom prst="rect">
              <a:avLst/>
            </a:prstGeom>
            <a:solidFill>
              <a:srgbClr val="2C7FB8">
                <a:alpha val="100000"/>
              </a:srgbClr>
            </a:solidFill>
          </p:spPr>
          <p:txBody>
            <a:bodyPr/>
            <a:lstStyle/>
            <a:p/>
          </p:txBody>
        </p:sp>
        <p:sp>
          <p:nvSpPr>
            <p:cNvPr id="376" name="tx376"/>
            <p:cNvSpPr/>
            <p:nvPr/>
          </p:nvSpPr>
          <p:spPr>
            <a:xfrm>
              <a:off x="4023170" y="6304549"/>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countries</a:t>
              </a:r>
            </a:p>
          </p:txBody>
        </p:sp>
        <p:sp>
          <p:nvSpPr>
            <p:cNvPr id="377" name="pl377"/>
            <p:cNvSpPr/>
            <p:nvPr/>
          </p:nvSpPr>
          <p:spPr>
            <a:xfrm>
              <a:off x="4870283" y="6344554"/>
              <a:ext cx="175564" cy="0"/>
            </a:xfrm>
            <a:custGeom>
              <a:avLst/>
              <a:pathLst>
                <a:path w="175564" h="0">
                  <a:moveTo>
                    <a:pt x="0" y="0"/>
                  </a:moveTo>
                  <a:lnTo>
                    <a:pt x="175564" y="0"/>
                  </a:lnTo>
                </a:path>
              </a:pathLst>
            </a:custGeom>
            <a:ln w="27101" cap="flat">
              <a:solidFill>
                <a:srgbClr val="000000">
                  <a:alpha val="80000"/>
                </a:srgbClr>
              </a:solidFill>
              <a:prstDash val="solid"/>
              <a:round/>
            </a:ln>
          </p:spPr>
          <p:txBody>
            <a:bodyPr/>
            <a:lstStyle/>
            <a:p/>
          </p:txBody>
        </p:sp>
        <p:sp>
          <p:nvSpPr>
            <p:cNvPr id="378" name="tx378"/>
            <p:cNvSpPr/>
            <p:nvPr/>
          </p:nvSpPr>
          <p:spPr>
            <a:xfrm>
              <a:off x="5137383" y="6304549"/>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Coverage</a:t>
              </a:r>
            </a:p>
          </p:txBody>
        </p:sp>
        <p:sp>
          <p:nvSpPr>
            <p:cNvPr id="379" name="tx379"/>
            <p:cNvSpPr/>
            <p:nvPr/>
          </p:nvSpPr>
          <p:spPr>
            <a:xfrm>
              <a:off x="714376" y="435349"/>
              <a:ext cx="699259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Trends in number of countries with WUENIC estimates and coverage, AFRO-West, 2006-2025</a:t>
              </a:r>
            </a:p>
          </p:txBody>
        </p:sp>
        <p:sp>
          <p:nvSpPr>
            <p:cNvPr id="380" name="tx380"/>
            <p:cNvSpPr/>
            <p:nvPr/>
          </p:nvSpPr>
          <p:spPr>
            <a:xfrm>
              <a:off x="-775549" y="6593460"/>
              <a:ext cx="94173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revision.Note: Total number of countries recommended to have the vaccine indicated by the horizonal dashed line.</a:t>
              </a:r>
            </a:p>
          </p:txBody>
        </p:sp>
      </p:grpSp>
      <p:sp>
        <p:nvSpPr>
          <p:cNvPr id="3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coverage progress of selected vaccines alongside number of countries with introductions to aid understanding of progress.
WUENIC starts producing estimates from the first year a country reports data. For new vaccines, this is often the year of, or the year year after a vaccine in introuduced. As such, the numbers serve as a proxy for year of introduction.
As WUENIC has evolved and SAGE recommendations updated, more vaccines have been added to the estimation process. Where estimates were started after 2006, the first year of estimation is indicated by the vertical dashed line.
The total number of countries that are recommended for each vaccine is indicated by the dashed horizontal line and corresponding value.
Countries without the vaccine are included in aggregates as 0.</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4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07448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 name="pl5"/>
            <p:cNvSpPr/>
            <p:nvPr/>
          </p:nvSpPr>
          <p:spPr>
            <a:xfrm>
              <a:off x="757350" y="451329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 name="pl6"/>
            <p:cNvSpPr/>
            <p:nvPr/>
          </p:nvSpPr>
          <p:spPr>
            <a:xfrm>
              <a:off x="757350" y="3952109"/>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7" name="pl7"/>
            <p:cNvSpPr/>
            <p:nvPr/>
          </p:nvSpPr>
          <p:spPr>
            <a:xfrm>
              <a:off x="757350" y="339092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 name="pl8"/>
            <p:cNvSpPr/>
            <p:nvPr/>
          </p:nvSpPr>
          <p:spPr>
            <a:xfrm>
              <a:off x="757350" y="282973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 name="pl9"/>
            <p:cNvSpPr/>
            <p:nvPr/>
          </p:nvSpPr>
          <p:spPr>
            <a:xfrm>
              <a:off x="757350" y="2268542"/>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 name="pl10"/>
            <p:cNvSpPr/>
            <p:nvPr/>
          </p:nvSpPr>
          <p:spPr>
            <a:xfrm>
              <a:off x="757350" y="479389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 name="pl11"/>
            <p:cNvSpPr/>
            <p:nvPr/>
          </p:nvSpPr>
          <p:spPr>
            <a:xfrm>
              <a:off x="757350" y="4232703"/>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367151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311032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254913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98794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 name="pl16"/>
            <p:cNvSpPr/>
            <p:nvPr/>
          </p:nvSpPr>
          <p:spPr>
            <a:xfrm>
              <a:off x="910081"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16463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918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7373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92828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82839"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3739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69194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4649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20104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45559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71014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96470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219251"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473803"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72835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910081" y="3222563"/>
              <a:ext cx="3818273" cy="1571329"/>
            </a:xfrm>
            <a:custGeom>
              <a:avLst/>
              <a:pathLst>
                <a:path w="3818273" h="1571329">
                  <a:moveTo>
                    <a:pt x="0" y="1571329"/>
                  </a:moveTo>
                  <a:lnTo>
                    <a:pt x="254551" y="1571329"/>
                  </a:lnTo>
                  <a:lnTo>
                    <a:pt x="509103" y="1571329"/>
                  </a:lnTo>
                  <a:lnTo>
                    <a:pt x="763654" y="1571329"/>
                  </a:lnTo>
                  <a:lnTo>
                    <a:pt x="1018206" y="1571329"/>
                  </a:lnTo>
                  <a:lnTo>
                    <a:pt x="1272757" y="1571329"/>
                  </a:lnTo>
                  <a:lnTo>
                    <a:pt x="1527309" y="1571329"/>
                  </a:lnTo>
                  <a:lnTo>
                    <a:pt x="1781861" y="1571329"/>
                  </a:lnTo>
                  <a:lnTo>
                    <a:pt x="2036412" y="1571329"/>
                  </a:lnTo>
                  <a:lnTo>
                    <a:pt x="2290964" y="1459091"/>
                  </a:lnTo>
                  <a:lnTo>
                    <a:pt x="2545515" y="1402972"/>
                  </a:lnTo>
                  <a:lnTo>
                    <a:pt x="2800067" y="1431031"/>
                  </a:lnTo>
                  <a:lnTo>
                    <a:pt x="3054619" y="1290734"/>
                  </a:lnTo>
                  <a:lnTo>
                    <a:pt x="3309170" y="813723"/>
                  </a:lnTo>
                  <a:lnTo>
                    <a:pt x="3563722" y="336713"/>
                  </a:lnTo>
                  <a:lnTo>
                    <a:pt x="3818273" y="0"/>
                  </a:lnTo>
                </a:path>
              </a:pathLst>
            </a:custGeom>
            <a:ln w="29811" cap="flat">
              <a:solidFill>
                <a:srgbClr val="FF0000">
                  <a:alpha val="100000"/>
                </a:srgbClr>
              </a:solidFill>
              <a:prstDash val="solid"/>
              <a:round/>
            </a:ln>
          </p:spPr>
          <p:txBody>
            <a:bodyPr/>
            <a:lstStyle/>
            <a:p/>
          </p:txBody>
        </p:sp>
        <p:sp>
          <p:nvSpPr>
            <p:cNvPr id="33" name="pl33"/>
            <p:cNvSpPr/>
            <p:nvPr/>
          </p:nvSpPr>
          <p:spPr>
            <a:xfrm>
              <a:off x="910081" y="3222563"/>
              <a:ext cx="3818273" cy="1571329"/>
            </a:xfrm>
            <a:custGeom>
              <a:avLst/>
              <a:pathLst>
                <a:path w="3818273" h="1571329">
                  <a:moveTo>
                    <a:pt x="0" y="1571329"/>
                  </a:moveTo>
                  <a:lnTo>
                    <a:pt x="254551" y="1571329"/>
                  </a:lnTo>
                  <a:lnTo>
                    <a:pt x="509103" y="1571329"/>
                  </a:lnTo>
                  <a:lnTo>
                    <a:pt x="763654" y="1571329"/>
                  </a:lnTo>
                  <a:lnTo>
                    <a:pt x="1018206" y="1571329"/>
                  </a:lnTo>
                  <a:lnTo>
                    <a:pt x="1272757" y="1571329"/>
                  </a:lnTo>
                  <a:lnTo>
                    <a:pt x="1527309" y="1571329"/>
                  </a:lnTo>
                  <a:lnTo>
                    <a:pt x="1781861" y="1571329"/>
                  </a:lnTo>
                  <a:lnTo>
                    <a:pt x="2036412" y="1571329"/>
                  </a:lnTo>
                  <a:lnTo>
                    <a:pt x="2290964" y="1543269"/>
                  </a:lnTo>
                  <a:lnTo>
                    <a:pt x="2545515" y="1515210"/>
                  </a:lnTo>
                  <a:lnTo>
                    <a:pt x="2800067" y="1459091"/>
                  </a:lnTo>
                  <a:lnTo>
                    <a:pt x="3054619" y="1431031"/>
                  </a:lnTo>
                  <a:lnTo>
                    <a:pt x="3309170" y="841783"/>
                  </a:lnTo>
                  <a:lnTo>
                    <a:pt x="3563722" y="336713"/>
                  </a:lnTo>
                  <a:lnTo>
                    <a:pt x="3818273" y="0"/>
                  </a:lnTo>
                </a:path>
              </a:pathLst>
            </a:custGeom>
            <a:ln w="29811" cap="flat">
              <a:solidFill>
                <a:srgbClr val="0058AB">
                  <a:alpha val="100000"/>
                </a:srgbClr>
              </a:solidFill>
              <a:prstDash val="solid"/>
              <a:round/>
            </a:ln>
          </p:spPr>
          <p:txBody>
            <a:bodyPr/>
            <a:lstStyle/>
            <a:p/>
          </p:txBody>
        </p:sp>
        <p:sp>
          <p:nvSpPr>
            <p:cNvPr id="34" name="pt34"/>
            <p:cNvSpPr/>
            <p:nvPr/>
          </p:nvSpPr>
          <p:spPr>
            <a:xfrm>
              <a:off x="885255"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139806"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94358"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648910"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903461"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158013"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12564"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667116"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921668"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176219" y="465682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30771" y="46007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685322" y="46287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39874" y="44884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194426" y="40114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48977" y="35344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703529" y="319773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885255"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139806"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94358"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648910"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903461"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158013"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412564"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667116"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921668"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176219"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430771" y="4712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685322" y="46568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939874" y="46287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194426" y="403952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448977" y="35344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703529" y="319773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tx66"/>
            <p:cNvSpPr/>
            <p:nvPr/>
          </p:nvSpPr>
          <p:spPr>
            <a:xfrm>
              <a:off x="910081"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7" name="tx67"/>
            <p:cNvSpPr/>
            <p:nvPr/>
          </p:nvSpPr>
          <p:spPr>
            <a:xfrm>
              <a:off x="1419184"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8" name="tx68"/>
            <p:cNvSpPr/>
            <p:nvPr/>
          </p:nvSpPr>
          <p:spPr>
            <a:xfrm>
              <a:off x="1928287"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9" name="tx69"/>
            <p:cNvSpPr/>
            <p:nvPr/>
          </p:nvSpPr>
          <p:spPr>
            <a:xfrm>
              <a:off x="2437390"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70" name="tx70"/>
            <p:cNvSpPr/>
            <p:nvPr/>
          </p:nvSpPr>
          <p:spPr>
            <a:xfrm>
              <a:off x="2946494"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71" name="tx71"/>
            <p:cNvSpPr/>
            <p:nvPr/>
          </p:nvSpPr>
          <p:spPr>
            <a:xfrm>
              <a:off x="3455597" y="480882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a:t>
              </a:r>
            </a:p>
          </p:txBody>
        </p:sp>
        <p:sp>
          <p:nvSpPr>
            <p:cNvPr id="72" name="tx72"/>
            <p:cNvSpPr/>
            <p:nvPr/>
          </p:nvSpPr>
          <p:spPr>
            <a:xfrm>
              <a:off x="3964700" y="472464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a:t>
              </a:r>
            </a:p>
          </p:txBody>
        </p:sp>
        <p:sp>
          <p:nvSpPr>
            <p:cNvPr id="73" name="tx73"/>
            <p:cNvSpPr/>
            <p:nvPr/>
          </p:nvSpPr>
          <p:spPr>
            <a:xfrm>
              <a:off x="4473803" y="3630326"/>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44</a:t>
              </a:r>
            </a:p>
          </p:txBody>
        </p:sp>
        <p:sp>
          <p:nvSpPr>
            <p:cNvPr id="74" name="tx74"/>
            <p:cNvSpPr/>
            <p:nvPr/>
          </p:nvSpPr>
          <p:spPr>
            <a:xfrm>
              <a:off x="4728355" y="329361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56</a:t>
              </a:r>
            </a:p>
          </p:txBody>
        </p:sp>
        <p:sp>
          <p:nvSpPr>
            <p:cNvPr id="75" name="tx75"/>
            <p:cNvSpPr/>
            <p:nvPr/>
          </p:nvSpPr>
          <p:spPr>
            <a:xfrm>
              <a:off x="910081"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6" name="tx76"/>
            <p:cNvSpPr/>
            <p:nvPr/>
          </p:nvSpPr>
          <p:spPr>
            <a:xfrm>
              <a:off x="1419184"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7" name="tx77"/>
            <p:cNvSpPr/>
            <p:nvPr/>
          </p:nvSpPr>
          <p:spPr>
            <a:xfrm>
              <a:off x="1928287"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8" name="tx78"/>
            <p:cNvSpPr/>
            <p:nvPr/>
          </p:nvSpPr>
          <p:spPr>
            <a:xfrm>
              <a:off x="2437390"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9" name="tx79"/>
            <p:cNvSpPr/>
            <p:nvPr/>
          </p:nvSpPr>
          <p:spPr>
            <a:xfrm>
              <a:off x="2946494"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0" name="tx80"/>
            <p:cNvSpPr/>
            <p:nvPr/>
          </p:nvSpPr>
          <p:spPr>
            <a:xfrm>
              <a:off x="3455597" y="445501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a:t>
              </a:r>
            </a:p>
          </p:txBody>
        </p:sp>
        <p:sp>
          <p:nvSpPr>
            <p:cNvPr id="81" name="tx81"/>
            <p:cNvSpPr/>
            <p:nvPr/>
          </p:nvSpPr>
          <p:spPr>
            <a:xfrm>
              <a:off x="3964700" y="434278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10</a:t>
              </a:r>
            </a:p>
          </p:txBody>
        </p:sp>
        <p:sp>
          <p:nvSpPr>
            <p:cNvPr id="82" name="tx82"/>
            <p:cNvSpPr/>
            <p:nvPr/>
          </p:nvSpPr>
          <p:spPr>
            <a:xfrm>
              <a:off x="4473803" y="338875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44</a:t>
              </a:r>
            </a:p>
          </p:txBody>
        </p:sp>
        <p:sp>
          <p:nvSpPr>
            <p:cNvPr id="83" name="tx83"/>
            <p:cNvSpPr/>
            <p:nvPr/>
          </p:nvSpPr>
          <p:spPr>
            <a:xfrm>
              <a:off x="4728355" y="3052046"/>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56</a:t>
              </a:r>
            </a:p>
          </p:txBody>
        </p:sp>
        <p:sp>
          <p:nvSpPr>
            <p:cNvPr id="84" name="pl84"/>
            <p:cNvSpPr/>
            <p:nvPr/>
          </p:nvSpPr>
          <p:spPr>
            <a:xfrm>
              <a:off x="757350" y="4793892"/>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85" name="rc85"/>
            <p:cNvSpPr/>
            <p:nvPr/>
          </p:nvSpPr>
          <p:spPr>
            <a:xfrm>
              <a:off x="757350" y="1833621"/>
              <a:ext cx="4123735" cy="3395193"/>
            </a:xfrm>
            <a:prstGeom prst="rect">
              <a:avLst/>
            </a:prstGeom>
            <a:noFill/>
            <a:ln w="13550" cap="rnd">
              <a:solidFill>
                <a:srgbClr val="BEBEBE">
                  <a:alpha val="100000"/>
                </a:srgbClr>
              </a:solidFill>
              <a:prstDash val="solid"/>
              <a:round/>
            </a:ln>
          </p:spPr>
          <p:txBody>
            <a:bodyPr/>
            <a:lstStyle/>
            <a:p/>
          </p:txBody>
        </p:sp>
        <p:sp>
          <p:nvSpPr>
            <p:cNvPr id="86" name="pl86"/>
            <p:cNvSpPr/>
            <p:nvPr/>
          </p:nvSpPr>
          <p:spPr>
            <a:xfrm>
              <a:off x="4950675" y="507448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7" name="pl87"/>
            <p:cNvSpPr/>
            <p:nvPr/>
          </p:nvSpPr>
          <p:spPr>
            <a:xfrm>
              <a:off x="4950675" y="451329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8" name="pl88"/>
            <p:cNvSpPr/>
            <p:nvPr/>
          </p:nvSpPr>
          <p:spPr>
            <a:xfrm>
              <a:off x="4950675" y="3952109"/>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9" name="pl89"/>
            <p:cNvSpPr/>
            <p:nvPr/>
          </p:nvSpPr>
          <p:spPr>
            <a:xfrm>
              <a:off x="4950675" y="339092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0" name="pl90"/>
            <p:cNvSpPr/>
            <p:nvPr/>
          </p:nvSpPr>
          <p:spPr>
            <a:xfrm>
              <a:off x="4950675" y="282973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1" name="pl91"/>
            <p:cNvSpPr/>
            <p:nvPr/>
          </p:nvSpPr>
          <p:spPr>
            <a:xfrm>
              <a:off x="4950675" y="2268542"/>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2" name="pl92"/>
            <p:cNvSpPr/>
            <p:nvPr/>
          </p:nvSpPr>
          <p:spPr>
            <a:xfrm>
              <a:off x="4950675" y="479389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3" name="pl93"/>
            <p:cNvSpPr/>
            <p:nvPr/>
          </p:nvSpPr>
          <p:spPr>
            <a:xfrm>
              <a:off x="4950675" y="4232703"/>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4" name="pl94"/>
            <p:cNvSpPr/>
            <p:nvPr/>
          </p:nvSpPr>
          <p:spPr>
            <a:xfrm>
              <a:off x="4950675" y="367151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5" name="pl95"/>
            <p:cNvSpPr/>
            <p:nvPr/>
          </p:nvSpPr>
          <p:spPr>
            <a:xfrm>
              <a:off x="4950675" y="311032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6" name="pl96"/>
            <p:cNvSpPr/>
            <p:nvPr/>
          </p:nvSpPr>
          <p:spPr>
            <a:xfrm>
              <a:off x="4950675" y="254913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7" name="pl97"/>
            <p:cNvSpPr/>
            <p:nvPr/>
          </p:nvSpPr>
          <p:spPr>
            <a:xfrm>
              <a:off x="4950675" y="198794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8" name="pl98"/>
            <p:cNvSpPr/>
            <p:nvPr/>
          </p:nvSpPr>
          <p:spPr>
            <a:xfrm>
              <a:off x="510340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35795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612509"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586706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612161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37616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663071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88526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13981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39437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64892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7903473"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815802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41257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66712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892168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03406" y="4793892"/>
              <a:ext cx="3818273" cy="0"/>
            </a:xfrm>
            <a:custGeom>
              <a:avLst/>
              <a:pathLst>
                <a:path w="3818273" h="0">
                  <a:moveTo>
                    <a:pt x="0" y="0"/>
                  </a:moveTo>
                  <a:lnTo>
                    <a:pt x="254551" y="0"/>
                  </a:lnTo>
                  <a:lnTo>
                    <a:pt x="509103" y="0"/>
                  </a:lnTo>
                  <a:lnTo>
                    <a:pt x="763654" y="0"/>
                  </a:lnTo>
                  <a:lnTo>
                    <a:pt x="1018206" y="0"/>
                  </a:lnTo>
                  <a:lnTo>
                    <a:pt x="1272757" y="0"/>
                  </a:lnTo>
                  <a:lnTo>
                    <a:pt x="1527309" y="0"/>
                  </a:lnTo>
                  <a:lnTo>
                    <a:pt x="1781861" y="0"/>
                  </a:lnTo>
                  <a:lnTo>
                    <a:pt x="2036412" y="0"/>
                  </a:lnTo>
                  <a:lnTo>
                    <a:pt x="2290964" y="0"/>
                  </a:lnTo>
                  <a:lnTo>
                    <a:pt x="2545515" y="0"/>
                  </a:lnTo>
                  <a:lnTo>
                    <a:pt x="2800067" y="0"/>
                  </a:lnTo>
                  <a:lnTo>
                    <a:pt x="3054619" y="0"/>
                  </a:lnTo>
                  <a:lnTo>
                    <a:pt x="3309170" y="0"/>
                  </a:lnTo>
                  <a:lnTo>
                    <a:pt x="3563722" y="0"/>
                  </a:lnTo>
                  <a:lnTo>
                    <a:pt x="3818273" y="0"/>
                  </a:lnTo>
                </a:path>
              </a:pathLst>
            </a:custGeom>
            <a:ln w="29811" cap="flat">
              <a:solidFill>
                <a:srgbClr val="FF0000">
                  <a:alpha val="100000"/>
                </a:srgbClr>
              </a:solidFill>
              <a:prstDash val="solid"/>
              <a:round/>
            </a:ln>
          </p:spPr>
          <p:txBody>
            <a:bodyPr/>
            <a:lstStyle/>
            <a:p/>
          </p:txBody>
        </p:sp>
        <p:sp>
          <p:nvSpPr>
            <p:cNvPr id="115" name="pl115"/>
            <p:cNvSpPr/>
            <p:nvPr/>
          </p:nvSpPr>
          <p:spPr>
            <a:xfrm>
              <a:off x="5103406" y="4793892"/>
              <a:ext cx="3818273" cy="0"/>
            </a:xfrm>
            <a:custGeom>
              <a:avLst/>
              <a:pathLst>
                <a:path w="3818273" h="0">
                  <a:moveTo>
                    <a:pt x="0" y="0"/>
                  </a:moveTo>
                  <a:lnTo>
                    <a:pt x="254551" y="0"/>
                  </a:lnTo>
                  <a:lnTo>
                    <a:pt x="509103" y="0"/>
                  </a:lnTo>
                  <a:lnTo>
                    <a:pt x="763654" y="0"/>
                  </a:lnTo>
                  <a:lnTo>
                    <a:pt x="1018206" y="0"/>
                  </a:lnTo>
                  <a:lnTo>
                    <a:pt x="1272757" y="0"/>
                  </a:lnTo>
                  <a:lnTo>
                    <a:pt x="1527309" y="0"/>
                  </a:lnTo>
                  <a:lnTo>
                    <a:pt x="1781861" y="0"/>
                  </a:lnTo>
                  <a:lnTo>
                    <a:pt x="2036412" y="0"/>
                  </a:lnTo>
                  <a:lnTo>
                    <a:pt x="2290964" y="0"/>
                  </a:lnTo>
                  <a:lnTo>
                    <a:pt x="2545515" y="0"/>
                  </a:lnTo>
                  <a:lnTo>
                    <a:pt x="2800067" y="0"/>
                  </a:lnTo>
                  <a:lnTo>
                    <a:pt x="3054619" y="0"/>
                  </a:lnTo>
                  <a:lnTo>
                    <a:pt x="3309170" y="0"/>
                  </a:lnTo>
                  <a:lnTo>
                    <a:pt x="3563722" y="0"/>
                  </a:lnTo>
                  <a:lnTo>
                    <a:pt x="3818273" y="0"/>
                  </a:lnTo>
                </a:path>
              </a:pathLst>
            </a:custGeom>
            <a:ln w="29811" cap="flat">
              <a:solidFill>
                <a:srgbClr val="0058AB">
                  <a:alpha val="100000"/>
                </a:srgbClr>
              </a:solidFill>
              <a:prstDash val="solid"/>
              <a:round/>
            </a:ln>
          </p:spPr>
          <p:txBody>
            <a:bodyPr/>
            <a:lstStyle/>
            <a:p/>
          </p:txBody>
        </p:sp>
        <p:sp>
          <p:nvSpPr>
            <p:cNvPr id="116" name="pt116"/>
            <p:cNvSpPr/>
            <p:nvPr/>
          </p:nvSpPr>
          <p:spPr>
            <a:xfrm>
              <a:off x="5078580"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5333131"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5587683"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5842234"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6096786"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6351338"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2" name="pt122"/>
            <p:cNvSpPr/>
            <p:nvPr/>
          </p:nvSpPr>
          <p:spPr>
            <a:xfrm>
              <a:off x="6605889"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6860441"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7114992"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7369544"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7624096"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7878647"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8133199"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8387750"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8642302"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8896854"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5078580"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3" name="pt133"/>
            <p:cNvSpPr/>
            <p:nvPr/>
          </p:nvSpPr>
          <p:spPr>
            <a:xfrm>
              <a:off x="5333131"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pt134"/>
            <p:cNvSpPr/>
            <p:nvPr/>
          </p:nvSpPr>
          <p:spPr>
            <a:xfrm>
              <a:off x="5587683"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pt135"/>
            <p:cNvSpPr/>
            <p:nvPr/>
          </p:nvSpPr>
          <p:spPr>
            <a:xfrm>
              <a:off x="5842234"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6096786"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6351338"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6605889"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pt139"/>
            <p:cNvSpPr/>
            <p:nvPr/>
          </p:nvSpPr>
          <p:spPr>
            <a:xfrm>
              <a:off x="6860441"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pt140"/>
            <p:cNvSpPr/>
            <p:nvPr/>
          </p:nvSpPr>
          <p:spPr>
            <a:xfrm>
              <a:off x="7114992"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7369544"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7624096"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7878647"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pt144"/>
            <p:cNvSpPr/>
            <p:nvPr/>
          </p:nvSpPr>
          <p:spPr>
            <a:xfrm>
              <a:off x="8133199"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5" name="pt145"/>
            <p:cNvSpPr/>
            <p:nvPr/>
          </p:nvSpPr>
          <p:spPr>
            <a:xfrm>
              <a:off x="8387750"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6" name="pt146"/>
            <p:cNvSpPr/>
            <p:nvPr/>
          </p:nvSpPr>
          <p:spPr>
            <a:xfrm>
              <a:off x="8642302"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7" name="pt147"/>
            <p:cNvSpPr/>
            <p:nvPr/>
          </p:nvSpPr>
          <p:spPr>
            <a:xfrm>
              <a:off x="8896854"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8" name="tx148"/>
            <p:cNvSpPr/>
            <p:nvPr/>
          </p:nvSpPr>
          <p:spPr>
            <a:xfrm>
              <a:off x="5103406"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9" name="tx149"/>
            <p:cNvSpPr/>
            <p:nvPr/>
          </p:nvSpPr>
          <p:spPr>
            <a:xfrm>
              <a:off x="5612509"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0" name="tx150"/>
            <p:cNvSpPr/>
            <p:nvPr/>
          </p:nvSpPr>
          <p:spPr>
            <a:xfrm>
              <a:off x="6121612"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1" name="tx151"/>
            <p:cNvSpPr/>
            <p:nvPr/>
          </p:nvSpPr>
          <p:spPr>
            <a:xfrm>
              <a:off x="6630715"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2" name="tx152"/>
            <p:cNvSpPr/>
            <p:nvPr/>
          </p:nvSpPr>
          <p:spPr>
            <a:xfrm>
              <a:off x="7139818"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3" name="tx153"/>
            <p:cNvSpPr/>
            <p:nvPr/>
          </p:nvSpPr>
          <p:spPr>
            <a:xfrm>
              <a:off x="7648922"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4" name="tx154"/>
            <p:cNvSpPr/>
            <p:nvPr/>
          </p:nvSpPr>
          <p:spPr>
            <a:xfrm>
              <a:off x="8158025"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5" name="tx155"/>
            <p:cNvSpPr/>
            <p:nvPr/>
          </p:nvSpPr>
          <p:spPr>
            <a:xfrm>
              <a:off x="8667128"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6" name="tx156"/>
            <p:cNvSpPr/>
            <p:nvPr/>
          </p:nvSpPr>
          <p:spPr>
            <a:xfrm>
              <a:off x="8921680"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7" name="tx157"/>
            <p:cNvSpPr/>
            <p:nvPr/>
          </p:nvSpPr>
          <p:spPr>
            <a:xfrm>
              <a:off x="5103406"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8" name="tx158"/>
            <p:cNvSpPr/>
            <p:nvPr/>
          </p:nvSpPr>
          <p:spPr>
            <a:xfrm>
              <a:off x="5612509"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9" name="tx159"/>
            <p:cNvSpPr/>
            <p:nvPr/>
          </p:nvSpPr>
          <p:spPr>
            <a:xfrm>
              <a:off x="6121612"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0" name="tx160"/>
            <p:cNvSpPr/>
            <p:nvPr/>
          </p:nvSpPr>
          <p:spPr>
            <a:xfrm>
              <a:off x="6630715"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1" name="tx161"/>
            <p:cNvSpPr/>
            <p:nvPr/>
          </p:nvSpPr>
          <p:spPr>
            <a:xfrm>
              <a:off x="7139818"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2" name="tx162"/>
            <p:cNvSpPr/>
            <p:nvPr/>
          </p:nvSpPr>
          <p:spPr>
            <a:xfrm>
              <a:off x="7648922"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3" name="tx163"/>
            <p:cNvSpPr/>
            <p:nvPr/>
          </p:nvSpPr>
          <p:spPr>
            <a:xfrm>
              <a:off x="8158025"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4" name="tx164"/>
            <p:cNvSpPr/>
            <p:nvPr/>
          </p:nvSpPr>
          <p:spPr>
            <a:xfrm>
              <a:off x="8667128"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5" name="tx165"/>
            <p:cNvSpPr/>
            <p:nvPr/>
          </p:nvSpPr>
          <p:spPr>
            <a:xfrm>
              <a:off x="8921680"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6" name="pl166"/>
            <p:cNvSpPr/>
            <p:nvPr/>
          </p:nvSpPr>
          <p:spPr>
            <a:xfrm>
              <a:off x="4950675" y="4793892"/>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167" name="rc167"/>
            <p:cNvSpPr/>
            <p:nvPr/>
          </p:nvSpPr>
          <p:spPr>
            <a:xfrm>
              <a:off x="4950675" y="1833621"/>
              <a:ext cx="4123735" cy="3395193"/>
            </a:xfrm>
            <a:prstGeom prst="rect">
              <a:avLst/>
            </a:prstGeom>
            <a:noFill/>
            <a:ln w="13550" cap="rnd">
              <a:solidFill>
                <a:srgbClr val="BEBEBE">
                  <a:alpha val="100000"/>
                </a:srgbClr>
              </a:solidFill>
              <a:prstDash val="solid"/>
              <a:round/>
            </a:ln>
          </p:spPr>
          <p:txBody>
            <a:bodyPr/>
            <a:lstStyle/>
            <a:p/>
          </p:txBody>
        </p:sp>
        <p:sp>
          <p:nvSpPr>
            <p:cNvPr id="168" name="tx168"/>
            <p:cNvSpPr/>
            <p:nvPr/>
          </p:nvSpPr>
          <p:spPr>
            <a:xfrm>
              <a:off x="2551344" y="1663192"/>
              <a:ext cx="53574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Females</a:t>
              </a:r>
            </a:p>
          </p:txBody>
        </p:sp>
        <p:sp>
          <p:nvSpPr>
            <p:cNvPr id="169" name="tx169"/>
            <p:cNvSpPr/>
            <p:nvPr/>
          </p:nvSpPr>
          <p:spPr>
            <a:xfrm>
              <a:off x="6826188" y="1663192"/>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Males</a:t>
              </a:r>
            </a:p>
          </p:txBody>
        </p:sp>
        <p:sp>
          <p:nvSpPr>
            <p:cNvPr id="170" name="tx170"/>
            <p:cNvSpPr/>
            <p:nvPr/>
          </p:nvSpPr>
          <p:spPr>
            <a:xfrm rot="-2700000">
              <a:off x="538189"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71" name="tx171"/>
            <p:cNvSpPr/>
            <p:nvPr/>
          </p:nvSpPr>
          <p:spPr>
            <a:xfrm rot="-2700000">
              <a:off x="800779" y="544215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(0)</a:t>
              </a:r>
            </a:p>
          </p:txBody>
        </p:sp>
        <p:sp>
          <p:nvSpPr>
            <p:cNvPr id="172" name="tx172"/>
            <p:cNvSpPr/>
            <p:nvPr/>
          </p:nvSpPr>
          <p:spPr>
            <a:xfrm rot="-2700000">
              <a:off x="1047292"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(0)</a:t>
              </a:r>
            </a:p>
          </p:txBody>
        </p:sp>
        <p:sp>
          <p:nvSpPr>
            <p:cNvPr id="173" name="tx173"/>
            <p:cNvSpPr/>
            <p:nvPr/>
          </p:nvSpPr>
          <p:spPr>
            <a:xfrm rot="-2700000">
              <a:off x="130184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(0)</a:t>
              </a:r>
            </a:p>
          </p:txBody>
        </p:sp>
        <p:sp>
          <p:nvSpPr>
            <p:cNvPr id="174" name="tx174"/>
            <p:cNvSpPr/>
            <p:nvPr/>
          </p:nvSpPr>
          <p:spPr>
            <a:xfrm rot="-2700000">
              <a:off x="1556395"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(0)</a:t>
              </a:r>
            </a:p>
          </p:txBody>
        </p:sp>
        <p:sp>
          <p:nvSpPr>
            <p:cNvPr id="175" name="tx175"/>
            <p:cNvSpPr/>
            <p:nvPr/>
          </p:nvSpPr>
          <p:spPr>
            <a:xfrm rot="-2700000">
              <a:off x="1810947"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(0)</a:t>
              </a:r>
            </a:p>
          </p:txBody>
        </p:sp>
        <p:sp>
          <p:nvSpPr>
            <p:cNvPr id="176" name="tx176"/>
            <p:cNvSpPr/>
            <p:nvPr/>
          </p:nvSpPr>
          <p:spPr>
            <a:xfrm rot="-2700000">
              <a:off x="206549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(0)</a:t>
              </a:r>
            </a:p>
          </p:txBody>
        </p:sp>
        <p:sp>
          <p:nvSpPr>
            <p:cNvPr id="177" name="tx177"/>
            <p:cNvSpPr/>
            <p:nvPr/>
          </p:nvSpPr>
          <p:spPr>
            <a:xfrm rot="-2700000">
              <a:off x="232005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(0)</a:t>
              </a:r>
            </a:p>
          </p:txBody>
        </p:sp>
        <p:sp>
          <p:nvSpPr>
            <p:cNvPr id="178" name="tx178"/>
            <p:cNvSpPr/>
            <p:nvPr/>
          </p:nvSpPr>
          <p:spPr>
            <a:xfrm rot="-2700000">
              <a:off x="2574602"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(1)</a:t>
              </a:r>
            </a:p>
          </p:txBody>
        </p:sp>
        <p:sp>
          <p:nvSpPr>
            <p:cNvPr id="179" name="tx179"/>
            <p:cNvSpPr/>
            <p:nvPr/>
          </p:nvSpPr>
          <p:spPr>
            <a:xfrm rot="-2700000">
              <a:off x="2829153"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(4)</a:t>
              </a:r>
            </a:p>
          </p:txBody>
        </p:sp>
        <p:sp>
          <p:nvSpPr>
            <p:cNvPr id="180" name="tx180"/>
            <p:cNvSpPr/>
            <p:nvPr/>
          </p:nvSpPr>
          <p:spPr>
            <a:xfrm rot="-2700000">
              <a:off x="3083705"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(4)</a:t>
              </a:r>
            </a:p>
          </p:txBody>
        </p:sp>
        <p:sp>
          <p:nvSpPr>
            <p:cNvPr id="181" name="tx181"/>
            <p:cNvSpPr/>
            <p:nvPr/>
          </p:nvSpPr>
          <p:spPr>
            <a:xfrm rot="-2700000">
              <a:off x="3338256"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(6)</a:t>
              </a:r>
            </a:p>
          </p:txBody>
        </p:sp>
        <p:sp>
          <p:nvSpPr>
            <p:cNvPr id="182" name="tx182"/>
            <p:cNvSpPr/>
            <p:nvPr/>
          </p:nvSpPr>
          <p:spPr>
            <a:xfrm rot="-2700000">
              <a:off x="359280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(8)</a:t>
              </a:r>
            </a:p>
          </p:txBody>
        </p:sp>
        <p:sp>
          <p:nvSpPr>
            <p:cNvPr id="183" name="tx183"/>
            <p:cNvSpPr/>
            <p:nvPr/>
          </p:nvSpPr>
          <p:spPr>
            <a:xfrm rot="-2700000">
              <a:off x="3795067" y="5467147"/>
              <a:ext cx="5346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(11)</a:t>
              </a:r>
            </a:p>
          </p:txBody>
        </p:sp>
        <p:sp>
          <p:nvSpPr>
            <p:cNvPr id="184" name="tx184"/>
            <p:cNvSpPr/>
            <p:nvPr/>
          </p:nvSpPr>
          <p:spPr>
            <a:xfrm rot="-2700000">
              <a:off x="4041579"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(12)</a:t>
              </a:r>
            </a:p>
          </p:txBody>
        </p:sp>
        <p:sp>
          <p:nvSpPr>
            <p:cNvPr id="185" name="tx185"/>
            <p:cNvSpPr/>
            <p:nvPr/>
          </p:nvSpPr>
          <p:spPr>
            <a:xfrm rot="-2700000">
              <a:off x="4296131"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(14)</a:t>
              </a:r>
            </a:p>
          </p:txBody>
        </p:sp>
        <p:sp>
          <p:nvSpPr>
            <p:cNvPr id="186" name="tx186"/>
            <p:cNvSpPr/>
            <p:nvPr/>
          </p:nvSpPr>
          <p:spPr>
            <a:xfrm rot="-2700000">
              <a:off x="473151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87" name="tx187"/>
            <p:cNvSpPr/>
            <p:nvPr/>
          </p:nvSpPr>
          <p:spPr>
            <a:xfrm rot="-2700000">
              <a:off x="4994104" y="544215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(0)</a:t>
              </a:r>
            </a:p>
          </p:txBody>
        </p:sp>
        <p:sp>
          <p:nvSpPr>
            <p:cNvPr id="188" name="tx188"/>
            <p:cNvSpPr/>
            <p:nvPr/>
          </p:nvSpPr>
          <p:spPr>
            <a:xfrm rot="-2700000">
              <a:off x="5240617"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(0)</a:t>
              </a:r>
            </a:p>
          </p:txBody>
        </p:sp>
        <p:sp>
          <p:nvSpPr>
            <p:cNvPr id="189" name="tx189"/>
            <p:cNvSpPr/>
            <p:nvPr/>
          </p:nvSpPr>
          <p:spPr>
            <a:xfrm rot="-2700000">
              <a:off x="549516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(0)</a:t>
              </a:r>
            </a:p>
          </p:txBody>
        </p:sp>
        <p:sp>
          <p:nvSpPr>
            <p:cNvPr id="190" name="tx190"/>
            <p:cNvSpPr/>
            <p:nvPr/>
          </p:nvSpPr>
          <p:spPr>
            <a:xfrm rot="-2700000">
              <a:off x="574972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(0)</a:t>
              </a:r>
            </a:p>
          </p:txBody>
        </p:sp>
        <p:sp>
          <p:nvSpPr>
            <p:cNvPr id="191" name="tx191"/>
            <p:cNvSpPr/>
            <p:nvPr/>
          </p:nvSpPr>
          <p:spPr>
            <a:xfrm rot="-2700000">
              <a:off x="6004272"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(0)</a:t>
              </a:r>
            </a:p>
          </p:txBody>
        </p:sp>
        <p:sp>
          <p:nvSpPr>
            <p:cNvPr id="192" name="tx192"/>
            <p:cNvSpPr/>
            <p:nvPr/>
          </p:nvSpPr>
          <p:spPr>
            <a:xfrm rot="-2700000">
              <a:off x="6258823"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(0)</a:t>
              </a:r>
            </a:p>
          </p:txBody>
        </p:sp>
        <p:sp>
          <p:nvSpPr>
            <p:cNvPr id="193" name="tx193"/>
            <p:cNvSpPr/>
            <p:nvPr/>
          </p:nvSpPr>
          <p:spPr>
            <a:xfrm rot="-2700000">
              <a:off x="6513375"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(0)</a:t>
              </a:r>
            </a:p>
          </p:txBody>
        </p:sp>
        <p:sp>
          <p:nvSpPr>
            <p:cNvPr id="194" name="tx194"/>
            <p:cNvSpPr/>
            <p:nvPr/>
          </p:nvSpPr>
          <p:spPr>
            <a:xfrm rot="-2700000">
              <a:off x="6767926"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(0)</a:t>
              </a:r>
            </a:p>
          </p:txBody>
        </p:sp>
        <p:sp>
          <p:nvSpPr>
            <p:cNvPr id="195" name="tx195"/>
            <p:cNvSpPr/>
            <p:nvPr/>
          </p:nvSpPr>
          <p:spPr>
            <a:xfrm rot="-2700000">
              <a:off x="702247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(0)</a:t>
              </a:r>
            </a:p>
          </p:txBody>
        </p:sp>
        <p:sp>
          <p:nvSpPr>
            <p:cNvPr id="196" name="tx196"/>
            <p:cNvSpPr/>
            <p:nvPr/>
          </p:nvSpPr>
          <p:spPr>
            <a:xfrm rot="-2700000">
              <a:off x="727703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(0)</a:t>
              </a:r>
            </a:p>
          </p:txBody>
        </p:sp>
        <p:sp>
          <p:nvSpPr>
            <p:cNvPr id="197" name="tx197"/>
            <p:cNvSpPr/>
            <p:nvPr/>
          </p:nvSpPr>
          <p:spPr>
            <a:xfrm rot="-2700000">
              <a:off x="7531581"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(0)</a:t>
              </a:r>
            </a:p>
          </p:txBody>
        </p:sp>
        <p:sp>
          <p:nvSpPr>
            <p:cNvPr id="198" name="tx198"/>
            <p:cNvSpPr/>
            <p:nvPr/>
          </p:nvSpPr>
          <p:spPr>
            <a:xfrm rot="-2700000">
              <a:off x="7786133"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(0)</a:t>
              </a:r>
            </a:p>
          </p:txBody>
        </p:sp>
        <p:sp>
          <p:nvSpPr>
            <p:cNvPr id="199" name="tx199"/>
            <p:cNvSpPr/>
            <p:nvPr/>
          </p:nvSpPr>
          <p:spPr>
            <a:xfrm rot="-2700000">
              <a:off x="804068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(1)</a:t>
              </a:r>
            </a:p>
          </p:txBody>
        </p:sp>
        <p:sp>
          <p:nvSpPr>
            <p:cNvPr id="200" name="tx200"/>
            <p:cNvSpPr/>
            <p:nvPr/>
          </p:nvSpPr>
          <p:spPr>
            <a:xfrm rot="-2700000">
              <a:off x="8295236"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(1)</a:t>
              </a:r>
            </a:p>
          </p:txBody>
        </p:sp>
        <p:sp>
          <p:nvSpPr>
            <p:cNvPr id="201" name="tx201"/>
            <p:cNvSpPr/>
            <p:nvPr/>
          </p:nvSpPr>
          <p:spPr>
            <a:xfrm rot="-2700000">
              <a:off x="854978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(1)</a:t>
              </a:r>
            </a:p>
          </p:txBody>
        </p:sp>
        <p:sp>
          <p:nvSpPr>
            <p:cNvPr id="202" name="tx202"/>
            <p:cNvSpPr/>
            <p:nvPr/>
          </p:nvSpPr>
          <p:spPr>
            <a:xfrm>
              <a:off x="632541" y="475388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3" name="tx203"/>
            <p:cNvSpPr/>
            <p:nvPr/>
          </p:nvSpPr>
          <p:spPr>
            <a:xfrm>
              <a:off x="570361" y="41926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4" name="tx204"/>
            <p:cNvSpPr/>
            <p:nvPr/>
          </p:nvSpPr>
          <p:spPr>
            <a:xfrm>
              <a:off x="570361" y="363151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5" name="tx205"/>
            <p:cNvSpPr/>
            <p:nvPr/>
          </p:nvSpPr>
          <p:spPr>
            <a:xfrm>
              <a:off x="570361" y="307032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6" name="tx206"/>
            <p:cNvSpPr/>
            <p:nvPr/>
          </p:nvSpPr>
          <p:spPr>
            <a:xfrm>
              <a:off x="570361" y="250913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7" name="tx207"/>
            <p:cNvSpPr/>
            <p:nvPr/>
          </p:nvSpPr>
          <p:spPr>
            <a:xfrm>
              <a:off x="508182" y="194794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8" name="tx208"/>
            <p:cNvSpPr/>
            <p:nvPr/>
          </p:nvSpPr>
          <p:spPr>
            <a:xfrm rot="-5400000">
              <a:off x="-37121" y="348120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09" name="pl209"/>
            <p:cNvSpPr/>
            <p:nvPr/>
          </p:nvSpPr>
          <p:spPr>
            <a:xfrm>
              <a:off x="4252981" y="6242141"/>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10" name="pl210"/>
            <p:cNvSpPr/>
            <p:nvPr/>
          </p:nvSpPr>
          <p:spPr>
            <a:xfrm>
              <a:off x="4976552" y="6242141"/>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11" name="tx211"/>
            <p:cNvSpPr/>
            <p:nvPr/>
          </p:nvSpPr>
          <p:spPr>
            <a:xfrm>
              <a:off x="4520081" y="6192124"/>
              <a:ext cx="3649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HPV1</a:t>
              </a:r>
            </a:p>
          </p:txBody>
        </p:sp>
        <p:sp>
          <p:nvSpPr>
            <p:cNvPr id="212" name="tx212"/>
            <p:cNvSpPr/>
            <p:nvPr/>
          </p:nvSpPr>
          <p:spPr>
            <a:xfrm>
              <a:off x="5243652" y="6192124"/>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213" name="tx213"/>
            <p:cNvSpPr/>
            <p:nvPr/>
          </p:nvSpPr>
          <p:spPr>
            <a:xfrm>
              <a:off x="757350" y="1368037"/>
              <a:ext cx="806930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Human Papillomavirus (HPV) vaccine, first and last dose, programme coverage (%), AFRO-West, 2010-2025</a:t>
              </a:r>
            </a:p>
          </p:txBody>
        </p:sp>
        <p:sp>
          <p:nvSpPr>
            <p:cNvPr id="214" name="tx21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5" name="tx215"/>
            <p:cNvSpPr/>
            <p:nvPr/>
          </p:nvSpPr>
          <p:spPr>
            <a:xfrm>
              <a:off x="474387" y="6611748"/>
              <a:ext cx="86000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of countries with HPV vaccination are indicated in parentheses. Countries without introduction are included in aggregates using a value of zero for the estimate.</a:t>
              </a:r>
            </a:p>
          </p:txBody>
        </p:sp>
      </p:grpSp>
      <p:sp>
        <p:nvSpPr>
          <p:cNvPr id="2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HPV programme coverage is assessed according to the national schedule, and is used for short-term performance monitoring and SDG reporting.
In 2025, first dose (HPV1) coverage among girls increased to 56% and last dose (HPVc) coverage increased to 56%.
HPV1 coverage among boys remained the same at 0% and HPVc coverage remained the same at 0%.
HPV vaccine was available in 14* (out of 17) countries for girls and 1 for boys. Countries that have not introduced are included in aggregates with coverage of 0%.
Increasing coverage relies on reaching more girls and boys in existing programmes and introducing HPV vaccine in countries that have not yet introduced it.
*Includes partial introductions</a:t>
            </a:r>
          </a:p>
        </p:txBody>
      </p:sp>
      <p:sp>
        <p:nvSpPr>
          <p:cNvPr id="2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HPV last dose coverage among girls increased to 56% and coverage among boys remained the same at 0%.Increases among girls are driven by new introductions, national scale up and 1-dose scheudle implementation.</a:t>
            </a:r>
          </a:p>
        </p:txBody>
      </p:sp>
      <p:grpSp xmlns:pic="http://schemas.openxmlformats.org/drawingml/2006/picture">
        <p:nvGrpSpPr>
          <p:cNvPr id="218" name=""/>
          <p:cNvGrpSpPr/>
          <p:nvPr/>
        </p:nvGrpSpPr>
        <p:grpSpPr>
          <a:xfrm>
            <a:off x="292608" y="1097280"/>
            <a:ext cx="8595360" cy="28575"/>
            <a:chOff x="292608" y="1097280"/>
            <a:chExt cx="8595360" cy="28575"/>
          </a:xfrm>
        </p:grpSpPr>
        <p:sp>
          <p:nvSpPr>
            <p:cNvPr id="2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2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8286375" y="3042347"/>
              <a:ext cx="437797" cy="30228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 name="rc5"/>
            <p:cNvSpPr/>
            <p:nvPr/>
          </p:nvSpPr>
          <p:spPr>
            <a:xfrm>
              <a:off x="6972983" y="1530921"/>
              <a:ext cx="437797" cy="302285"/>
            </a:xfrm>
            <a:prstGeom prst="rect">
              <a:avLst/>
            </a:prstGeom>
            <a:solidFill>
              <a:srgbClr val="D91F15">
                <a:alpha val="100000"/>
              </a:srgbClr>
            </a:solidFill>
            <a:ln w="2710" cap="flat">
              <a:solidFill>
                <a:srgbClr val="FFFFFF">
                  <a:alpha val="100000"/>
                </a:srgbClr>
              </a:solidFill>
              <a:prstDash val="solid"/>
              <a:miter/>
            </a:ln>
          </p:spPr>
          <p:txBody>
            <a:bodyPr/>
            <a:lstStyle/>
            <a:p/>
          </p:txBody>
        </p:sp>
        <p:sp>
          <p:nvSpPr>
            <p:cNvPr id="6" name="rc6"/>
            <p:cNvSpPr/>
            <p:nvPr/>
          </p:nvSpPr>
          <p:spPr>
            <a:xfrm>
              <a:off x="7410780" y="1530921"/>
              <a:ext cx="437797" cy="302285"/>
            </a:xfrm>
            <a:prstGeom prst="rect">
              <a:avLst/>
            </a:prstGeom>
            <a:solidFill>
              <a:srgbClr val="268C3E">
                <a:alpha val="100000"/>
              </a:srgbClr>
            </a:solidFill>
            <a:ln w="2710" cap="flat">
              <a:solidFill>
                <a:srgbClr val="FFFFFF">
                  <a:alpha val="100000"/>
                </a:srgbClr>
              </a:solidFill>
              <a:prstDash val="solid"/>
              <a:miter/>
            </a:ln>
          </p:spPr>
          <p:txBody>
            <a:bodyPr/>
            <a:lstStyle/>
            <a:p/>
          </p:txBody>
        </p:sp>
        <p:sp>
          <p:nvSpPr>
            <p:cNvPr id="7" name="rc7"/>
            <p:cNvSpPr/>
            <p:nvPr/>
          </p:nvSpPr>
          <p:spPr>
            <a:xfrm>
              <a:off x="7848578" y="1530921"/>
              <a:ext cx="437797" cy="302285"/>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8" name="rc8"/>
            <p:cNvSpPr/>
            <p:nvPr/>
          </p:nvSpPr>
          <p:spPr>
            <a:xfrm>
              <a:off x="8286375" y="1530921"/>
              <a:ext cx="437797" cy="302285"/>
            </a:xfrm>
            <a:prstGeom prst="rect">
              <a:avLst/>
            </a:prstGeom>
            <a:solidFill>
              <a:srgbClr val="2D8F3E">
                <a:alpha val="100000"/>
              </a:srgbClr>
            </a:solidFill>
            <a:ln w="2710" cap="flat">
              <a:solidFill>
                <a:srgbClr val="FFFFFF">
                  <a:alpha val="100000"/>
                </a:srgbClr>
              </a:solidFill>
              <a:prstDash val="solid"/>
              <a:miter/>
            </a:ln>
          </p:spPr>
          <p:txBody>
            <a:bodyPr/>
            <a:lstStyle/>
            <a:p/>
          </p:txBody>
        </p:sp>
        <p:sp>
          <p:nvSpPr>
            <p:cNvPr id="9" name="rc9"/>
            <p:cNvSpPr/>
            <p:nvPr/>
          </p:nvSpPr>
          <p:spPr>
            <a:xfrm>
              <a:off x="6972983" y="1228636"/>
              <a:ext cx="437797" cy="302285"/>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10" name="rc10"/>
            <p:cNvSpPr/>
            <p:nvPr/>
          </p:nvSpPr>
          <p:spPr>
            <a:xfrm>
              <a:off x="7410780" y="1228636"/>
              <a:ext cx="437797" cy="302285"/>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11" name="rc11"/>
            <p:cNvSpPr/>
            <p:nvPr/>
          </p:nvSpPr>
          <p:spPr>
            <a:xfrm>
              <a:off x="7848578" y="1228636"/>
              <a:ext cx="437797" cy="302285"/>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12" name="rc12"/>
            <p:cNvSpPr/>
            <p:nvPr/>
          </p:nvSpPr>
          <p:spPr>
            <a:xfrm>
              <a:off x="8286375" y="1228636"/>
              <a:ext cx="437797" cy="302285"/>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13" name="rc13"/>
            <p:cNvSpPr/>
            <p:nvPr/>
          </p:nvSpPr>
          <p:spPr>
            <a:xfrm>
              <a:off x="6097388" y="1833206"/>
              <a:ext cx="437797" cy="302285"/>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4" name="rc14"/>
            <p:cNvSpPr/>
            <p:nvPr/>
          </p:nvSpPr>
          <p:spPr>
            <a:xfrm>
              <a:off x="6535185" y="1833206"/>
              <a:ext cx="437797" cy="302285"/>
            </a:xfrm>
            <a:prstGeom prst="rect">
              <a:avLst/>
            </a:prstGeom>
            <a:solidFill>
              <a:srgbClr val="F06320">
                <a:alpha val="100000"/>
              </a:srgbClr>
            </a:solidFill>
            <a:ln w="2710" cap="flat">
              <a:solidFill>
                <a:srgbClr val="FFFFFF">
                  <a:alpha val="100000"/>
                </a:srgbClr>
              </a:solidFill>
              <a:prstDash val="solid"/>
              <a:miter/>
            </a:ln>
          </p:spPr>
          <p:txBody>
            <a:bodyPr/>
            <a:lstStyle/>
            <a:p/>
          </p:txBody>
        </p:sp>
        <p:sp>
          <p:nvSpPr>
            <p:cNvPr id="15" name="rc15"/>
            <p:cNvSpPr/>
            <p:nvPr/>
          </p:nvSpPr>
          <p:spPr>
            <a:xfrm>
              <a:off x="6972983" y="1833206"/>
              <a:ext cx="437797" cy="302285"/>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6" name="rc16"/>
            <p:cNvSpPr/>
            <p:nvPr/>
          </p:nvSpPr>
          <p:spPr>
            <a:xfrm>
              <a:off x="7410780" y="1833206"/>
              <a:ext cx="437797" cy="302285"/>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17" name="rc17"/>
            <p:cNvSpPr/>
            <p:nvPr/>
          </p:nvSpPr>
          <p:spPr>
            <a:xfrm>
              <a:off x="7848578" y="1833206"/>
              <a:ext cx="437797" cy="302285"/>
            </a:xfrm>
            <a:prstGeom prst="rect">
              <a:avLst/>
            </a:prstGeom>
            <a:solidFill>
              <a:srgbClr val="F6C216">
                <a:alpha val="100000"/>
              </a:srgbClr>
            </a:solidFill>
            <a:ln w="2710" cap="flat">
              <a:solidFill>
                <a:srgbClr val="FFFFFF">
                  <a:alpha val="100000"/>
                </a:srgbClr>
              </a:solidFill>
              <a:prstDash val="solid"/>
              <a:miter/>
            </a:ln>
          </p:spPr>
          <p:txBody>
            <a:bodyPr/>
            <a:lstStyle/>
            <a:p/>
          </p:txBody>
        </p:sp>
        <p:sp>
          <p:nvSpPr>
            <p:cNvPr id="18" name="rc18"/>
            <p:cNvSpPr/>
            <p:nvPr/>
          </p:nvSpPr>
          <p:spPr>
            <a:xfrm>
              <a:off x="8286375" y="1833206"/>
              <a:ext cx="437797" cy="302285"/>
            </a:xfrm>
            <a:prstGeom prst="rect">
              <a:avLst/>
            </a:prstGeom>
            <a:solidFill>
              <a:srgbClr val="4B9D3F">
                <a:alpha val="100000"/>
              </a:srgbClr>
            </a:solidFill>
            <a:ln w="2710" cap="flat">
              <a:solidFill>
                <a:srgbClr val="FFFFFF">
                  <a:alpha val="100000"/>
                </a:srgbClr>
              </a:solidFill>
              <a:prstDash val="solid"/>
              <a:miter/>
            </a:ln>
          </p:spPr>
          <p:txBody>
            <a:bodyPr/>
            <a:lstStyle/>
            <a:p/>
          </p:txBody>
        </p:sp>
        <p:sp>
          <p:nvSpPr>
            <p:cNvPr id="19" name="rc19"/>
            <p:cNvSpPr/>
            <p:nvPr/>
          </p:nvSpPr>
          <p:spPr>
            <a:xfrm>
              <a:off x="6535185" y="5158344"/>
              <a:ext cx="437797" cy="302285"/>
            </a:xfrm>
            <a:prstGeom prst="rect">
              <a:avLst/>
            </a:prstGeom>
            <a:solidFill>
              <a:srgbClr val="E6381B">
                <a:alpha val="100000"/>
              </a:srgbClr>
            </a:solidFill>
            <a:ln w="2710" cap="flat">
              <a:solidFill>
                <a:srgbClr val="FFFFFF">
                  <a:alpha val="100000"/>
                </a:srgbClr>
              </a:solidFill>
              <a:prstDash val="solid"/>
              <a:miter/>
            </a:ln>
          </p:spPr>
          <p:txBody>
            <a:bodyPr/>
            <a:lstStyle/>
            <a:p/>
          </p:txBody>
        </p:sp>
        <p:sp>
          <p:nvSpPr>
            <p:cNvPr id="20" name="rc20"/>
            <p:cNvSpPr/>
            <p:nvPr/>
          </p:nvSpPr>
          <p:spPr>
            <a:xfrm>
              <a:off x="7410780" y="5158344"/>
              <a:ext cx="437797" cy="302285"/>
            </a:xfrm>
            <a:prstGeom prst="rect">
              <a:avLst/>
            </a:prstGeom>
            <a:solidFill>
              <a:srgbClr val="E6381B">
                <a:alpha val="100000"/>
              </a:srgbClr>
            </a:solidFill>
            <a:ln w="2710" cap="flat">
              <a:solidFill>
                <a:srgbClr val="FFFFFF">
                  <a:alpha val="100000"/>
                </a:srgbClr>
              </a:solidFill>
              <a:prstDash val="solid"/>
              <a:miter/>
            </a:ln>
          </p:spPr>
          <p:txBody>
            <a:bodyPr/>
            <a:lstStyle/>
            <a:p/>
          </p:txBody>
        </p:sp>
        <p:sp>
          <p:nvSpPr>
            <p:cNvPr id="21" name="rc21"/>
            <p:cNvSpPr/>
            <p:nvPr/>
          </p:nvSpPr>
          <p:spPr>
            <a:xfrm>
              <a:off x="7848578" y="5158344"/>
              <a:ext cx="437797" cy="30228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2" name="rc22"/>
            <p:cNvSpPr/>
            <p:nvPr/>
          </p:nvSpPr>
          <p:spPr>
            <a:xfrm>
              <a:off x="8286375" y="5158344"/>
              <a:ext cx="437797" cy="302285"/>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3" name="rc23"/>
            <p:cNvSpPr/>
            <p:nvPr/>
          </p:nvSpPr>
          <p:spPr>
            <a:xfrm>
              <a:off x="8286375" y="2437777"/>
              <a:ext cx="437797" cy="302285"/>
            </a:xfrm>
            <a:prstGeom prst="rect">
              <a:avLst/>
            </a:prstGeom>
            <a:solidFill>
              <a:srgbClr val="82BD41">
                <a:alpha val="100000"/>
              </a:srgbClr>
            </a:solidFill>
            <a:ln w="2710" cap="flat">
              <a:solidFill>
                <a:srgbClr val="FFFFFF">
                  <a:alpha val="100000"/>
                </a:srgbClr>
              </a:solidFill>
              <a:prstDash val="solid"/>
              <a:miter/>
            </a:ln>
          </p:spPr>
          <p:txBody>
            <a:bodyPr/>
            <a:lstStyle/>
            <a:p/>
          </p:txBody>
        </p:sp>
        <p:sp>
          <p:nvSpPr>
            <p:cNvPr id="24" name="rc24"/>
            <p:cNvSpPr/>
            <p:nvPr/>
          </p:nvSpPr>
          <p:spPr>
            <a:xfrm>
              <a:off x="6097388" y="4856059"/>
              <a:ext cx="437797" cy="302285"/>
            </a:xfrm>
            <a:prstGeom prst="rect">
              <a:avLst/>
            </a:prstGeom>
            <a:solidFill>
              <a:srgbClr val="DC2016">
                <a:alpha val="100000"/>
              </a:srgbClr>
            </a:solidFill>
            <a:ln w="2710" cap="flat">
              <a:solidFill>
                <a:srgbClr val="FFFFFF">
                  <a:alpha val="100000"/>
                </a:srgbClr>
              </a:solidFill>
              <a:prstDash val="solid"/>
              <a:miter/>
            </a:ln>
          </p:spPr>
          <p:txBody>
            <a:bodyPr/>
            <a:lstStyle/>
            <a:p/>
          </p:txBody>
        </p:sp>
        <p:sp>
          <p:nvSpPr>
            <p:cNvPr id="25" name="rc25"/>
            <p:cNvSpPr/>
            <p:nvPr/>
          </p:nvSpPr>
          <p:spPr>
            <a:xfrm>
              <a:off x="6535185" y="4856059"/>
              <a:ext cx="437797" cy="302285"/>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6" name="rc26"/>
            <p:cNvSpPr/>
            <p:nvPr/>
          </p:nvSpPr>
          <p:spPr>
            <a:xfrm>
              <a:off x="6972983" y="4856059"/>
              <a:ext cx="437797" cy="302285"/>
            </a:xfrm>
            <a:prstGeom prst="rect">
              <a:avLst/>
            </a:prstGeom>
            <a:solidFill>
              <a:srgbClr val="EA4A1D">
                <a:alpha val="100000"/>
              </a:srgbClr>
            </a:solidFill>
            <a:ln w="2710" cap="flat">
              <a:solidFill>
                <a:srgbClr val="FFFFFF">
                  <a:alpha val="100000"/>
                </a:srgbClr>
              </a:solidFill>
              <a:prstDash val="solid"/>
              <a:miter/>
            </a:ln>
          </p:spPr>
          <p:txBody>
            <a:bodyPr/>
            <a:lstStyle/>
            <a:p/>
          </p:txBody>
        </p:sp>
        <p:sp>
          <p:nvSpPr>
            <p:cNvPr id="27" name="rc27"/>
            <p:cNvSpPr/>
            <p:nvPr/>
          </p:nvSpPr>
          <p:spPr>
            <a:xfrm>
              <a:off x="7410780" y="4856059"/>
              <a:ext cx="437797" cy="302285"/>
            </a:xfrm>
            <a:prstGeom prst="rect">
              <a:avLst/>
            </a:prstGeom>
            <a:solidFill>
              <a:srgbClr val="F26821">
                <a:alpha val="100000"/>
              </a:srgbClr>
            </a:solidFill>
            <a:ln w="2710" cap="flat">
              <a:solidFill>
                <a:srgbClr val="FFFFFF">
                  <a:alpha val="100000"/>
                </a:srgbClr>
              </a:solidFill>
              <a:prstDash val="solid"/>
              <a:miter/>
            </a:ln>
          </p:spPr>
          <p:txBody>
            <a:bodyPr/>
            <a:lstStyle/>
            <a:p/>
          </p:txBody>
        </p:sp>
        <p:sp>
          <p:nvSpPr>
            <p:cNvPr id="28" name="rc28"/>
            <p:cNvSpPr/>
            <p:nvPr/>
          </p:nvSpPr>
          <p:spPr>
            <a:xfrm>
              <a:off x="7848578" y="4856059"/>
              <a:ext cx="437797" cy="302285"/>
            </a:xfrm>
            <a:prstGeom prst="rect">
              <a:avLst/>
            </a:prstGeom>
            <a:solidFill>
              <a:srgbClr val="B9C132">
                <a:alpha val="100000"/>
              </a:srgbClr>
            </a:solidFill>
            <a:ln w="2710" cap="flat">
              <a:solidFill>
                <a:srgbClr val="FFFFFF">
                  <a:alpha val="100000"/>
                </a:srgbClr>
              </a:solidFill>
              <a:prstDash val="solid"/>
              <a:miter/>
            </a:ln>
          </p:spPr>
          <p:txBody>
            <a:bodyPr/>
            <a:lstStyle/>
            <a:p/>
          </p:txBody>
        </p:sp>
        <p:sp>
          <p:nvSpPr>
            <p:cNvPr id="29" name="rc29"/>
            <p:cNvSpPr/>
            <p:nvPr/>
          </p:nvSpPr>
          <p:spPr>
            <a:xfrm>
              <a:off x="8286375" y="4856059"/>
              <a:ext cx="437797" cy="302285"/>
            </a:xfrm>
            <a:prstGeom prst="rect">
              <a:avLst/>
            </a:prstGeom>
            <a:solidFill>
              <a:srgbClr val="EE5A1F">
                <a:alpha val="100000"/>
              </a:srgbClr>
            </a:solidFill>
            <a:ln w="2710" cap="flat">
              <a:solidFill>
                <a:srgbClr val="FFFFFF">
                  <a:alpha val="100000"/>
                </a:srgbClr>
              </a:solidFill>
              <a:prstDash val="solid"/>
              <a:miter/>
            </a:ln>
          </p:spPr>
          <p:txBody>
            <a:bodyPr/>
            <a:lstStyle/>
            <a:p/>
          </p:txBody>
        </p:sp>
        <p:sp>
          <p:nvSpPr>
            <p:cNvPr id="30" name="rc30"/>
            <p:cNvSpPr/>
            <p:nvPr/>
          </p:nvSpPr>
          <p:spPr>
            <a:xfrm>
              <a:off x="7848578" y="3344632"/>
              <a:ext cx="437797" cy="30228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1" name="rc31"/>
            <p:cNvSpPr/>
            <p:nvPr/>
          </p:nvSpPr>
          <p:spPr>
            <a:xfrm>
              <a:off x="8286375" y="3344632"/>
              <a:ext cx="437797" cy="302285"/>
            </a:xfrm>
            <a:prstGeom prst="rect">
              <a:avLst/>
            </a:prstGeom>
            <a:solidFill>
              <a:srgbClr val="E4C221">
                <a:alpha val="100000"/>
              </a:srgbClr>
            </a:solidFill>
            <a:ln w="2710" cap="flat">
              <a:solidFill>
                <a:srgbClr val="FFFFFF">
                  <a:alpha val="100000"/>
                </a:srgbClr>
              </a:solidFill>
              <a:prstDash val="solid"/>
              <a:miter/>
            </a:ln>
          </p:spPr>
          <p:txBody>
            <a:bodyPr/>
            <a:lstStyle/>
            <a:p/>
          </p:txBody>
        </p:sp>
        <p:sp>
          <p:nvSpPr>
            <p:cNvPr id="32" name="rc32"/>
            <p:cNvSpPr/>
            <p:nvPr/>
          </p:nvSpPr>
          <p:spPr>
            <a:xfrm>
              <a:off x="6972983" y="4553773"/>
              <a:ext cx="437797" cy="302285"/>
            </a:xfrm>
            <a:prstGeom prst="rect">
              <a:avLst/>
            </a:prstGeom>
            <a:solidFill>
              <a:srgbClr val="E6381B">
                <a:alpha val="100000"/>
              </a:srgbClr>
            </a:solidFill>
            <a:ln w="2710" cap="flat">
              <a:solidFill>
                <a:srgbClr val="FFFFFF">
                  <a:alpha val="100000"/>
                </a:srgbClr>
              </a:solidFill>
              <a:prstDash val="solid"/>
              <a:miter/>
            </a:ln>
          </p:spPr>
          <p:txBody>
            <a:bodyPr/>
            <a:lstStyle/>
            <a:p/>
          </p:txBody>
        </p:sp>
        <p:sp>
          <p:nvSpPr>
            <p:cNvPr id="33" name="rc33"/>
            <p:cNvSpPr/>
            <p:nvPr/>
          </p:nvSpPr>
          <p:spPr>
            <a:xfrm>
              <a:off x="7410780" y="4553773"/>
              <a:ext cx="437797" cy="302285"/>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4" name="rc34"/>
            <p:cNvSpPr/>
            <p:nvPr/>
          </p:nvSpPr>
          <p:spPr>
            <a:xfrm>
              <a:off x="7848578" y="4553773"/>
              <a:ext cx="437797" cy="302285"/>
            </a:xfrm>
            <a:prstGeom prst="rect">
              <a:avLst/>
            </a:prstGeom>
            <a:solidFill>
              <a:srgbClr val="FB9E1A">
                <a:alpha val="100000"/>
              </a:srgbClr>
            </a:solidFill>
            <a:ln w="2710" cap="flat">
              <a:solidFill>
                <a:srgbClr val="FFFFFF">
                  <a:alpha val="100000"/>
                </a:srgbClr>
              </a:solidFill>
              <a:prstDash val="solid"/>
              <a:miter/>
            </a:ln>
          </p:spPr>
          <p:txBody>
            <a:bodyPr/>
            <a:lstStyle/>
            <a:p/>
          </p:txBody>
        </p:sp>
        <p:sp>
          <p:nvSpPr>
            <p:cNvPr id="35" name="rc35"/>
            <p:cNvSpPr/>
            <p:nvPr/>
          </p:nvSpPr>
          <p:spPr>
            <a:xfrm>
              <a:off x="8286375" y="4553773"/>
              <a:ext cx="437797" cy="302285"/>
            </a:xfrm>
            <a:prstGeom prst="rect">
              <a:avLst/>
            </a:prstGeom>
            <a:solidFill>
              <a:srgbClr val="FDAB17">
                <a:alpha val="100000"/>
              </a:srgbClr>
            </a:solidFill>
            <a:ln w="2710" cap="flat">
              <a:solidFill>
                <a:srgbClr val="FFFFFF">
                  <a:alpha val="100000"/>
                </a:srgbClr>
              </a:solidFill>
              <a:prstDash val="solid"/>
              <a:miter/>
            </a:ln>
          </p:spPr>
          <p:txBody>
            <a:bodyPr/>
            <a:lstStyle/>
            <a:p/>
          </p:txBody>
        </p:sp>
        <p:sp>
          <p:nvSpPr>
            <p:cNvPr id="36" name="rc36"/>
            <p:cNvSpPr/>
            <p:nvPr/>
          </p:nvSpPr>
          <p:spPr>
            <a:xfrm>
              <a:off x="7410780" y="3646918"/>
              <a:ext cx="437797" cy="302285"/>
            </a:xfrm>
            <a:prstGeom prst="rect">
              <a:avLst/>
            </a:prstGeom>
            <a:solidFill>
              <a:srgbClr val="E8431C">
                <a:alpha val="100000"/>
              </a:srgbClr>
            </a:solidFill>
            <a:ln w="2710" cap="flat">
              <a:solidFill>
                <a:srgbClr val="FFFFFF">
                  <a:alpha val="100000"/>
                </a:srgbClr>
              </a:solidFill>
              <a:prstDash val="solid"/>
              <a:miter/>
            </a:ln>
          </p:spPr>
          <p:txBody>
            <a:bodyPr/>
            <a:lstStyle/>
            <a:p/>
          </p:txBody>
        </p:sp>
        <p:sp>
          <p:nvSpPr>
            <p:cNvPr id="37" name="rc37"/>
            <p:cNvSpPr/>
            <p:nvPr/>
          </p:nvSpPr>
          <p:spPr>
            <a:xfrm>
              <a:off x="7848578" y="3646918"/>
              <a:ext cx="437797" cy="302285"/>
            </a:xfrm>
            <a:prstGeom prst="rect">
              <a:avLst/>
            </a:prstGeom>
            <a:solidFill>
              <a:srgbClr val="FCC211">
                <a:alpha val="100000"/>
              </a:srgbClr>
            </a:solidFill>
            <a:ln w="2710" cap="flat">
              <a:solidFill>
                <a:srgbClr val="FFFFFF">
                  <a:alpha val="100000"/>
                </a:srgbClr>
              </a:solidFill>
              <a:prstDash val="solid"/>
              <a:miter/>
            </a:ln>
          </p:spPr>
          <p:txBody>
            <a:bodyPr/>
            <a:lstStyle/>
            <a:p/>
          </p:txBody>
        </p:sp>
        <p:sp>
          <p:nvSpPr>
            <p:cNvPr id="38" name="rc38"/>
            <p:cNvSpPr/>
            <p:nvPr/>
          </p:nvSpPr>
          <p:spPr>
            <a:xfrm>
              <a:off x="8286375" y="3646918"/>
              <a:ext cx="437797" cy="302285"/>
            </a:xfrm>
            <a:prstGeom prst="rect">
              <a:avLst/>
            </a:prstGeom>
            <a:solidFill>
              <a:srgbClr val="FCC211">
                <a:alpha val="100000"/>
              </a:srgbClr>
            </a:solidFill>
            <a:ln w="2710" cap="flat">
              <a:solidFill>
                <a:srgbClr val="FFFFFF">
                  <a:alpha val="100000"/>
                </a:srgbClr>
              </a:solidFill>
              <a:prstDash val="solid"/>
              <a:miter/>
            </a:ln>
          </p:spPr>
          <p:txBody>
            <a:bodyPr/>
            <a:lstStyle/>
            <a:p/>
          </p:txBody>
        </p:sp>
        <p:sp>
          <p:nvSpPr>
            <p:cNvPr id="39" name="rc39"/>
            <p:cNvSpPr/>
            <p:nvPr/>
          </p:nvSpPr>
          <p:spPr>
            <a:xfrm>
              <a:off x="5659590" y="3949203"/>
              <a:ext cx="437797" cy="302285"/>
            </a:xfrm>
            <a:prstGeom prst="rect">
              <a:avLst/>
            </a:prstGeom>
            <a:solidFill>
              <a:srgbClr val="E73F1C">
                <a:alpha val="100000"/>
              </a:srgbClr>
            </a:solidFill>
            <a:ln w="2710" cap="flat">
              <a:solidFill>
                <a:srgbClr val="FFFFFF">
                  <a:alpha val="100000"/>
                </a:srgbClr>
              </a:solidFill>
              <a:prstDash val="solid"/>
              <a:miter/>
            </a:ln>
          </p:spPr>
          <p:txBody>
            <a:bodyPr/>
            <a:lstStyle/>
            <a:p/>
          </p:txBody>
        </p:sp>
        <p:sp>
          <p:nvSpPr>
            <p:cNvPr id="40" name="rc40"/>
            <p:cNvSpPr/>
            <p:nvPr/>
          </p:nvSpPr>
          <p:spPr>
            <a:xfrm>
              <a:off x="6097388" y="3949203"/>
              <a:ext cx="437797" cy="302285"/>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1" name="rc41"/>
            <p:cNvSpPr/>
            <p:nvPr/>
          </p:nvSpPr>
          <p:spPr>
            <a:xfrm>
              <a:off x="6535185" y="3949203"/>
              <a:ext cx="437797" cy="302285"/>
            </a:xfrm>
            <a:prstGeom prst="rect">
              <a:avLst/>
            </a:prstGeom>
            <a:solidFill>
              <a:srgbClr val="EE5A1F">
                <a:alpha val="100000"/>
              </a:srgbClr>
            </a:solidFill>
            <a:ln w="2710" cap="flat">
              <a:solidFill>
                <a:srgbClr val="FFFFFF">
                  <a:alpha val="100000"/>
                </a:srgbClr>
              </a:solidFill>
              <a:prstDash val="solid"/>
              <a:miter/>
            </a:ln>
          </p:spPr>
          <p:txBody>
            <a:bodyPr/>
            <a:lstStyle/>
            <a:p/>
          </p:txBody>
        </p:sp>
        <p:sp>
          <p:nvSpPr>
            <p:cNvPr id="42" name="rc42"/>
            <p:cNvSpPr/>
            <p:nvPr/>
          </p:nvSpPr>
          <p:spPr>
            <a:xfrm>
              <a:off x="6972983" y="3949203"/>
              <a:ext cx="437797" cy="302285"/>
            </a:xfrm>
            <a:prstGeom prst="rect">
              <a:avLst/>
            </a:prstGeom>
            <a:solidFill>
              <a:srgbClr val="E73F1C">
                <a:alpha val="100000"/>
              </a:srgbClr>
            </a:solidFill>
            <a:ln w="2710" cap="flat">
              <a:solidFill>
                <a:srgbClr val="FFFFFF">
                  <a:alpha val="100000"/>
                </a:srgbClr>
              </a:solidFill>
              <a:prstDash val="solid"/>
              <a:miter/>
            </a:ln>
          </p:spPr>
          <p:txBody>
            <a:bodyPr/>
            <a:lstStyle/>
            <a:p/>
          </p:txBody>
        </p:sp>
        <p:sp>
          <p:nvSpPr>
            <p:cNvPr id="43" name="rc43"/>
            <p:cNvSpPr/>
            <p:nvPr/>
          </p:nvSpPr>
          <p:spPr>
            <a:xfrm>
              <a:off x="7410780" y="3949203"/>
              <a:ext cx="437797" cy="302285"/>
            </a:xfrm>
            <a:prstGeom prst="rect">
              <a:avLst/>
            </a:prstGeom>
            <a:solidFill>
              <a:srgbClr val="F26821">
                <a:alpha val="100000"/>
              </a:srgbClr>
            </a:solidFill>
            <a:ln w="2710" cap="flat">
              <a:solidFill>
                <a:srgbClr val="FFFFFF">
                  <a:alpha val="100000"/>
                </a:srgbClr>
              </a:solidFill>
              <a:prstDash val="solid"/>
              <a:miter/>
            </a:ln>
          </p:spPr>
          <p:txBody>
            <a:bodyPr/>
            <a:lstStyle/>
            <a:p/>
          </p:txBody>
        </p:sp>
        <p:sp>
          <p:nvSpPr>
            <p:cNvPr id="44" name="rc44"/>
            <p:cNvSpPr/>
            <p:nvPr/>
          </p:nvSpPr>
          <p:spPr>
            <a:xfrm>
              <a:off x="7848578" y="3949203"/>
              <a:ext cx="437797" cy="302285"/>
            </a:xfrm>
            <a:prstGeom prst="rect">
              <a:avLst/>
            </a:prstGeom>
            <a:solidFill>
              <a:srgbClr val="FB9E1A">
                <a:alpha val="100000"/>
              </a:srgbClr>
            </a:solidFill>
            <a:ln w="2710" cap="flat">
              <a:solidFill>
                <a:srgbClr val="FFFFFF">
                  <a:alpha val="100000"/>
                </a:srgbClr>
              </a:solidFill>
              <a:prstDash val="solid"/>
              <a:miter/>
            </a:ln>
          </p:spPr>
          <p:txBody>
            <a:bodyPr/>
            <a:lstStyle/>
            <a:p/>
          </p:txBody>
        </p:sp>
        <p:sp>
          <p:nvSpPr>
            <p:cNvPr id="45" name="rc45"/>
            <p:cNvSpPr/>
            <p:nvPr/>
          </p:nvSpPr>
          <p:spPr>
            <a:xfrm>
              <a:off x="8286375" y="3949203"/>
              <a:ext cx="437797" cy="302285"/>
            </a:xfrm>
            <a:prstGeom prst="rect">
              <a:avLst/>
            </a:prstGeom>
            <a:solidFill>
              <a:srgbClr val="FCC211">
                <a:alpha val="100000"/>
              </a:srgbClr>
            </a:solidFill>
            <a:ln w="2710" cap="flat">
              <a:solidFill>
                <a:srgbClr val="FFFFFF">
                  <a:alpha val="100000"/>
                </a:srgbClr>
              </a:solidFill>
              <a:prstDash val="solid"/>
              <a:miter/>
            </a:ln>
          </p:spPr>
          <p:txBody>
            <a:bodyPr/>
            <a:lstStyle/>
            <a:p/>
          </p:txBody>
        </p:sp>
        <p:sp>
          <p:nvSpPr>
            <p:cNvPr id="46" name="rc46"/>
            <p:cNvSpPr/>
            <p:nvPr/>
          </p:nvSpPr>
          <p:spPr>
            <a:xfrm>
              <a:off x="7410780" y="2740062"/>
              <a:ext cx="437797" cy="302285"/>
            </a:xfrm>
            <a:prstGeom prst="rect">
              <a:avLst/>
            </a:prstGeom>
            <a:solidFill>
              <a:srgbClr val="E6381B">
                <a:alpha val="100000"/>
              </a:srgbClr>
            </a:solidFill>
            <a:ln w="2710" cap="flat">
              <a:solidFill>
                <a:srgbClr val="FFFFFF">
                  <a:alpha val="100000"/>
                </a:srgbClr>
              </a:solidFill>
              <a:prstDash val="solid"/>
              <a:miter/>
            </a:ln>
          </p:spPr>
          <p:txBody>
            <a:bodyPr/>
            <a:lstStyle/>
            <a:p/>
          </p:txBody>
        </p:sp>
        <p:sp>
          <p:nvSpPr>
            <p:cNvPr id="47" name="rc47"/>
            <p:cNvSpPr/>
            <p:nvPr/>
          </p:nvSpPr>
          <p:spPr>
            <a:xfrm>
              <a:off x="7848578" y="2740062"/>
              <a:ext cx="437797" cy="302285"/>
            </a:xfrm>
            <a:prstGeom prst="rect">
              <a:avLst/>
            </a:prstGeom>
            <a:solidFill>
              <a:srgbClr val="F6C216">
                <a:alpha val="100000"/>
              </a:srgbClr>
            </a:solidFill>
            <a:ln w="2710" cap="flat">
              <a:solidFill>
                <a:srgbClr val="FFFFFF">
                  <a:alpha val="100000"/>
                </a:srgbClr>
              </a:solidFill>
              <a:prstDash val="solid"/>
              <a:miter/>
            </a:ln>
          </p:spPr>
          <p:txBody>
            <a:bodyPr/>
            <a:lstStyle/>
            <a:p/>
          </p:txBody>
        </p:sp>
        <p:sp>
          <p:nvSpPr>
            <p:cNvPr id="48" name="rc48"/>
            <p:cNvSpPr/>
            <p:nvPr/>
          </p:nvSpPr>
          <p:spPr>
            <a:xfrm>
              <a:off x="8286375" y="2740062"/>
              <a:ext cx="437797" cy="302285"/>
            </a:xfrm>
            <a:prstGeom prst="rect">
              <a:avLst/>
            </a:prstGeom>
            <a:solidFill>
              <a:srgbClr val="90BE3D">
                <a:alpha val="100000"/>
              </a:srgbClr>
            </a:solidFill>
            <a:ln w="2710" cap="flat">
              <a:solidFill>
                <a:srgbClr val="FFFFFF">
                  <a:alpha val="100000"/>
                </a:srgbClr>
              </a:solidFill>
              <a:prstDash val="solid"/>
              <a:miter/>
            </a:ln>
          </p:spPr>
          <p:txBody>
            <a:bodyPr/>
            <a:lstStyle/>
            <a:p/>
          </p:txBody>
        </p:sp>
        <p:sp>
          <p:nvSpPr>
            <p:cNvPr id="49" name="rc49"/>
            <p:cNvSpPr/>
            <p:nvPr/>
          </p:nvSpPr>
          <p:spPr>
            <a:xfrm>
              <a:off x="7410780" y="2135491"/>
              <a:ext cx="437797" cy="302285"/>
            </a:xfrm>
            <a:prstGeom prst="rect">
              <a:avLst/>
            </a:prstGeom>
            <a:solidFill>
              <a:srgbClr val="F7841E">
                <a:alpha val="100000"/>
              </a:srgbClr>
            </a:solidFill>
            <a:ln w="2710" cap="flat">
              <a:solidFill>
                <a:srgbClr val="FFFFFF">
                  <a:alpha val="100000"/>
                </a:srgbClr>
              </a:solidFill>
              <a:prstDash val="solid"/>
              <a:miter/>
            </a:ln>
          </p:spPr>
          <p:txBody>
            <a:bodyPr/>
            <a:lstStyle/>
            <a:p/>
          </p:txBody>
        </p:sp>
        <p:sp>
          <p:nvSpPr>
            <p:cNvPr id="50" name="rc50"/>
            <p:cNvSpPr/>
            <p:nvPr/>
          </p:nvSpPr>
          <p:spPr>
            <a:xfrm>
              <a:off x="7848578" y="2135491"/>
              <a:ext cx="437797" cy="302285"/>
            </a:xfrm>
            <a:prstGeom prst="rect">
              <a:avLst/>
            </a:prstGeom>
            <a:solidFill>
              <a:srgbClr val="EF6020">
                <a:alpha val="100000"/>
              </a:srgbClr>
            </a:solidFill>
            <a:ln w="2710" cap="flat">
              <a:solidFill>
                <a:srgbClr val="FFFFFF">
                  <a:alpha val="100000"/>
                </a:srgbClr>
              </a:solidFill>
              <a:prstDash val="solid"/>
              <a:miter/>
            </a:ln>
          </p:spPr>
          <p:txBody>
            <a:bodyPr/>
            <a:lstStyle/>
            <a:p/>
          </p:txBody>
        </p:sp>
        <p:sp>
          <p:nvSpPr>
            <p:cNvPr id="51" name="rc51"/>
            <p:cNvSpPr/>
            <p:nvPr/>
          </p:nvSpPr>
          <p:spPr>
            <a:xfrm>
              <a:off x="8286375" y="2135491"/>
              <a:ext cx="437797" cy="302285"/>
            </a:xfrm>
            <a:prstGeom prst="rect">
              <a:avLst/>
            </a:prstGeom>
            <a:solidFill>
              <a:srgbClr val="5BA640">
                <a:alpha val="100000"/>
              </a:srgbClr>
            </a:solidFill>
            <a:ln w="2710" cap="flat">
              <a:solidFill>
                <a:srgbClr val="FFFFFF">
                  <a:alpha val="100000"/>
                </a:srgbClr>
              </a:solidFill>
              <a:prstDash val="solid"/>
              <a:miter/>
            </a:ln>
          </p:spPr>
          <p:txBody>
            <a:bodyPr/>
            <a:lstStyle/>
            <a:p/>
          </p:txBody>
        </p:sp>
        <p:sp>
          <p:nvSpPr>
            <p:cNvPr id="52" name="rc52"/>
            <p:cNvSpPr/>
            <p:nvPr/>
          </p:nvSpPr>
          <p:spPr>
            <a:xfrm>
              <a:off x="1719413" y="4251488"/>
              <a:ext cx="437797" cy="30228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3" name="rc53"/>
            <p:cNvSpPr/>
            <p:nvPr/>
          </p:nvSpPr>
          <p:spPr>
            <a:xfrm>
              <a:off x="2157210" y="4251488"/>
              <a:ext cx="437797" cy="30228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4" name="rc54"/>
            <p:cNvSpPr/>
            <p:nvPr/>
          </p:nvSpPr>
          <p:spPr>
            <a:xfrm>
              <a:off x="2595008" y="4251488"/>
              <a:ext cx="437797" cy="30228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5" name="rc55"/>
            <p:cNvSpPr/>
            <p:nvPr/>
          </p:nvSpPr>
          <p:spPr>
            <a:xfrm>
              <a:off x="3032805" y="4251488"/>
              <a:ext cx="437797" cy="30228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6" name="rc56"/>
            <p:cNvSpPr/>
            <p:nvPr/>
          </p:nvSpPr>
          <p:spPr>
            <a:xfrm>
              <a:off x="3470603" y="4251488"/>
              <a:ext cx="437797" cy="30228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7" name="rc57"/>
            <p:cNvSpPr/>
            <p:nvPr/>
          </p:nvSpPr>
          <p:spPr>
            <a:xfrm>
              <a:off x="3908400" y="4251488"/>
              <a:ext cx="437797" cy="30228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8" name="rc58"/>
            <p:cNvSpPr/>
            <p:nvPr/>
          </p:nvSpPr>
          <p:spPr>
            <a:xfrm>
              <a:off x="4346198" y="4251488"/>
              <a:ext cx="437797" cy="30228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9" name="rc59"/>
            <p:cNvSpPr/>
            <p:nvPr/>
          </p:nvSpPr>
          <p:spPr>
            <a:xfrm>
              <a:off x="4783995" y="4251488"/>
              <a:ext cx="437797" cy="30228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0" name="rc60"/>
            <p:cNvSpPr/>
            <p:nvPr/>
          </p:nvSpPr>
          <p:spPr>
            <a:xfrm>
              <a:off x="5221793" y="4251488"/>
              <a:ext cx="437797" cy="30228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1" name="rc61"/>
            <p:cNvSpPr/>
            <p:nvPr/>
          </p:nvSpPr>
          <p:spPr>
            <a:xfrm>
              <a:off x="5659590" y="4251488"/>
              <a:ext cx="437797" cy="302285"/>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62" name="rc62"/>
            <p:cNvSpPr/>
            <p:nvPr/>
          </p:nvSpPr>
          <p:spPr>
            <a:xfrm>
              <a:off x="6097388" y="4251488"/>
              <a:ext cx="437797" cy="302285"/>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63" name="rc63"/>
            <p:cNvSpPr/>
            <p:nvPr/>
          </p:nvSpPr>
          <p:spPr>
            <a:xfrm>
              <a:off x="6535185" y="4251488"/>
              <a:ext cx="437797" cy="302285"/>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64" name="rc64"/>
            <p:cNvSpPr/>
            <p:nvPr/>
          </p:nvSpPr>
          <p:spPr>
            <a:xfrm>
              <a:off x="6972983" y="4251488"/>
              <a:ext cx="437797" cy="302285"/>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65" name="rc65"/>
            <p:cNvSpPr/>
            <p:nvPr/>
          </p:nvSpPr>
          <p:spPr>
            <a:xfrm>
              <a:off x="7410780" y="4251488"/>
              <a:ext cx="437797" cy="302285"/>
            </a:xfrm>
            <a:prstGeom prst="rect">
              <a:avLst/>
            </a:prstGeom>
            <a:solidFill>
              <a:srgbClr val="E73F1C">
                <a:alpha val="100000"/>
              </a:srgbClr>
            </a:solidFill>
            <a:ln w="2710" cap="flat">
              <a:solidFill>
                <a:srgbClr val="FFFFFF">
                  <a:alpha val="100000"/>
                </a:srgbClr>
              </a:solidFill>
              <a:prstDash val="solid"/>
              <a:miter/>
            </a:ln>
          </p:spPr>
          <p:txBody>
            <a:bodyPr/>
            <a:lstStyle/>
            <a:p/>
          </p:txBody>
        </p:sp>
        <p:sp>
          <p:nvSpPr>
            <p:cNvPr id="66" name="rc66"/>
            <p:cNvSpPr/>
            <p:nvPr/>
          </p:nvSpPr>
          <p:spPr>
            <a:xfrm>
              <a:off x="7848578" y="4251488"/>
              <a:ext cx="437797" cy="302285"/>
            </a:xfrm>
            <a:prstGeom prst="rect">
              <a:avLst/>
            </a:prstGeom>
            <a:solidFill>
              <a:srgbClr val="F67F1F">
                <a:alpha val="100000"/>
              </a:srgbClr>
            </a:solidFill>
            <a:ln w="2710" cap="flat">
              <a:solidFill>
                <a:srgbClr val="FFFFFF">
                  <a:alpha val="100000"/>
                </a:srgbClr>
              </a:solidFill>
              <a:prstDash val="solid"/>
              <a:miter/>
            </a:ln>
          </p:spPr>
          <p:txBody>
            <a:bodyPr/>
            <a:lstStyle/>
            <a:p/>
          </p:txBody>
        </p:sp>
        <p:sp>
          <p:nvSpPr>
            <p:cNvPr id="67" name="rc67"/>
            <p:cNvSpPr/>
            <p:nvPr/>
          </p:nvSpPr>
          <p:spPr>
            <a:xfrm>
              <a:off x="8286375" y="4251488"/>
              <a:ext cx="437797" cy="302285"/>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68" name="tx68"/>
            <p:cNvSpPr/>
            <p:nvPr/>
          </p:nvSpPr>
          <p:spPr>
            <a:xfrm>
              <a:off x="8445015" y="31546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69" name="tx69"/>
            <p:cNvSpPr/>
            <p:nvPr/>
          </p:nvSpPr>
          <p:spPr>
            <a:xfrm>
              <a:off x="7569420" y="16432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0" name="tx70"/>
            <p:cNvSpPr/>
            <p:nvPr/>
          </p:nvSpPr>
          <p:spPr>
            <a:xfrm>
              <a:off x="8007217" y="16432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1" name="tx71"/>
            <p:cNvSpPr/>
            <p:nvPr/>
          </p:nvSpPr>
          <p:spPr>
            <a:xfrm>
              <a:off x="8445015" y="16432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2" name="tx72"/>
            <p:cNvSpPr/>
            <p:nvPr/>
          </p:nvSpPr>
          <p:spPr>
            <a:xfrm>
              <a:off x="7131622" y="1340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3" name="tx73"/>
            <p:cNvSpPr/>
            <p:nvPr/>
          </p:nvSpPr>
          <p:spPr>
            <a:xfrm>
              <a:off x="7569420" y="1340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 name="tx74"/>
            <p:cNvSpPr/>
            <p:nvPr/>
          </p:nvSpPr>
          <p:spPr>
            <a:xfrm>
              <a:off x="8007217" y="1340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 name="tx75"/>
            <p:cNvSpPr/>
            <p:nvPr/>
          </p:nvSpPr>
          <p:spPr>
            <a:xfrm>
              <a:off x="8445015" y="13409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 name="tx76"/>
            <p:cNvSpPr/>
            <p:nvPr/>
          </p:nvSpPr>
          <p:spPr>
            <a:xfrm>
              <a:off x="7569420" y="1945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7" name="tx77"/>
            <p:cNvSpPr/>
            <p:nvPr/>
          </p:nvSpPr>
          <p:spPr>
            <a:xfrm>
              <a:off x="8007217" y="1945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78" name="tx78"/>
            <p:cNvSpPr/>
            <p:nvPr/>
          </p:nvSpPr>
          <p:spPr>
            <a:xfrm>
              <a:off x="8445015" y="1945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9" name="tx79"/>
            <p:cNvSpPr/>
            <p:nvPr/>
          </p:nvSpPr>
          <p:spPr>
            <a:xfrm>
              <a:off x="8445015" y="25501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0" name="tx80"/>
            <p:cNvSpPr/>
            <p:nvPr/>
          </p:nvSpPr>
          <p:spPr>
            <a:xfrm>
              <a:off x="8007217" y="49683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1" name="tx81"/>
            <p:cNvSpPr/>
            <p:nvPr/>
          </p:nvSpPr>
          <p:spPr>
            <a:xfrm>
              <a:off x="8445015" y="34569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82" name="tx82"/>
            <p:cNvSpPr/>
            <p:nvPr/>
          </p:nvSpPr>
          <p:spPr>
            <a:xfrm>
              <a:off x="8007217" y="37592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83" name="tx83"/>
            <p:cNvSpPr/>
            <p:nvPr/>
          </p:nvSpPr>
          <p:spPr>
            <a:xfrm>
              <a:off x="8445015" y="37592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84" name="tx84"/>
            <p:cNvSpPr/>
            <p:nvPr/>
          </p:nvSpPr>
          <p:spPr>
            <a:xfrm>
              <a:off x="8445015" y="40615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85" name="tx85"/>
            <p:cNvSpPr/>
            <p:nvPr/>
          </p:nvSpPr>
          <p:spPr>
            <a:xfrm>
              <a:off x="8007217" y="28523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86" name="tx86"/>
            <p:cNvSpPr/>
            <p:nvPr/>
          </p:nvSpPr>
          <p:spPr>
            <a:xfrm>
              <a:off x="8445015" y="28523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7" name="tx87"/>
            <p:cNvSpPr/>
            <p:nvPr/>
          </p:nvSpPr>
          <p:spPr>
            <a:xfrm>
              <a:off x="8445015" y="22478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8" name="tx88"/>
            <p:cNvSpPr/>
            <p:nvPr/>
          </p:nvSpPr>
          <p:spPr>
            <a:xfrm>
              <a:off x="7131622" y="16432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89" name="tx89"/>
            <p:cNvSpPr/>
            <p:nvPr/>
          </p:nvSpPr>
          <p:spPr>
            <a:xfrm>
              <a:off x="6256027" y="1945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90" name="tx90"/>
            <p:cNvSpPr/>
            <p:nvPr/>
          </p:nvSpPr>
          <p:spPr>
            <a:xfrm>
              <a:off x="6693825" y="1945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91" name="tx91"/>
            <p:cNvSpPr/>
            <p:nvPr/>
          </p:nvSpPr>
          <p:spPr>
            <a:xfrm>
              <a:off x="7131622" y="1945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92" name="tx92"/>
            <p:cNvSpPr/>
            <p:nvPr/>
          </p:nvSpPr>
          <p:spPr>
            <a:xfrm>
              <a:off x="6693825" y="5270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93" name="tx93"/>
            <p:cNvSpPr/>
            <p:nvPr/>
          </p:nvSpPr>
          <p:spPr>
            <a:xfrm>
              <a:off x="7569420" y="5270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94" name="tx94"/>
            <p:cNvSpPr/>
            <p:nvPr/>
          </p:nvSpPr>
          <p:spPr>
            <a:xfrm>
              <a:off x="8007217" y="5270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95" name="tx95"/>
            <p:cNvSpPr/>
            <p:nvPr/>
          </p:nvSpPr>
          <p:spPr>
            <a:xfrm>
              <a:off x="8445015" y="52706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96" name="tx96"/>
            <p:cNvSpPr/>
            <p:nvPr/>
          </p:nvSpPr>
          <p:spPr>
            <a:xfrm>
              <a:off x="6256027" y="49683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97" name="tx97"/>
            <p:cNvSpPr/>
            <p:nvPr/>
          </p:nvSpPr>
          <p:spPr>
            <a:xfrm>
              <a:off x="6693825" y="49683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98" name="tx98"/>
            <p:cNvSpPr/>
            <p:nvPr/>
          </p:nvSpPr>
          <p:spPr>
            <a:xfrm>
              <a:off x="7131622" y="49683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99" name="tx99"/>
            <p:cNvSpPr/>
            <p:nvPr/>
          </p:nvSpPr>
          <p:spPr>
            <a:xfrm>
              <a:off x="7569420" y="49683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00" name="tx100"/>
            <p:cNvSpPr/>
            <p:nvPr/>
          </p:nvSpPr>
          <p:spPr>
            <a:xfrm>
              <a:off x="8445015" y="49683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01" name="tx101"/>
            <p:cNvSpPr/>
            <p:nvPr/>
          </p:nvSpPr>
          <p:spPr>
            <a:xfrm>
              <a:off x="8007217" y="34569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02" name="tx102"/>
            <p:cNvSpPr/>
            <p:nvPr/>
          </p:nvSpPr>
          <p:spPr>
            <a:xfrm>
              <a:off x="7131622" y="4666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03" name="tx103"/>
            <p:cNvSpPr/>
            <p:nvPr/>
          </p:nvSpPr>
          <p:spPr>
            <a:xfrm>
              <a:off x="7569420" y="4666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04" name="tx104"/>
            <p:cNvSpPr/>
            <p:nvPr/>
          </p:nvSpPr>
          <p:spPr>
            <a:xfrm>
              <a:off x="8007217" y="4666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05" name="tx105"/>
            <p:cNvSpPr/>
            <p:nvPr/>
          </p:nvSpPr>
          <p:spPr>
            <a:xfrm>
              <a:off x="8445015" y="4666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06" name="tx106"/>
            <p:cNvSpPr/>
            <p:nvPr/>
          </p:nvSpPr>
          <p:spPr>
            <a:xfrm>
              <a:off x="7569420" y="37592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07" name="tx107"/>
            <p:cNvSpPr/>
            <p:nvPr/>
          </p:nvSpPr>
          <p:spPr>
            <a:xfrm>
              <a:off x="5818230" y="40615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08" name="tx108"/>
            <p:cNvSpPr/>
            <p:nvPr/>
          </p:nvSpPr>
          <p:spPr>
            <a:xfrm>
              <a:off x="6256027" y="40615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09" name="tx109"/>
            <p:cNvSpPr/>
            <p:nvPr/>
          </p:nvSpPr>
          <p:spPr>
            <a:xfrm>
              <a:off x="6693825" y="40615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10" name="tx110"/>
            <p:cNvSpPr/>
            <p:nvPr/>
          </p:nvSpPr>
          <p:spPr>
            <a:xfrm>
              <a:off x="7131622" y="40615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11" name="tx111"/>
            <p:cNvSpPr/>
            <p:nvPr/>
          </p:nvSpPr>
          <p:spPr>
            <a:xfrm>
              <a:off x="7569420" y="40615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12" name="tx112"/>
            <p:cNvSpPr/>
            <p:nvPr/>
          </p:nvSpPr>
          <p:spPr>
            <a:xfrm>
              <a:off x="8007217" y="40615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13" name="tx113"/>
            <p:cNvSpPr/>
            <p:nvPr/>
          </p:nvSpPr>
          <p:spPr>
            <a:xfrm>
              <a:off x="7569420" y="28523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114" name="tx114"/>
            <p:cNvSpPr/>
            <p:nvPr/>
          </p:nvSpPr>
          <p:spPr>
            <a:xfrm>
              <a:off x="7569420" y="22478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15" name="tx115"/>
            <p:cNvSpPr/>
            <p:nvPr/>
          </p:nvSpPr>
          <p:spPr>
            <a:xfrm>
              <a:off x="8007217" y="22478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16" name="tx116"/>
            <p:cNvSpPr/>
            <p:nvPr/>
          </p:nvSpPr>
          <p:spPr>
            <a:xfrm>
              <a:off x="1908182" y="43638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17" name="tx117"/>
            <p:cNvSpPr/>
            <p:nvPr/>
          </p:nvSpPr>
          <p:spPr>
            <a:xfrm>
              <a:off x="2345980" y="43638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18" name="tx118"/>
            <p:cNvSpPr/>
            <p:nvPr/>
          </p:nvSpPr>
          <p:spPr>
            <a:xfrm>
              <a:off x="2783777" y="43638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19" name="tx119"/>
            <p:cNvSpPr/>
            <p:nvPr/>
          </p:nvSpPr>
          <p:spPr>
            <a:xfrm>
              <a:off x="3221575" y="43638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20" name="tx120"/>
            <p:cNvSpPr/>
            <p:nvPr/>
          </p:nvSpPr>
          <p:spPr>
            <a:xfrm>
              <a:off x="3659372" y="43638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21" name="tx121"/>
            <p:cNvSpPr/>
            <p:nvPr/>
          </p:nvSpPr>
          <p:spPr>
            <a:xfrm>
              <a:off x="4097169" y="43638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22" name="tx122"/>
            <p:cNvSpPr/>
            <p:nvPr/>
          </p:nvSpPr>
          <p:spPr>
            <a:xfrm>
              <a:off x="4534967" y="43638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23" name="tx123"/>
            <p:cNvSpPr/>
            <p:nvPr/>
          </p:nvSpPr>
          <p:spPr>
            <a:xfrm>
              <a:off x="4972764" y="43638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24" name="tx124"/>
            <p:cNvSpPr/>
            <p:nvPr/>
          </p:nvSpPr>
          <p:spPr>
            <a:xfrm>
              <a:off x="5410562" y="43638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25" name="tx125"/>
            <p:cNvSpPr/>
            <p:nvPr/>
          </p:nvSpPr>
          <p:spPr>
            <a:xfrm>
              <a:off x="5848359" y="43638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26" name="tx126"/>
            <p:cNvSpPr/>
            <p:nvPr/>
          </p:nvSpPr>
          <p:spPr>
            <a:xfrm>
              <a:off x="6286157" y="43638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27" name="tx127"/>
            <p:cNvSpPr/>
            <p:nvPr/>
          </p:nvSpPr>
          <p:spPr>
            <a:xfrm>
              <a:off x="6723954" y="43638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28" name="tx128"/>
            <p:cNvSpPr/>
            <p:nvPr/>
          </p:nvSpPr>
          <p:spPr>
            <a:xfrm>
              <a:off x="7161752" y="43638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129" name="tx129"/>
            <p:cNvSpPr/>
            <p:nvPr/>
          </p:nvSpPr>
          <p:spPr>
            <a:xfrm>
              <a:off x="7569420" y="43638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30" name="tx130"/>
            <p:cNvSpPr/>
            <p:nvPr/>
          </p:nvSpPr>
          <p:spPr>
            <a:xfrm>
              <a:off x="8007217" y="43638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31" name="tx131"/>
            <p:cNvSpPr/>
            <p:nvPr/>
          </p:nvSpPr>
          <p:spPr>
            <a:xfrm>
              <a:off x="8445015" y="43638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32" name="rc132"/>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33" name="rc133"/>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34" name="rc134"/>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35" name="rc135"/>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36" name="rc136"/>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37" name="rc137"/>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38" name="rc138"/>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39" name="rc139"/>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40" name="rc140"/>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41" name="rc141"/>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42" name="rc142"/>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43" name="rc143"/>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44" name="rc144"/>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45" name="rc145"/>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46" name="rc146"/>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47" name="rc147"/>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48" name="rc148"/>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49" name="rc149"/>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50" name="rc150"/>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51" name="rc151"/>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52" name="rc152"/>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53" name="rc153"/>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54" name="rc154"/>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55" name="rc155"/>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56" name="rc156"/>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57" name="rc157"/>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58" name="rc158"/>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59" name="rc159"/>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60" name="rc160"/>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61" name="rc161"/>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62" name="rc162"/>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63" name="rc163"/>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64" name="rc164"/>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65" name="rc165"/>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66" name="rc166"/>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67" name="rc167"/>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68" name="rc168"/>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69" name="rc169"/>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70" name="rc170"/>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71" name="rc171"/>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72" name="rc172"/>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73" name="rc173"/>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74" name="rc174"/>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75" name="rc175"/>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76" name="rc176"/>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77" name="rc177"/>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78" name="rc178"/>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79" name="rc179"/>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80" name="rc180"/>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81" name="rc181"/>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82" name="rc182"/>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83" name="rc183"/>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84" name="rc184"/>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85" name="rc185"/>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86" name="rc186"/>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87" name="rc187"/>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88" name="rc188"/>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89" name="rc189"/>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90" name="rc190"/>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91" name="rc191"/>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92" name="rc192"/>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93" name="rc193"/>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94" name="rc194"/>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95" name="rc195"/>
            <p:cNvSpPr/>
            <p:nvPr/>
          </p:nvSpPr>
          <p:spPr>
            <a:xfrm>
              <a:off x="1719413" y="4251488"/>
              <a:ext cx="7004759" cy="302285"/>
            </a:xfrm>
            <a:prstGeom prst="rect">
              <a:avLst/>
            </a:prstGeom>
            <a:noFill/>
            <a:ln w="27101" cap="flat">
              <a:solidFill>
                <a:srgbClr val="000000">
                  <a:alpha val="100000"/>
                </a:srgbClr>
              </a:solidFill>
              <a:prstDash val="solid"/>
              <a:miter/>
            </a:ln>
          </p:spPr>
          <p:txBody>
            <a:bodyPr/>
            <a:lstStyle/>
            <a:p/>
          </p:txBody>
        </p:sp>
        <p:sp>
          <p:nvSpPr>
            <p:cNvPr id="196" name="tx196"/>
            <p:cNvSpPr/>
            <p:nvPr/>
          </p:nvSpPr>
          <p:spPr>
            <a:xfrm rot="-2700000">
              <a:off x="185741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97" name="tx197"/>
            <p:cNvSpPr/>
            <p:nvPr/>
          </p:nvSpPr>
          <p:spPr>
            <a:xfrm rot="-2700000">
              <a:off x="2296725"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98" name="tx198"/>
            <p:cNvSpPr/>
            <p:nvPr/>
          </p:nvSpPr>
          <p:spPr>
            <a:xfrm rot="-2700000">
              <a:off x="273300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99" name="tx199"/>
            <p:cNvSpPr/>
            <p:nvPr/>
          </p:nvSpPr>
          <p:spPr>
            <a:xfrm rot="-2700000">
              <a:off x="317080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200" name="tx200"/>
            <p:cNvSpPr/>
            <p:nvPr/>
          </p:nvSpPr>
          <p:spPr>
            <a:xfrm rot="-2700000">
              <a:off x="360860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201" name="tx201"/>
            <p:cNvSpPr/>
            <p:nvPr/>
          </p:nvSpPr>
          <p:spPr>
            <a:xfrm rot="-2700000">
              <a:off x="404640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202" name="tx202"/>
            <p:cNvSpPr/>
            <p:nvPr/>
          </p:nvSpPr>
          <p:spPr>
            <a:xfrm rot="-2700000">
              <a:off x="448419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203" name="tx203"/>
            <p:cNvSpPr/>
            <p:nvPr/>
          </p:nvSpPr>
          <p:spPr>
            <a:xfrm rot="-2700000">
              <a:off x="492199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204" name="tx204"/>
            <p:cNvSpPr/>
            <p:nvPr/>
          </p:nvSpPr>
          <p:spPr>
            <a:xfrm rot="-2700000">
              <a:off x="535979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205" name="tx205"/>
            <p:cNvSpPr/>
            <p:nvPr/>
          </p:nvSpPr>
          <p:spPr>
            <a:xfrm rot="-2700000">
              <a:off x="579759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206" name="tx206"/>
            <p:cNvSpPr/>
            <p:nvPr/>
          </p:nvSpPr>
          <p:spPr>
            <a:xfrm rot="-2700000">
              <a:off x="623538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207" name="tx207"/>
            <p:cNvSpPr/>
            <p:nvPr/>
          </p:nvSpPr>
          <p:spPr>
            <a:xfrm rot="-2700000">
              <a:off x="667318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208" name="tx208"/>
            <p:cNvSpPr/>
            <p:nvPr/>
          </p:nvSpPr>
          <p:spPr>
            <a:xfrm rot="-2700000">
              <a:off x="711098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209" name="tx209"/>
            <p:cNvSpPr/>
            <p:nvPr/>
          </p:nvSpPr>
          <p:spPr>
            <a:xfrm rot="-2700000">
              <a:off x="754878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210" name="tx210"/>
            <p:cNvSpPr/>
            <p:nvPr/>
          </p:nvSpPr>
          <p:spPr>
            <a:xfrm rot="-2700000">
              <a:off x="798657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211" name="tx211"/>
            <p:cNvSpPr/>
            <p:nvPr/>
          </p:nvSpPr>
          <p:spPr>
            <a:xfrm rot="-2700000">
              <a:off x="842437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212" name="tx212"/>
            <p:cNvSpPr/>
            <p:nvPr/>
          </p:nvSpPr>
          <p:spPr>
            <a:xfrm>
              <a:off x="886378" y="5259423"/>
              <a:ext cx="420166"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GAMBIA</a:t>
              </a:r>
            </a:p>
          </p:txBody>
        </p:sp>
        <p:sp>
          <p:nvSpPr>
            <p:cNvPr id="213" name="tx213"/>
            <p:cNvSpPr/>
            <p:nvPr/>
          </p:nvSpPr>
          <p:spPr>
            <a:xfrm>
              <a:off x="892322" y="4957138"/>
              <a:ext cx="414223"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LIBERIA</a:t>
              </a:r>
            </a:p>
          </p:txBody>
        </p:sp>
        <p:sp>
          <p:nvSpPr>
            <p:cNvPr id="214" name="tx214"/>
            <p:cNvSpPr/>
            <p:nvPr/>
          </p:nvSpPr>
          <p:spPr>
            <a:xfrm>
              <a:off x="648543" y="4654853"/>
              <a:ext cx="658002"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MAURITANIA</a:t>
              </a:r>
            </a:p>
          </p:txBody>
        </p:sp>
        <p:sp>
          <p:nvSpPr>
            <p:cNvPr id="215" name="tx215"/>
            <p:cNvSpPr/>
            <p:nvPr/>
          </p:nvSpPr>
          <p:spPr>
            <a:xfrm>
              <a:off x="708527" y="4352567"/>
              <a:ext cx="598017" cy="77358"/>
            </a:xfrm>
            <a:prstGeom prst="rect">
              <a:avLst/>
            </a:prstGeom>
            <a:noFill/>
          </p:spPr>
          <p:txBody>
            <a:bodyPr lIns="0" rIns="0" tIns="0" bIns="0" anchorCtr="1" anchor="ctr" wrap="none"/>
            <a:lstStyle/>
            <a:p>
              <a:pPr algn="l" marL="0" marR="0" indent="0">
                <a:spcBef>
                  <a:spcPts val="0"/>
                </a:spcBef>
                <a:spcAft>
                  <a:spcPts val="0"/>
                </a:spcAft>
              </a:pPr>
              <a:r>
                <a:rPr sz="850" i="0" b="1">
                  <a:solidFill>
                    <a:srgbClr val="4D4D4D">
                      <a:alpha val="100000"/>
                    </a:srgbClr>
                  </a:solidFill>
                  <a:latin typeface="Arial"/>
                  <a:cs typeface="Arial"/>
                </a:rPr>
                <a:t>AFRO-West</a:t>
              </a:r>
            </a:p>
          </p:txBody>
        </p:sp>
        <p:sp>
          <p:nvSpPr>
            <p:cNvPr id="216" name="tx216"/>
            <p:cNvSpPr/>
            <p:nvPr/>
          </p:nvSpPr>
          <p:spPr>
            <a:xfrm>
              <a:off x="796218" y="4050282"/>
              <a:ext cx="510326"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SENEGAL</a:t>
              </a:r>
            </a:p>
          </p:txBody>
        </p:sp>
        <p:sp>
          <p:nvSpPr>
            <p:cNvPr id="217" name="tx217"/>
            <p:cNvSpPr/>
            <p:nvPr/>
          </p:nvSpPr>
          <p:spPr>
            <a:xfrm>
              <a:off x="862421" y="3747997"/>
              <a:ext cx="44412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NIGERIA</a:t>
              </a:r>
            </a:p>
          </p:txBody>
        </p:sp>
        <p:sp>
          <p:nvSpPr>
            <p:cNvPr id="218" name="tx218"/>
            <p:cNvSpPr/>
            <p:nvPr/>
          </p:nvSpPr>
          <p:spPr>
            <a:xfrm>
              <a:off x="1054445" y="3445712"/>
              <a:ext cx="25210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MALI</a:t>
              </a:r>
            </a:p>
          </p:txBody>
        </p:sp>
        <p:sp>
          <p:nvSpPr>
            <p:cNvPr id="219" name="tx219"/>
            <p:cNvSpPr/>
            <p:nvPr/>
          </p:nvSpPr>
          <p:spPr>
            <a:xfrm>
              <a:off x="976446" y="3143426"/>
              <a:ext cx="33009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BENIN</a:t>
              </a:r>
            </a:p>
          </p:txBody>
        </p:sp>
        <p:sp>
          <p:nvSpPr>
            <p:cNvPr id="220" name="tx220"/>
            <p:cNvSpPr/>
            <p:nvPr/>
          </p:nvSpPr>
          <p:spPr>
            <a:xfrm>
              <a:off x="508182" y="2841141"/>
              <a:ext cx="402153"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SIERRA</a:t>
              </a:r>
            </a:p>
          </p:txBody>
        </p:sp>
        <p:sp>
          <p:nvSpPr>
            <p:cNvPr id="221" name="tx221"/>
            <p:cNvSpPr/>
            <p:nvPr/>
          </p:nvSpPr>
          <p:spPr>
            <a:xfrm>
              <a:off x="940328" y="2841141"/>
              <a:ext cx="36621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LEONE</a:t>
              </a:r>
            </a:p>
          </p:txBody>
        </p:sp>
        <p:sp>
          <p:nvSpPr>
            <p:cNvPr id="222" name="tx222"/>
            <p:cNvSpPr/>
            <p:nvPr/>
          </p:nvSpPr>
          <p:spPr>
            <a:xfrm>
              <a:off x="922405" y="2538856"/>
              <a:ext cx="384139"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GHANA</a:t>
              </a:r>
            </a:p>
          </p:txBody>
        </p:sp>
        <p:sp>
          <p:nvSpPr>
            <p:cNvPr id="223" name="tx223"/>
            <p:cNvSpPr/>
            <p:nvPr/>
          </p:nvSpPr>
          <p:spPr>
            <a:xfrm>
              <a:off x="990437" y="2236571"/>
              <a:ext cx="31610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TOGO</a:t>
              </a:r>
            </a:p>
          </p:txBody>
        </p:sp>
        <p:sp>
          <p:nvSpPr>
            <p:cNvPr id="224" name="tx224"/>
            <p:cNvSpPr/>
            <p:nvPr/>
          </p:nvSpPr>
          <p:spPr>
            <a:xfrm>
              <a:off x="508456" y="1934285"/>
              <a:ext cx="30001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COTE</a:t>
              </a:r>
            </a:p>
          </p:txBody>
        </p:sp>
        <p:sp>
          <p:nvSpPr>
            <p:cNvPr id="225" name="tx225"/>
            <p:cNvSpPr/>
            <p:nvPr/>
          </p:nvSpPr>
          <p:spPr>
            <a:xfrm>
              <a:off x="838463" y="1934285"/>
              <a:ext cx="468081"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D’IVOIRE</a:t>
              </a:r>
            </a:p>
          </p:txBody>
        </p:sp>
        <p:sp>
          <p:nvSpPr>
            <p:cNvPr id="226" name="tx226"/>
            <p:cNvSpPr/>
            <p:nvPr/>
          </p:nvSpPr>
          <p:spPr>
            <a:xfrm>
              <a:off x="508274" y="1632000"/>
              <a:ext cx="480151"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BURKINA</a:t>
              </a:r>
            </a:p>
          </p:txBody>
        </p:sp>
        <p:sp>
          <p:nvSpPr>
            <p:cNvPr id="227" name="tx227"/>
            <p:cNvSpPr/>
            <p:nvPr/>
          </p:nvSpPr>
          <p:spPr>
            <a:xfrm>
              <a:off x="1018417" y="1632000"/>
              <a:ext cx="28812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FASO</a:t>
              </a:r>
            </a:p>
          </p:txBody>
        </p:sp>
        <p:sp>
          <p:nvSpPr>
            <p:cNvPr id="228" name="tx228"/>
            <p:cNvSpPr/>
            <p:nvPr/>
          </p:nvSpPr>
          <p:spPr>
            <a:xfrm>
              <a:off x="598251" y="1329715"/>
              <a:ext cx="306141"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CABO</a:t>
              </a:r>
            </a:p>
          </p:txBody>
        </p:sp>
        <p:sp>
          <p:nvSpPr>
            <p:cNvPr id="229" name="tx229"/>
            <p:cNvSpPr/>
            <p:nvPr/>
          </p:nvSpPr>
          <p:spPr>
            <a:xfrm>
              <a:off x="934384" y="1329715"/>
              <a:ext cx="37216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VERDE</a:t>
              </a:r>
            </a:p>
          </p:txBody>
        </p:sp>
        <p:sp>
          <p:nvSpPr>
            <p:cNvPr id="230" name="tx230"/>
            <p:cNvSpPr/>
            <p:nvPr/>
          </p:nvSpPr>
          <p:spPr>
            <a:xfrm>
              <a:off x="3277134" y="5845885"/>
              <a:ext cx="16597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  </a:t>
              </a:r>
            </a:p>
          </p:txBody>
        </p:sp>
        <p:pic>
          <p:nvPicPr>
            <p:cNvPr id="231" name="pic231"/>
            <p:cNvPicPr/>
            <p:nvPr/>
          </p:nvPicPr>
          <p:blipFill>
            <a:blip r:embed="rId2" cstate="print"/>
            <a:stretch>
              <a:fillRect/>
            </a:stretch>
          </p:blipFill>
          <p:spPr>
            <a:xfrm>
              <a:off x="5006451" y="5699625"/>
              <a:ext cx="2160000" cy="219455"/>
            </a:xfrm>
            <a:prstGeom prst="rect">
              <a:avLst/>
            </a:prstGeom>
          </p:spPr>
        </p:pic>
        <p:sp>
          <p:nvSpPr>
            <p:cNvPr id="232" name="pl232"/>
            <p:cNvSpPr/>
            <p:nvPr/>
          </p:nvSpPr>
          <p:spPr>
            <a:xfrm>
              <a:off x="5010051"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33" name="pl233"/>
            <p:cNvSpPr/>
            <p:nvPr/>
          </p:nvSpPr>
          <p:spPr>
            <a:xfrm>
              <a:off x="5553687"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34" name="pl234"/>
            <p:cNvSpPr/>
            <p:nvPr/>
          </p:nvSpPr>
          <p:spPr>
            <a:xfrm>
              <a:off x="6097324"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35" name="pl235"/>
            <p:cNvSpPr/>
            <p:nvPr/>
          </p:nvSpPr>
          <p:spPr>
            <a:xfrm>
              <a:off x="6640960"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36" name="pl236"/>
            <p:cNvSpPr/>
            <p:nvPr/>
          </p:nvSpPr>
          <p:spPr>
            <a:xfrm>
              <a:off x="5010051"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37" name="pl237"/>
            <p:cNvSpPr/>
            <p:nvPr/>
          </p:nvSpPr>
          <p:spPr>
            <a:xfrm>
              <a:off x="5553687"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38" name="pl238"/>
            <p:cNvSpPr/>
            <p:nvPr/>
          </p:nvSpPr>
          <p:spPr>
            <a:xfrm>
              <a:off x="6097324"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39" name="pl239"/>
            <p:cNvSpPr/>
            <p:nvPr/>
          </p:nvSpPr>
          <p:spPr>
            <a:xfrm>
              <a:off x="6640960"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40" name="tx240"/>
            <p:cNvSpPr/>
            <p:nvPr/>
          </p:nvSpPr>
          <p:spPr>
            <a:xfrm>
              <a:off x="4978961" y="598867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241" name="tx241"/>
            <p:cNvSpPr/>
            <p:nvPr/>
          </p:nvSpPr>
          <p:spPr>
            <a:xfrm>
              <a:off x="5491508"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a:t>
              </a:r>
            </a:p>
          </p:txBody>
        </p:sp>
        <p:sp>
          <p:nvSpPr>
            <p:cNvPr id="242" name="tx242"/>
            <p:cNvSpPr/>
            <p:nvPr/>
          </p:nvSpPr>
          <p:spPr>
            <a:xfrm>
              <a:off x="6035144"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50</a:t>
              </a:r>
            </a:p>
          </p:txBody>
        </p:sp>
        <p:sp>
          <p:nvSpPr>
            <p:cNvPr id="243" name="tx243"/>
            <p:cNvSpPr/>
            <p:nvPr/>
          </p:nvSpPr>
          <p:spPr>
            <a:xfrm>
              <a:off x="6578781"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75</a:t>
              </a:r>
            </a:p>
          </p:txBody>
        </p:sp>
        <p:sp>
          <p:nvSpPr>
            <p:cNvPr id="244" name="tx244"/>
            <p:cNvSpPr/>
            <p:nvPr/>
          </p:nvSpPr>
          <p:spPr>
            <a:xfrm>
              <a:off x="1369175" y="435349"/>
              <a:ext cx="519854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HPVc programme coverage, girls, by country, AFRO-West, 2010-2025</a:t>
              </a:r>
            </a:p>
          </p:txBody>
        </p:sp>
        <p:sp>
          <p:nvSpPr>
            <p:cNvPr id="245" name="tx245"/>
            <p:cNvSpPr/>
            <p:nvPr/>
          </p:nvSpPr>
          <p:spPr>
            <a:xfrm>
              <a:off x="4912427"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46" name="tx246"/>
            <p:cNvSpPr/>
            <p:nvPr/>
          </p:nvSpPr>
          <p:spPr>
            <a:xfrm>
              <a:off x="4588547" y="6352059"/>
              <a:ext cx="44858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Only countries with HPV introduction and where estimates were made are displayed.</a:t>
              </a:r>
            </a:p>
          </p:txBody>
        </p:sp>
        <p:sp>
          <p:nvSpPr>
            <p:cNvPr id="247" name="tx247"/>
            <p:cNvSpPr/>
            <p:nvPr/>
          </p:nvSpPr>
          <p:spPr>
            <a:xfrm>
              <a:off x="5010451" y="6472760"/>
              <a:ext cx="40639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without HPV vaccination are included in the aggregate with a value of 0.</a:t>
              </a:r>
            </a:p>
          </p:txBody>
        </p:sp>
        <p:sp>
          <p:nvSpPr>
            <p:cNvPr id="248" name="tx248"/>
            <p:cNvSpPr/>
            <p:nvPr/>
          </p:nvSpPr>
          <p:spPr>
            <a:xfrm>
              <a:off x="5973131" y="6593460"/>
              <a:ext cx="31012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ordered based on descending coverage in 2025.</a:t>
              </a:r>
            </a:p>
          </p:txBody>
        </p:sp>
      </p:grpSp>
      <p:sp>
        <p:nvSpPr>
          <p:cNvPr id="2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'HPVc programme coverage' indicator is defined as the target population who received the last dose of HPV vaccine in the reporting year.
This heatmap shows HPVc programme coverage among girls, by country and year. The colour gradient is based on the best performing country.
In 2025, CABO VERDE had the highest HPVc coverage (99%), and GAMBIA had the lowest coverage (33%).
Countries without HPV vaccine in 2025 (n=4): ALGERIA, GUINEA, GUINEA-BISSAU, and NIGER.</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4646081"/>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384504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304401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22429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124168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504659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0" name="pl10"/>
            <p:cNvSpPr/>
            <p:nvPr/>
          </p:nvSpPr>
          <p:spPr>
            <a:xfrm>
              <a:off x="803984" y="424556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1" name="pl11"/>
            <p:cNvSpPr/>
            <p:nvPr/>
          </p:nvSpPr>
          <p:spPr>
            <a:xfrm>
              <a:off x="803984" y="3444528"/>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2" name="pl12"/>
            <p:cNvSpPr/>
            <p:nvPr/>
          </p:nvSpPr>
          <p:spPr>
            <a:xfrm>
              <a:off x="803984" y="26434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3" name="pl13"/>
            <p:cNvSpPr/>
            <p:nvPr/>
          </p:nvSpPr>
          <p:spPr>
            <a:xfrm>
              <a:off x="803984" y="1842457"/>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4" name="pl14"/>
            <p:cNvSpPr/>
            <p:nvPr/>
          </p:nvSpPr>
          <p:spPr>
            <a:xfrm>
              <a:off x="803984" y="104142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5" name="pl15"/>
            <p:cNvSpPr/>
            <p:nvPr/>
          </p:nvSpPr>
          <p:spPr>
            <a:xfrm>
              <a:off x="803984" y="144193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6" name="pl16"/>
            <p:cNvSpPr/>
            <p:nvPr/>
          </p:nvSpPr>
          <p:spPr>
            <a:xfrm>
              <a:off x="169843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9474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9104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8735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88365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94"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698435" y="2042716"/>
              <a:ext cx="6481525" cy="1241605"/>
            </a:xfrm>
            <a:custGeom>
              <a:avLst/>
              <a:pathLst>
                <a:path w="6481525" h="1241605">
                  <a:moveTo>
                    <a:pt x="0" y="1201553"/>
                  </a:moveTo>
                  <a:lnTo>
                    <a:pt x="259261" y="1241605"/>
                  </a:lnTo>
                  <a:lnTo>
                    <a:pt x="518522" y="1201553"/>
                  </a:lnTo>
                  <a:lnTo>
                    <a:pt x="777783" y="1041346"/>
                  </a:lnTo>
                  <a:lnTo>
                    <a:pt x="1037044" y="921190"/>
                  </a:lnTo>
                  <a:lnTo>
                    <a:pt x="1296305" y="801035"/>
                  </a:lnTo>
                  <a:lnTo>
                    <a:pt x="1555566" y="640828"/>
                  </a:lnTo>
                  <a:lnTo>
                    <a:pt x="1814827" y="560724"/>
                  </a:lnTo>
                  <a:lnTo>
                    <a:pt x="2074088" y="320414"/>
                  </a:lnTo>
                  <a:lnTo>
                    <a:pt x="2333349" y="80103"/>
                  </a:lnTo>
                  <a:lnTo>
                    <a:pt x="2592610" y="240310"/>
                  </a:lnTo>
                  <a:lnTo>
                    <a:pt x="2851871" y="400517"/>
                  </a:lnTo>
                  <a:lnTo>
                    <a:pt x="3111132" y="480621"/>
                  </a:lnTo>
                  <a:lnTo>
                    <a:pt x="3370393" y="520673"/>
                  </a:lnTo>
                  <a:lnTo>
                    <a:pt x="3629654" y="480621"/>
                  </a:lnTo>
                  <a:lnTo>
                    <a:pt x="3888915" y="480621"/>
                  </a:lnTo>
                  <a:lnTo>
                    <a:pt x="4148176" y="240310"/>
                  </a:lnTo>
                  <a:lnTo>
                    <a:pt x="4407437" y="200258"/>
                  </a:lnTo>
                  <a:lnTo>
                    <a:pt x="4666698" y="80103"/>
                  </a:lnTo>
                  <a:lnTo>
                    <a:pt x="4925959" y="0"/>
                  </a:lnTo>
                  <a:lnTo>
                    <a:pt x="5185220" y="160207"/>
                  </a:lnTo>
                  <a:lnTo>
                    <a:pt x="5444481" y="360465"/>
                  </a:lnTo>
                  <a:lnTo>
                    <a:pt x="5703742" y="240310"/>
                  </a:lnTo>
                  <a:lnTo>
                    <a:pt x="5963003" y="40051"/>
                  </a:lnTo>
                  <a:lnTo>
                    <a:pt x="6222264" y="40051"/>
                  </a:lnTo>
                  <a:lnTo>
                    <a:pt x="6481525" y="40051"/>
                  </a:lnTo>
                </a:path>
              </a:pathLst>
            </a:custGeom>
            <a:ln w="27101" cap="flat">
              <a:solidFill>
                <a:srgbClr val="F8766D">
                  <a:alpha val="100000"/>
                </a:srgbClr>
              </a:solidFill>
              <a:prstDash val="solid"/>
              <a:round/>
            </a:ln>
          </p:spPr>
          <p:txBody>
            <a:bodyPr/>
            <a:lstStyle/>
            <a:p/>
          </p:txBody>
        </p:sp>
        <p:sp>
          <p:nvSpPr>
            <p:cNvPr id="25" name="pl25"/>
            <p:cNvSpPr/>
            <p:nvPr/>
          </p:nvSpPr>
          <p:spPr>
            <a:xfrm>
              <a:off x="1698435" y="2963907"/>
              <a:ext cx="6481525" cy="1882433"/>
            </a:xfrm>
            <a:custGeom>
              <a:avLst/>
              <a:pathLst>
                <a:path w="6481525" h="1882433">
                  <a:moveTo>
                    <a:pt x="0" y="1842381"/>
                  </a:moveTo>
                  <a:lnTo>
                    <a:pt x="259261" y="1882433"/>
                  </a:lnTo>
                  <a:lnTo>
                    <a:pt x="518522" y="1842381"/>
                  </a:lnTo>
                  <a:lnTo>
                    <a:pt x="777783" y="1842381"/>
                  </a:lnTo>
                  <a:lnTo>
                    <a:pt x="1037044" y="1842381"/>
                  </a:lnTo>
                  <a:lnTo>
                    <a:pt x="1296305" y="1882433"/>
                  </a:lnTo>
                  <a:lnTo>
                    <a:pt x="1555566" y="1882433"/>
                  </a:lnTo>
                  <a:lnTo>
                    <a:pt x="1814827" y="1882433"/>
                  </a:lnTo>
                  <a:lnTo>
                    <a:pt x="2074088" y="1882433"/>
                  </a:lnTo>
                  <a:lnTo>
                    <a:pt x="2333349" y="1882433"/>
                  </a:lnTo>
                  <a:lnTo>
                    <a:pt x="2592610" y="1882433"/>
                  </a:lnTo>
                  <a:lnTo>
                    <a:pt x="2851871" y="1882433"/>
                  </a:lnTo>
                  <a:lnTo>
                    <a:pt x="3111132" y="1722226"/>
                  </a:lnTo>
                  <a:lnTo>
                    <a:pt x="3370393" y="1722226"/>
                  </a:lnTo>
                  <a:lnTo>
                    <a:pt x="3629654" y="1602071"/>
                  </a:lnTo>
                  <a:lnTo>
                    <a:pt x="3888915" y="1401812"/>
                  </a:lnTo>
                  <a:lnTo>
                    <a:pt x="4148176" y="1321708"/>
                  </a:lnTo>
                  <a:lnTo>
                    <a:pt x="4407437" y="1241605"/>
                  </a:lnTo>
                  <a:lnTo>
                    <a:pt x="4666698" y="1241605"/>
                  </a:lnTo>
                  <a:lnTo>
                    <a:pt x="4925959" y="1001294"/>
                  </a:lnTo>
                  <a:lnTo>
                    <a:pt x="5185220" y="841087"/>
                  </a:lnTo>
                  <a:lnTo>
                    <a:pt x="5444481" y="640828"/>
                  </a:lnTo>
                  <a:lnTo>
                    <a:pt x="5703742" y="520673"/>
                  </a:lnTo>
                  <a:lnTo>
                    <a:pt x="5963003" y="240310"/>
                  </a:lnTo>
                  <a:lnTo>
                    <a:pt x="6222264" y="80103"/>
                  </a:lnTo>
                  <a:lnTo>
                    <a:pt x="6481525" y="0"/>
                  </a:lnTo>
                </a:path>
              </a:pathLst>
            </a:custGeom>
            <a:ln w="27101" cap="flat">
              <a:solidFill>
                <a:srgbClr val="7CAE00">
                  <a:alpha val="100000"/>
                </a:srgbClr>
              </a:solidFill>
              <a:prstDash val="solid"/>
              <a:round/>
            </a:ln>
          </p:spPr>
          <p:txBody>
            <a:bodyPr/>
            <a:lstStyle/>
            <a:p/>
          </p:txBody>
        </p:sp>
        <p:sp>
          <p:nvSpPr>
            <p:cNvPr id="26" name="pl26"/>
            <p:cNvSpPr/>
            <p:nvPr/>
          </p:nvSpPr>
          <p:spPr>
            <a:xfrm>
              <a:off x="3772523" y="2162871"/>
              <a:ext cx="4407437" cy="2883727"/>
            </a:xfrm>
            <a:custGeom>
              <a:avLst/>
              <a:pathLst>
                <a:path w="4407437" h="2883727">
                  <a:moveTo>
                    <a:pt x="0" y="2883727"/>
                  </a:moveTo>
                  <a:lnTo>
                    <a:pt x="259261" y="2883727"/>
                  </a:lnTo>
                  <a:lnTo>
                    <a:pt x="518522" y="2843676"/>
                  </a:lnTo>
                  <a:lnTo>
                    <a:pt x="777783" y="2643417"/>
                  </a:lnTo>
                  <a:lnTo>
                    <a:pt x="1037044" y="2483210"/>
                  </a:lnTo>
                  <a:lnTo>
                    <a:pt x="1296305" y="2363054"/>
                  </a:lnTo>
                  <a:lnTo>
                    <a:pt x="1555566" y="2002588"/>
                  </a:lnTo>
                  <a:lnTo>
                    <a:pt x="1814827" y="961242"/>
                  </a:lnTo>
                  <a:lnTo>
                    <a:pt x="2074088" y="400517"/>
                  </a:lnTo>
                  <a:lnTo>
                    <a:pt x="2333349" y="200258"/>
                  </a:lnTo>
                  <a:lnTo>
                    <a:pt x="2592610" y="80103"/>
                  </a:lnTo>
                  <a:lnTo>
                    <a:pt x="2851871" y="0"/>
                  </a:lnTo>
                  <a:lnTo>
                    <a:pt x="3111132" y="160207"/>
                  </a:lnTo>
                  <a:lnTo>
                    <a:pt x="3370393" y="440569"/>
                  </a:lnTo>
                  <a:lnTo>
                    <a:pt x="3629654" y="240310"/>
                  </a:lnTo>
                  <a:lnTo>
                    <a:pt x="3888915" y="40051"/>
                  </a:lnTo>
                  <a:lnTo>
                    <a:pt x="4148176" y="40051"/>
                  </a:lnTo>
                  <a:lnTo>
                    <a:pt x="4407437" y="40051"/>
                  </a:lnTo>
                </a:path>
              </a:pathLst>
            </a:custGeom>
            <a:ln w="27101" cap="flat">
              <a:solidFill>
                <a:srgbClr val="00BFC4">
                  <a:alpha val="100000"/>
                </a:srgbClr>
              </a:solidFill>
              <a:prstDash val="solid"/>
              <a:round/>
            </a:ln>
          </p:spPr>
          <p:txBody>
            <a:bodyPr/>
            <a:lstStyle/>
            <a:p/>
          </p:txBody>
        </p:sp>
        <p:sp>
          <p:nvSpPr>
            <p:cNvPr id="27" name="pl27"/>
            <p:cNvSpPr/>
            <p:nvPr/>
          </p:nvSpPr>
          <p:spPr>
            <a:xfrm>
              <a:off x="4291045" y="2803700"/>
              <a:ext cx="3888915" cy="2242899"/>
            </a:xfrm>
            <a:custGeom>
              <a:avLst/>
              <a:pathLst>
                <a:path w="3888915" h="2242899">
                  <a:moveTo>
                    <a:pt x="0" y="2242899"/>
                  </a:moveTo>
                  <a:lnTo>
                    <a:pt x="259261" y="2242899"/>
                  </a:lnTo>
                  <a:lnTo>
                    <a:pt x="518522" y="2242899"/>
                  </a:lnTo>
                  <a:lnTo>
                    <a:pt x="777783" y="2242899"/>
                  </a:lnTo>
                  <a:lnTo>
                    <a:pt x="1037044" y="2242899"/>
                  </a:lnTo>
                  <a:lnTo>
                    <a:pt x="1296305" y="2242899"/>
                  </a:lnTo>
                  <a:lnTo>
                    <a:pt x="1555566" y="2242899"/>
                  </a:lnTo>
                  <a:lnTo>
                    <a:pt x="1814827" y="2242899"/>
                  </a:lnTo>
                  <a:lnTo>
                    <a:pt x="2074088" y="2242899"/>
                  </a:lnTo>
                  <a:lnTo>
                    <a:pt x="2333349" y="2202847"/>
                  </a:lnTo>
                  <a:lnTo>
                    <a:pt x="2592610" y="2162795"/>
                  </a:lnTo>
                  <a:lnTo>
                    <a:pt x="2851871" y="2082692"/>
                  </a:lnTo>
                  <a:lnTo>
                    <a:pt x="3111132" y="2042640"/>
                  </a:lnTo>
                  <a:lnTo>
                    <a:pt x="3370393" y="1201553"/>
                  </a:lnTo>
                  <a:lnTo>
                    <a:pt x="3629654" y="480621"/>
                  </a:lnTo>
                  <a:lnTo>
                    <a:pt x="3888915" y="0"/>
                  </a:lnTo>
                </a:path>
              </a:pathLst>
            </a:custGeom>
            <a:ln w="27101" cap="flat">
              <a:solidFill>
                <a:srgbClr val="C77CFF">
                  <a:alpha val="100000"/>
                </a:srgbClr>
              </a:solidFill>
              <a:prstDash val="solid"/>
              <a:round/>
            </a:ln>
          </p:spPr>
          <p:txBody>
            <a:bodyPr/>
            <a:lstStyle/>
            <a:p/>
          </p:txBody>
        </p:sp>
        <p:sp>
          <p:nvSpPr>
            <p:cNvPr id="28" name="pl28"/>
            <p:cNvSpPr/>
            <p:nvPr/>
          </p:nvSpPr>
          <p:spPr>
            <a:xfrm>
              <a:off x="803984" y="1441939"/>
              <a:ext cx="8270426" cy="0"/>
            </a:xfrm>
            <a:custGeom>
              <a:avLst/>
              <a:pathLst>
                <a:path w="8270426" h="0">
                  <a:moveTo>
                    <a:pt x="0" y="0"/>
                  </a:moveTo>
                  <a:lnTo>
                    <a:pt x="8270426" y="0"/>
                  </a:lnTo>
                  <a:lnTo>
                    <a:pt x="8270426" y="0"/>
                  </a:lnTo>
                </a:path>
              </a:pathLst>
            </a:custGeom>
            <a:ln w="13550" cap="flat">
              <a:solidFill>
                <a:srgbClr val="A9A9A9">
                  <a:alpha val="100000"/>
                </a:srgbClr>
              </a:solidFill>
              <a:prstDash val="dash"/>
              <a:round/>
            </a:ln>
          </p:spPr>
          <p:txBody>
            <a:bodyPr/>
            <a:lstStyle/>
            <a:p/>
          </p:txBody>
        </p:sp>
        <p:sp>
          <p:nvSpPr>
            <p:cNvPr id="29" name="tx29"/>
            <p:cNvSpPr/>
            <p:nvPr/>
          </p:nvSpPr>
          <p:spPr>
            <a:xfrm>
              <a:off x="1474683" y="3265376"/>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45</a:t>
              </a:r>
            </a:p>
          </p:txBody>
        </p:sp>
        <p:sp>
          <p:nvSpPr>
            <p:cNvPr id="30" name="tx30"/>
            <p:cNvSpPr/>
            <p:nvPr/>
          </p:nvSpPr>
          <p:spPr>
            <a:xfrm>
              <a:off x="1554594" y="4776994"/>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6</a:t>
              </a:r>
            </a:p>
          </p:txBody>
        </p:sp>
        <p:sp>
          <p:nvSpPr>
            <p:cNvPr id="31" name="tx31"/>
            <p:cNvSpPr/>
            <p:nvPr/>
          </p:nvSpPr>
          <p:spPr>
            <a:xfrm>
              <a:off x="3628701" y="5017298"/>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0</a:t>
              </a:r>
            </a:p>
          </p:txBody>
        </p:sp>
        <p:sp>
          <p:nvSpPr>
            <p:cNvPr id="32" name="tx32"/>
            <p:cNvSpPr/>
            <p:nvPr/>
          </p:nvSpPr>
          <p:spPr>
            <a:xfrm>
              <a:off x="4147218" y="501730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0</a:t>
              </a:r>
            </a:p>
          </p:txBody>
        </p:sp>
        <p:sp>
          <p:nvSpPr>
            <p:cNvPr id="33" name="pl33"/>
            <p:cNvSpPr/>
            <p:nvPr/>
          </p:nvSpPr>
          <p:spPr>
            <a:xfrm>
              <a:off x="8197929" y="2046276"/>
              <a:ext cx="200252" cy="33487"/>
            </a:xfrm>
            <a:custGeom>
              <a:avLst/>
              <a:pathLst>
                <a:path w="200252" h="33487">
                  <a:moveTo>
                    <a:pt x="200252" y="0"/>
                  </a:moveTo>
                  <a:lnTo>
                    <a:pt x="0" y="33487"/>
                  </a:lnTo>
                </a:path>
              </a:pathLst>
            </a:custGeom>
          </p:spPr>
          <p:txBody>
            <a:bodyPr/>
            <a:lstStyle/>
            <a:p/>
          </p:txBody>
        </p:sp>
        <p:sp>
          <p:nvSpPr>
            <p:cNvPr id="34" name="pl34"/>
            <p:cNvSpPr/>
            <p:nvPr/>
          </p:nvSpPr>
          <p:spPr>
            <a:xfrm>
              <a:off x="8198571" y="2965443"/>
              <a:ext cx="199592" cy="16478"/>
            </a:xfrm>
            <a:custGeom>
              <a:avLst/>
              <a:pathLst>
                <a:path w="199592" h="16478">
                  <a:moveTo>
                    <a:pt x="199592" y="16478"/>
                  </a:moveTo>
                  <a:lnTo>
                    <a:pt x="0" y="0"/>
                  </a:lnTo>
                </a:path>
              </a:pathLst>
            </a:custGeom>
          </p:spPr>
          <p:txBody>
            <a:bodyPr/>
            <a:lstStyle/>
            <a:p/>
          </p:txBody>
        </p:sp>
        <p:sp>
          <p:nvSpPr>
            <p:cNvPr id="35" name="pl35"/>
            <p:cNvSpPr/>
            <p:nvPr/>
          </p:nvSpPr>
          <p:spPr>
            <a:xfrm>
              <a:off x="8198002" y="2205799"/>
              <a:ext cx="200156" cy="31908"/>
            </a:xfrm>
            <a:custGeom>
              <a:avLst/>
              <a:pathLst>
                <a:path w="200156" h="31908">
                  <a:moveTo>
                    <a:pt x="200156" y="31908"/>
                  </a:moveTo>
                  <a:lnTo>
                    <a:pt x="0" y="0"/>
                  </a:lnTo>
                </a:path>
              </a:pathLst>
            </a:custGeom>
          </p:spPr>
          <p:txBody>
            <a:bodyPr/>
            <a:lstStyle/>
            <a:p/>
          </p:txBody>
        </p:sp>
        <p:sp>
          <p:nvSpPr>
            <p:cNvPr id="36" name="pl36"/>
            <p:cNvSpPr/>
            <p:nvPr/>
          </p:nvSpPr>
          <p:spPr>
            <a:xfrm>
              <a:off x="8198582" y="2786139"/>
              <a:ext cx="199587" cy="16062"/>
            </a:xfrm>
            <a:custGeom>
              <a:avLst/>
              <a:pathLst>
                <a:path w="199587" h="16062">
                  <a:moveTo>
                    <a:pt x="199587" y="0"/>
                  </a:moveTo>
                  <a:lnTo>
                    <a:pt x="0" y="16062"/>
                  </a:lnTo>
                </a:path>
              </a:pathLst>
            </a:custGeom>
          </p:spPr>
          <p:txBody>
            <a:bodyPr/>
            <a:lstStyle/>
            <a:p/>
          </p:txBody>
        </p:sp>
        <p:sp>
          <p:nvSpPr>
            <p:cNvPr id="37" name="tx37"/>
            <p:cNvSpPr/>
            <p:nvPr/>
          </p:nvSpPr>
          <p:spPr>
            <a:xfrm>
              <a:off x="8421041" y="1992623"/>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74</a:t>
              </a:r>
            </a:p>
          </p:txBody>
        </p:sp>
        <p:sp>
          <p:nvSpPr>
            <p:cNvPr id="38" name="tx38"/>
            <p:cNvSpPr/>
            <p:nvPr/>
          </p:nvSpPr>
          <p:spPr>
            <a:xfrm>
              <a:off x="8421023" y="2930433"/>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52</a:t>
              </a:r>
            </a:p>
          </p:txBody>
        </p:sp>
        <p:sp>
          <p:nvSpPr>
            <p:cNvPr id="39" name="tx39"/>
            <p:cNvSpPr/>
            <p:nvPr/>
          </p:nvSpPr>
          <p:spPr>
            <a:xfrm>
              <a:off x="8421019" y="2187669"/>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71</a:t>
              </a:r>
            </a:p>
          </p:txBody>
        </p:sp>
        <p:sp>
          <p:nvSpPr>
            <p:cNvPr id="40" name="tx40"/>
            <p:cNvSpPr/>
            <p:nvPr/>
          </p:nvSpPr>
          <p:spPr>
            <a:xfrm>
              <a:off x="8421029" y="2734226"/>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56</a:t>
              </a:r>
            </a:p>
          </p:txBody>
        </p:sp>
        <p:sp>
          <p:nvSpPr>
            <p:cNvPr id="41" name="rc41"/>
            <p:cNvSpPr/>
            <p:nvPr/>
          </p:nvSpPr>
          <p:spPr>
            <a:xfrm>
              <a:off x="803984" y="841162"/>
              <a:ext cx="8270426" cy="4405695"/>
            </a:xfrm>
            <a:prstGeom prst="rect">
              <a:avLst/>
            </a:prstGeom>
            <a:noFill/>
            <a:ln w="13550" cap="rnd">
              <a:solidFill>
                <a:srgbClr val="BEBEBE">
                  <a:alpha val="100000"/>
                </a:srgbClr>
              </a:solidFill>
              <a:prstDash val="solid"/>
              <a:round/>
            </a:ln>
          </p:spPr>
          <p:txBody>
            <a:bodyPr/>
            <a:lstStyle/>
            <a:p/>
          </p:txBody>
        </p:sp>
        <p:sp>
          <p:nvSpPr>
            <p:cNvPr id="42" name="tx42"/>
            <p:cNvSpPr/>
            <p:nvPr/>
          </p:nvSpPr>
          <p:spPr>
            <a:xfrm>
              <a:off x="663630" y="499658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3" name="tx43"/>
            <p:cNvSpPr/>
            <p:nvPr/>
          </p:nvSpPr>
          <p:spPr>
            <a:xfrm>
              <a:off x="585906" y="419554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44" name="tx44"/>
            <p:cNvSpPr/>
            <p:nvPr/>
          </p:nvSpPr>
          <p:spPr>
            <a:xfrm>
              <a:off x="585906" y="339451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45" name="tx45"/>
            <p:cNvSpPr/>
            <p:nvPr/>
          </p:nvSpPr>
          <p:spPr>
            <a:xfrm>
              <a:off x="585906" y="259347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46" name="tx46"/>
            <p:cNvSpPr/>
            <p:nvPr/>
          </p:nvSpPr>
          <p:spPr>
            <a:xfrm>
              <a:off x="585906" y="179243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47" name="tx47"/>
            <p:cNvSpPr/>
            <p:nvPr/>
          </p:nvSpPr>
          <p:spPr>
            <a:xfrm>
              <a:off x="508182" y="991404"/>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8" name="tx48"/>
            <p:cNvSpPr/>
            <p:nvPr/>
          </p:nvSpPr>
          <p:spPr>
            <a:xfrm>
              <a:off x="585906" y="139192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49" name="tx49"/>
            <p:cNvSpPr/>
            <p:nvPr/>
          </p:nvSpPr>
          <p:spPr>
            <a:xfrm rot="-5400000">
              <a:off x="154298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50" name="tx50"/>
            <p:cNvSpPr/>
            <p:nvPr/>
          </p:nvSpPr>
          <p:spPr>
            <a:xfrm rot="-5400000">
              <a:off x="283929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51" name="tx51"/>
            <p:cNvSpPr/>
            <p:nvPr/>
          </p:nvSpPr>
          <p:spPr>
            <a:xfrm rot="-5400000">
              <a:off x="413559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2" name="tx52"/>
            <p:cNvSpPr/>
            <p:nvPr/>
          </p:nvSpPr>
          <p:spPr>
            <a:xfrm rot="-5400000">
              <a:off x="543190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3" name="tx53"/>
            <p:cNvSpPr/>
            <p:nvPr/>
          </p:nvSpPr>
          <p:spPr>
            <a:xfrm rot="-5400000">
              <a:off x="672820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54" name="tx54"/>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5" name="tx55"/>
            <p:cNvSpPr/>
            <p:nvPr/>
          </p:nvSpPr>
          <p:spPr>
            <a:xfrm rot="-5400000">
              <a:off x="6468946"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6" name="tx56"/>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7" name="tx57"/>
            <p:cNvSpPr/>
            <p:nvPr/>
          </p:nvSpPr>
          <p:spPr>
            <a:xfrm rot="-5400000">
              <a:off x="-37121" y="2993992"/>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8" name="pl58"/>
            <p:cNvSpPr/>
            <p:nvPr/>
          </p:nvSpPr>
          <p:spPr>
            <a:xfrm>
              <a:off x="3533479" y="610315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9" name="pl59"/>
            <p:cNvSpPr/>
            <p:nvPr/>
          </p:nvSpPr>
          <p:spPr>
            <a:xfrm>
              <a:off x="4249186" y="610315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60" name="pl60"/>
            <p:cNvSpPr/>
            <p:nvPr/>
          </p:nvSpPr>
          <p:spPr>
            <a:xfrm>
              <a:off x="4995983" y="610315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1" name="pl61"/>
            <p:cNvSpPr/>
            <p:nvPr/>
          </p:nvSpPr>
          <p:spPr>
            <a:xfrm>
              <a:off x="5742689" y="610315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62" name="tx62"/>
            <p:cNvSpPr/>
            <p:nvPr/>
          </p:nvSpPr>
          <p:spPr>
            <a:xfrm>
              <a:off x="380057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63" name="tx63"/>
            <p:cNvSpPr/>
            <p:nvPr/>
          </p:nvSpPr>
          <p:spPr>
            <a:xfrm>
              <a:off x="451628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64" name="tx64"/>
            <p:cNvSpPr/>
            <p:nvPr/>
          </p:nvSpPr>
          <p:spPr>
            <a:xfrm>
              <a:off x="5263083" y="6053135"/>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PCVC</a:t>
              </a:r>
            </a:p>
          </p:txBody>
        </p:sp>
        <p:sp>
          <p:nvSpPr>
            <p:cNvPr id="65" name="tx65"/>
            <p:cNvSpPr/>
            <p:nvPr/>
          </p:nvSpPr>
          <p:spPr>
            <a:xfrm>
              <a:off x="600978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66" name="tx66"/>
            <p:cNvSpPr/>
            <p:nvPr/>
          </p:nvSpPr>
          <p:spPr>
            <a:xfrm>
              <a:off x="2010328" y="435349"/>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SDG 3.b.1: Proportion of the target population covered by all vaccines included</a:t>
              </a:r>
            </a:p>
          </p:txBody>
        </p:sp>
        <p:sp>
          <p:nvSpPr>
            <p:cNvPr id="67" name="tx67"/>
            <p:cNvSpPr/>
            <p:nvPr/>
          </p:nvSpPr>
          <p:spPr>
            <a:xfrm>
              <a:off x="3472408" y="616400"/>
              <a:ext cx="29335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in their national programme, 2000-2025</a:t>
              </a:r>
            </a:p>
          </p:txBody>
        </p:sp>
        <p:sp>
          <p:nvSpPr>
            <p:cNvPr id="68" name="tx68"/>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9" name="tx69"/>
            <p:cNvSpPr/>
            <p:nvPr/>
          </p:nvSpPr>
          <p:spPr>
            <a:xfrm>
              <a:off x="3298420" y="6472760"/>
              <a:ext cx="5775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four vaccination coverage indicators contribute to SDG indicator 3.b.1 are: DTP3, MCV2, PCVC and HPVc</a:t>
              </a:r>
            </a:p>
          </p:txBody>
        </p:sp>
        <p:sp>
          <p:nvSpPr>
            <p:cNvPr id="70" name="tx70"/>
            <p:cNvSpPr/>
            <p:nvPr/>
          </p:nvSpPr>
          <p:spPr>
            <a:xfrm>
              <a:off x="6004312" y="6593460"/>
              <a:ext cx="3070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global target is 90% coverage of all four antigens by 2030</a:t>
              </a:r>
            </a:p>
          </p:txBody>
        </p:sp>
      </p:grpSp>
      <p:sp>
        <p:nvSpPr>
          <p:cNvPr id="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Four vaccination coverage indicators contribute to Sustainable Development Goal 3, indicator b.1: DTP3, PCVC, MCV2 and HPVc (females).
The IA2030 global target is 90% coverage of all four antigens by 2030.
In 2025, AFRO-West had achieved at least 90% coverage of 0 out of the 4 vaccines.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6064" y="1020540"/>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 name="rc5"/>
            <p:cNvSpPr/>
            <p:nvPr/>
          </p:nvSpPr>
          <p:spPr>
            <a:xfrm>
              <a:off x="956064" y="1620841"/>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 name="rc6"/>
            <p:cNvSpPr/>
            <p:nvPr/>
          </p:nvSpPr>
          <p:spPr>
            <a:xfrm>
              <a:off x="956064" y="1920991"/>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7" name="rc7"/>
            <p:cNvSpPr/>
            <p:nvPr/>
          </p:nvSpPr>
          <p:spPr>
            <a:xfrm>
              <a:off x="956064" y="25212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 name="rc8"/>
            <p:cNvSpPr/>
            <p:nvPr/>
          </p:nvSpPr>
          <p:spPr>
            <a:xfrm>
              <a:off x="956064"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 name="rc9"/>
            <p:cNvSpPr/>
            <p:nvPr/>
          </p:nvSpPr>
          <p:spPr>
            <a:xfrm>
              <a:off x="956064" y="2221141"/>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 name="rc10"/>
            <p:cNvSpPr/>
            <p:nvPr/>
          </p:nvSpPr>
          <p:spPr>
            <a:xfrm>
              <a:off x="956064" y="4022043"/>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1" name="rc11"/>
            <p:cNvSpPr/>
            <p:nvPr/>
          </p:nvSpPr>
          <p:spPr>
            <a:xfrm>
              <a:off x="956064" y="462234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2" name="rc12"/>
            <p:cNvSpPr/>
            <p:nvPr/>
          </p:nvSpPr>
          <p:spPr>
            <a:xfrm>
              <a:off x="956064"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 name="rc13"/>
            <p:cNvSpPr/>
            <p:nvPr/>
          </p:nvSpPr>
          <p:spPr>
            <a:xfrm>
              <a:off x="956064" y="4922494"/>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4" name="rc14"/>
            <p:cNvSpPr/>
            <p:nvPr/>
          </p:nvSpPr>
          <p:spPr>
            <a:xfrm>
              <a:off x="1267112" y="1020540"/>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5" name="rc15"/>
            <p:cNvSpPr/>
            <p:nvPr/>
          </p:nvSpPr>
          <p:spPr>
            <a:xfrm>
              <a:off x="1267112" y="1620841"/>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6" name="rc16"/>
            <p:cNvSpPr/>
            <p:nvPr/>
          </p:nvSpPr>
          <p:spPr>
            <a:xfrm>
              <a:off x="1267112" y="1920991"/>
              <a:ext cx="311047" cy="30015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7" name="rc17"/>
            <p:cNvSpPr/>
            <p:nvPr/>
          </p:nvSpPr>
          <p:spPr>
            <a:xfrm>
              <a:off x="1267112" y="2521292"/>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8" name="rc18"/>
            <p:cNvSpPr/>
            <p:nvPr/>
          </p:nvSpPr>
          <p:spPr>
            <a:xfrm>
              <a:off x="1267112"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9" name="rc19"/>
            <p:cNvSpPr/>
            <p:nvPr/>
          </p:nvSpPr>
          <p:spPr>
            <a:xfrm>
              <a:off x="1267112" y="2221141"/>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0" name="rc20"/>
            <p:cNvSpPr/>
            <p:nvPr/>
          </p:nvSpPr>
          <p:spPr>
            <a:xfrm>
              <a:off x="1267112" y="4022043"/>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1" name="rc21"/>
            <p:cNvSpPr/>
            <p:nvPr/>
          </p:nvSpPr>
          <p:spPr>
            <a:xfrm>
              <a:off x="1267112" y="462234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2" name="rc22"/>
            <p:cNvSpPr/>
            <p:nvPr/>
          </p:nvSpPr>
          <p:spPr>
            <a:xfrm>
              <a:off x="1267112"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3" name="rc23"/>
            <p:cNvSpPr/>
            <p:nvPr/>
          </p:nvSpPr>
          <p:spPr>
            <a:xfrm>
              <a:off x="1267112" y="4922494"/>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4" name="rc24"/>
            <p:cNvSpPr/>
            <p:nvPr/>
          </p:nvSpPr>
          <p:spPr>
            <a:xfrm>
              <a:off x="1578160" y="1020540"/>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5" name="rc25"/>
            <p:cNvSpPr/>
            <p:nvPr/>
          </p:nvSpPr>
          <p:spPr>
            <a:xfrm>
              <a:off x="1578160" y="1620841"/>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6" name="rc26"/>
            <p:cNvSpPr/>
            <p:nvPr/>
          </p:nvSpPr>
          <p:spPr>
            <a:xfrm>
              <a:off x="1578160" y="1920991"/>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7" name="rc27"/>
            <p:cNvSpPr/>
            <p:nvPr/>
          </p:nvSpPr>
          <p:spPr>
            <a:xfrm>
              <a:off x="1578160" y="2521292"/>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28" name="rc28"/>
            <p:cNvSpPr/>
            <p:nvPr/>
          </p:nvSpPr>
          <p:spPr>
            <a:xfrm>
              <a:off x="1578160"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 name="rc29"/>
            <p:cNvSpPr/>
            <p:nvPr/>
          </p:nvSpPr>
          <p:spPr>
            <a:xfrm>
              <a:off x="1578160" y="2221141"/>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0" name="rc30"/>
            <p:cNvSpPr/>
            <p:nvPr/>
          </p:nvSpPr>
          <p:spPr>
            <a:xfrm>
              <a:off x="1578160" y="4022043"/>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31" name="rc31"/>
            <p:cNvSpPr/>
            <p:nvPr/>
          </p:nvSpPr>
          <p:spPr>
            <a:xfrm>
              <a:off x="1578160" y="462234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2" name="rc32"/>
            <p:cNvSpPr/>
            <p:nvPr/>
          </p:nvSpPr>
          <p:spPr>
            <a:xfrm>
              <a:off x="1578160"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 name="rc33"/>
            <p:cNvSpPr/>
            <p:nvPr/>
          </p:nvSpPr>
          <p:spPr>
            <a:xfrm>
              <a:off x="1578160" y="4922494"/>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4" name="rc34"/>
            <p:cNvSpPr/>
            <p:nvPr/>
          </p:nvSpPr>
          <p:spPr>
            <a:xfrm>
              <a:off x="1889207" y="1020540"/>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5" name="rc35"/>
            <p:cNvSpPr/>
            <p:nvPr/>
          </p:nvSpPr>
          <p:spPr>
            <a:xfrm>
              <a:off x="1889207" y="1620841"/>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6" name="rc36"/>
            <p:cNvSpPr/>
            <p:nvPr/>
          </p:nvSpPr>
          <p:spPr>
            <a:xfrm>
              <a:off x="1889207" y="1920991"/>
              <a:ext cx="311047" cy="30015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7" name="rc37"/>
            <p:cNvSpPr/>
            <p:nvPr/>
          </p:nvSpPr>
          <p:spPr>
            <a:xfrm>
              <a:off x="1889207" y="2521292"/>
              <a:ext cx="311047" cy="300150"/>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38" name="rc38"/>
            <p:cNvSpPr/>
            <p:nvPr/>
          </p:nvSpPr>
          <p:spPr>
            <a:xfrm>
              <a:off x="1889207"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9" name="rc39"/>
            <p:cNvSpPr/>
            <p:nvPr/>
          </p:nvSpPr>
          <p:spPr>
            <a:xfrm>
              <a:off x="1889207" y="2221141"/>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40" name="rc40"/>
            <p:cNvSpPr/>
            <p:nvPr/>
          </p:nvSpPr>
          <p:spPr>
            <a:xfrm>
              <a:off x="1889207" y="4022043"/>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1" name="rc41"/>
            <p:cNvSpPr/>
            <p:nvPr/>
          </p:nvSpPr>
          <p:spPr>
            <a:xfrm>
              <a:off x="1889207" y="462234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42" name="rc42"/>
            <p:cNvSpPr/>
            <p:nvPr/>
          </p:nvSpPr>
          <p:spPr>
            <a:xfrm>
              <a:off x="1889207"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3" name="rc43"/>
            <p:cNvSpPr/>
            <p:nvPr/>
          </p:nvSpPr>
          <p:spPr>
            <a:xfrm>
              <a:off x="1889207" y="4922494"/>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44" name="rc44"/>
            <p:cNvSpPr/>
            <p:nvPr/>
          </p:nvSpPr>
          <p:spPr>
            <a:xfrm>
              <a:off x="2200255" y="1020540"/>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5" name="rc45"/>
            <p:cNvSpPr/>
            <p:nvPr/>
          </p:nvSpPr>
          <p:spPr>
            <a:xfrm>
              <a:off x="2200255" y="1620841"/>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6" name="rc46"/>
            <p:cNvSpPr/>
            <p:nvPr/>
          </p:nvSpPr>
          <p:spPr>
            <a:xfrm>
              <a:off x="2200255" y="1920991"/>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7" name="rc47"/>
            <p:cNvSpPr/>
            <p:nvPr/>
          </p:nvSpPr>
          <p:spPr>
            <a:xfrm>
              <a:off x="2200255" y="2521292"/>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48" name="rc48"/>
            <p:cNvSpPr/>
            <p:nvPr/>
          </p:nvSpPr>
          <p:spPr>
            <a:xfrm>
              <a:off x="2200255" y="1320690"/>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49" name="rc49"/>
            <p:cNvSpPr/>
            <p:nvPr/>
          </p:nvSpPr>
          <p:spPr>
            <a:xfrm>
              <a:off x="2200255" y="2221141"/>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50" name="rc50"/>
            <p:cNvSpPr/>
            <p:nvPr/>
          </p:nvSpPr>
          <p:spPr>
            <a:xfrm>
              <a:off x="2200255" y="4022043"/>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1" name="rc51"/>
            <p:cNvSpPr/>
            <p:nvPr/>
          </p:nvSpPr>
          <p:spPr>
            <a:xfrm>
              <a:off x="2200255" y="462234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52" name="rc52"/>
            <p:cNvSpPr/>
            <p:nvPr/>
          </p:nvSpPr>
          <p:spPr>
            <a:xfrm>
              <a:off x="2200255"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3" name="rc53"/>
            <p:cNvSpPr/>
            <p:nvPr/>
          </p:nvSpPr>
          <p:spPr>
            <a:xfrm>
              <a:off x="2200255" y="4922494"/>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54" name="rc54"/>
            <p:cNvSpPr/>
            <p:nvPr/>
          </p:nvSpPr>
          <p:spPr>
            <a:xfrm>
              <a:off x="2511303" y="1020540"/>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5" name="rc55"/>
            <p:cNvSpPr/>
            <p:nvPr/>
          </p:nvSpPr>
          <p:spPr>
            <a:xfrm>
              <a:off x="2511303" y="1620841"/>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6" name="rc56"/>
            <p:cNvSpPr/>
            <p:nvPr/>
          </p:nvSpPr>
          <p:spPr>
            <a:xfrm>
              <a:off x="2511303" y="1920991"/>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57" name="rc57"/>
            <p:cNvSpPr/>
            <p:nvPr/>
          </p:nvSpPr>
          <p:spPr>
            <a:xfrm>
              <a:off x="2511303" y="2521292"/>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58" name="rc58"/>
            <p:cNvSpPr/>
            <p:nvPr/>
          </p:nvSpPr>
          <p:spPr>
            <a:xfrm>
              <a:off x="2511303" y="1320690"/>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59" name="rc59"/>
            <p:cNvSpPr/>
            <p:nvPr/>
          </p:nvSpPr>
          <p:spPr>
            <a:xfrm>
              <a:off x="2511303" y="2221141"/>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60" name="rc60"/>
            <p:cNvSpPr/>
            <p:nvPr/>
          </p:nvSpPr>
          <p:spPr>
            <a:xfrm>
              <a:off x="2511303" y="4022043"/>
              <a:ext cx="311047" cy="30015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61" name="rc61"/>
            <p:cNvSpPr/>
            <p:nvPr/>
          </p:nvSpPr>
          <p:spPr>
            <a:xfrm>
              <a:off x="2511303" y="462234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62" name="rc62"/>
            <p:cNvSpPr/>
            <p:nvPr/>
          </p:nvSpPr>
          <p:spPr>
            <a:xfrm>
              <a:off x="2511303"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3" name="rc63"/>
            <p:cNvSpPr/>
            <p:nvPr/>
          </p:nvSpPr>
          <p:spPr>
            <a:xfrm>
              <a:off x="2511303" y="4922494"/>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4" name="rc64"/>
            <p:cNvSpPr/>
            <p:nvPr/>
          </p:nvSpPr>
          <p:spPr>
            <a:xfrm>
              <a:off x="2822351" y="1020540"/>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5" name="rc65"/>
            <p:cNvSpPr/>
            <p:nvPr/>
          </p:nvSpPr>
          <p:spPr>
            <a:xfrm>
              <a:off x="2822351" y="1620841"/>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6" name="rc66"/>
            <p:cNvSpPr/>
            <p:nvPr/>
          </p:nvSpPr>
          <p:spPr>
            <a:xfrm>
              <a:off x="2822351" y="1920991"/>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7" name="rc67"/>
            <p:cNvSpPr/>
            <p:nvPr/>
          </p:nvSpPr>
          <p:spPr>
            <a:xfrm>
              <a:off x="2822351" y="2521292"/>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68" name="rc68"/>
            <p:cNvSpPr/>
            <p:nvPr/>
          </p:nvSpPr>
          <p:spPr>
            <a:xfrm>
              <a:off x="2822351" y="1320690"/>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69" name="rc69"/>
            <p:cNvSpPr/>
            <p:nvPr/>
          </p:nvSpPr>
          <p:spPr>
            <a:xfrm>
              <a:off x="2822351" y="2221141"/>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70" name="rc70"/>
            <p:cNvSpPr/>
            <p:nvPr/>
          </p:nvSpPr>
          <p:spPr>
            <a:xfrm>
              <a:off x="2822351" y="4022043"/>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71" name="rc71"/>
            <p:cNvSpPr/>
            <p:nvPr/>
          </p:nvSpPr>
          <p:spPr>
            <a:xfrm>
              <a:off x="2822351" y="462234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72" name="rc72"/>
            <p:cNvSpPr/>
            <p:nvPr/>
          </p:nvSpPr>
          <p:spPr>
            <a:xfrm>
              <a:off x="2822351"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3" name="rc73"/>
            <p:cNvSpPr/>
            <p:nvPr/>
          </p:nvSpPr>
          <p:spPr>
            <a:xfrm>
              <a:off x="2822351"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4" name="rc74"/>
            <p:cNvSpPr/>
            <p:nvPr/>
          </p:nvSpPr>
          <p:spPr>
            <a:xfrm>
              <a:off x="2822351" y="4922494"/>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5" name="rc75"/>
            <p:cNvSpPr/>
            <p:nvPr/>
          </p:nvSpPr>
          <p:spPr>
            <a:xfrm>
              <a:off x="3133398" y="1020540"/>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6" name="rc76"/>
            <p:cNvSpPr/>
            <p:nvPr/>
          </p:nvSpPr>
          <p:spPr>
            <a:xfrm>
              <a:off x="3133398" y="162084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7" name="rc77"/>
            <p:cNvSpPr/>
            <p:nvPr/>
          </p:nvSpPr>
          <p:spPr>
            <a:xfrm>
              <a:off x="3133398" y="1920991"/>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78" name="rc78"/>
            <p:cNvSpPr/>
            <p:nvPr/>
          </p:nvSpPr>
          <p:spPr>
            <a:xfrm>
              <a:off x="3133398" y="2521292"/>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79" name="rc79"/>
            <p:cNvSpPr/>
            <p:nvPr/>
          </p:nvSpPr>
          <p:spPr>
            <a:xfrm>
              <a:off x="3133398" y="1320690"/>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80" name="rc80"/>
            <p:cNvSpPr/>
            <p:nvPr/>
          </p:nvSpPr>
          <p:spPr>
            <a:xfrm>
              <a:off x="3133398" y="2221141"/>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81" name="rc81"/>
            <p:cNvSpPr/>
            <p:nvPr/>
          </p:nvSpPr>
          <p:spPr>
            <a:xfrm>
              <a:off x="3133398" y="4022043"/>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82" name="rc82"/>
            <p:cNvSpPr/>
            <p:nvPr/>
          </p:nvSpPr>
          <p:spPr>
            <a:xfrm>
              <a:off x="3133398" y="462234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83" name="rc83"/>
            <p:cNvSpPr/>
            <p:nvPr/>
          </p:nvSpPr>
          <p:spPr>
            <a:xfrm>
              <a:off x="3133398"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4" name="rc84"/>
            <p:cNvSpPr/>
            <p:nvPr/>
          </p:nvSpPr>
          <p:spPr>
            <a:xfrm>
              <a:off x="3133398"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5" name="rc85"/>
            <p:cNvSpPr/>
            <p:nvPr/>
          </p:nvSpPr>
          <p:spPr>
            <a:xfrm>
              <a:off x="3133398" y="4922494"/>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86" name="rc86"/>
            <p:cNvSpPr/>
            <p:nvPr/>
          </p:nvSpPr>
          <p:spPr>
            <a:xfrm>
              <a:off x="3444446" y="1020540"/>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7" name="rc87"/>
            <p:cNvSpPr/>
            <p:nvPr/>
          </p:nvSpPr>
          <p:spPr>
            <a:xfrm>
              <a:off x="3444446" y="1620841"/>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8" name="rc88"/>
            <p:cNvSpPr/>
            <p:nvPr/>
          </p:nvSpPr>
          <p:spPr>
            <a:xfrm>
              <a:off x="3444446" y="1920991"/>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9" name="rc89"/>
            <p:cNvSpPr/>
            <p:nvPr/>
          </p:nvSpPr>
          <p:spPr>
            <a:xfrm>
              <a:off x="3444446" y="2521292"/>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90" name="rc90"/>
            <p:cNvSpPr/>
            <p:nvPr/>
          </p:nvSpPr>
          <p:spPr>
            <a:xfrm>
              <a:off x="3444446" y="1320690"/>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91" name="rc91"/>
            <p:cNvSpPr/>
            <p:nvPr/>
          </p:nvSpPr>
          <p:spPr>
            <a:xfrm>
              <a:off x="3444446" y="2221141"/>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92" name="rc92"/>
            <p:cNvSpPr/>
            <p:nvPr/>
          </p:nvSpPr>
          <p:spPr>
            <a:xfrm>
              <a:off x="3444446" y="4022043"/>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3" name="rc93"/>
            <p:cNvSpPr/>
            <p:nvPr/>
          </p:nvSpPr>
          <p:spPr>
            <a:xfrm>
              <a:off x="3444446" y="462234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94" name="rc94"/>
            <p:cNvSpPr/>
            <p:nvPr/>
          </p:nvSpPr>
          <p:spPr>
            <a:xfrm>
              <a:off x="3444446" y="282144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5" name="rc95"/>
            <p:cNvSpPr/>
            <p:nvPr/>
          </p:nvSpPr>
          <p:spPr>
            <a:xfrm>
              <a:off x="3444446"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6" name="rc96"/>
            <p:cNvSpPr/>
            <p:nvPr/>
          </p:nvSpPr>
          <p:spPr>
            <a:xfrm>
              <a:off x="3444446"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7" name="rc97"/>
            <p:cNvSpPr/>
            <p:nvPr/>
          </p:nvSpPr>
          <p:spPr>
            <a:xfrm>
              <a:off x="3444446" y="4922494"/>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98" name="rc98"/>
            <p:cNvSpPr/>
            <p:nvPr/>
          </p:nvSpPr>
          <p:spPr>
            <a:xfrm>
              <a:off x="3755494" y="1020540"/>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9" name="rc99"/>
            <p:cNvSpPr/>
            <p:nvPr/>
          </p:nvSpPr>
          <p:spPr>
            <a:xfrm>
              <a:off x="3755494" y="1620841"/>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0" name="rc100"/>
            <p:cNvSpPr/>
            <p:nvPr/>
          </p:nvSpPr>
          <p:spPr>
            <a:xfrm>
              <a:off x="3755494" y="192099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1" name="rc101"/>
            <p:cNvSpPr/>
            <p:nvPr/>
          </p:nvSpPr>
          <p:spPr>
            <a:xfrm>
              <a:off x="3755494" y="2521292"/>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2" name="rc102"/>
            <p:cNvSpPr/>
            <p:nvPr/>
          </p:nvSpPr>
          <p:spPr>
            <a:xfrm>
              <a:off x="3755494" y="1320690"/>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03" name="rc103"/>
            <p:cNvSpPr/>
            <p:nvPr/>
          </p:nvSpPr>
          <p:spPr>
            <a:xfrm>
              <a:off x="3755494" y="2221141"/>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04" name="rc104"/>
            <p:cNvSpPr/>
            <p:nvPr/>
          </p:nvSpPr>
          <p:spPr>
            <a:xfrm>
              <a:off x="3755494" y="4022043"/>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5" name="rc105"/>
            <p:cNvSpPr/>
            <p:nvPr/>
          </p:nvSpPr>
          <p:spPr>
            <a:xfrm>
              <a:off x="3755494" y="462234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06" name="rc106"/>
            <p:cNvSpPr/>
            <p:nvPr/>
          </p:nvSpPr>
          <p:spPr>
            <a:xfrm>
              <a:off x="3755494" y="282144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7" name="rc107"/>
            <p:cNvSpPr/>
            <p:nvPr/>
          </p:nvSpPr>
          <p:spPr>
            <a:xfrm>
              <a:off x="3755494"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8" name="rc108"/>
            <p:cNvSpPr/>
            <p:nvPr/>
          </p:nvSpPr>
          <p:spPr>
            <a:xfrm>
              <a:off x="3755494"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9" name="rc109"/>
            <p:cNvSpPr/>
            <p:nvPr/>
          </p:nvSpPr>
          <p:spPr>
            <a:xfrm>
              <a:off x="3755494" y="4922494"/>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10" name="rc110"/>
            <p:cNvSpPr/>
            <p:nvPr/>
          </p:nvSpPr>
          <p:spPr>
            <a:xfrm>
              <a:off x="4066542" y="1020540"/>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1" name="rc111"/>
            <p:cNvSpPr/>
            <p:nvPr/>
          </p:nvSpPr>
          <p:spPr>
            <a:xfrm>
              <a:off x="4066542" y="1620841"/>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2" name="rc112"/>
            <p:cNvSpPr/>
            <p:nvPr/>
          </p:nvSpPr>
          <p:spPr>
            <a:xfrm>
              <a:off x="4066542" y="1920991"/>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3" name="rc113"/>
            <p:cNvSpPr/>
            <p:nvPr/>
          </p:nvSpPr>
          <p:spPr>
            <a:xfrm>
              <a:off x="4066542" y="2521292"/>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14" name="rc114"/>
            <p:cNvSpPr/>
            <p:nvPr/>
          </p:nvSpPr>
          <p:spPr>
            <a:xfrm>
              <a:off x="4066542" y="1320690"/>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15" name="rc115"/>
            <p:cNvSpPr/>
            <p:nvPr/>
          </p:nvSpPr>
          <p:spPr>
            <a:xfrm>
              <a:off x="4066542" y="2221141"/>
              <a:ext cx="311047" cy="30015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16" name="rc116"/>
            <p:cNvSpPr/>
            <p:nvPr/>
          </p:nvSpPr>
          <p:spPr>
            <a:xfrm>
              <a:off x="4066542" y="4022043"/>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7" name="rc117"/>
            <p:cNvSpPr/>
            <p:nvPr/>
          </p:nvSpPr>
          <p:spPr>
            <a:xfrm>
              <a:off x="4066542" y="462234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542" y="2821442"/>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19" name="rc119"/>
            <p:cNvSpPr/>
            <p:nvPr/>
          </p:nvSpPr>
          <p:spPr>
            <a:xfrm>
              <a:off x="4066542"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0" name="rc120"/>
            <p:cNvSpPr/>
            <p:nvPr/>
          </p:nvSpPr>
          <p:spPr>
            <a:xfrm>
              <a:off x="4066542"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1" name="rc121"/>
            <p:cNvSpPr/>
            <p:nvPr/>
          </p:nvSpPr>
          <p:spPr>
            <a:xfrm>
              <a:off x="4066542" y="4922494"/>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22" name="rc122"/>
            <p:cNvSpPr/>
            <p:nvPr/>
          </p:nvSpPr>
          <p:spPr>
            <a:xfrm>
              <a:off x="4377589" y="1020540"/>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23" name="rc123"/>
            <p:cNvSpPr/>
            <p:nvPr/>
          </p:nvSpPr>
          <p:spPr>
            <a:xfrm>
              <a:off x="4377589" y="162084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24" name="rc124"/>
            <p:cNvSpPr/>
            <p:nvPr/>
          </p:nvSpPr>
          <p:spPr>
            <a:xfrm>
              <a:off x="4377589" y="1920991"/>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25" name="rc125"/>
            <p:cNvSpPr/>
            <p:nvPr/>
          </p:nvSpPr>
          <p:spPr>
            <a:xfrm>
              <a:off x="4377589" y="2521292"/>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6" name="rc126"/>
            <p:cNvSpPr/>
            <p:nvPr/>
          </p:nvSpPr>
          <p:spPr>
            <a:xfrm>
              <a:off x="4377589" y="1320690"/>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27" name="rc127"/>
            <p:cNvSpPr/>
            <p:nvPr/>
          </p:nvSpPr>
          <p:spPr>
            <a:xfrm>
              <a:off x="4377589" y="2221141"/>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28" name="rc128"/>
            <p:cNvSpPr/>
            <p:nvPr/>
          </p:nvSpPr>
          <p:spPr>
            <a:xfrm>
              <a:off x="4377589" y="4022043"/>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9" name="rc129"/>
            <p:cNvSpPr/>
            <p:nvPr/>
          </p:nvSpPr>
          <p:spPr>
            <a:xfrm>
              <a:off x="4377589" y="462234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30" name="rc130"/>
            <p:cNvSpPr/>
            <p:nvPr/>
          </p:nvSpPr>
          <p:spPr>
            <a:xfrm>
              <a:off x="4377589" y="2821442"/>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31" name="rc131"/>
            <p:cNvSpPr/>
            <p:nvPr/>
          </p:nvSpPr>
          <p:spPr>
            <a:xfrm>
              <a:off x="4377589"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2" name="rc132"/>
            <p:cNvSpPr/>
            <p:nvPr/>
          </p:nvSpPr>
          <p:spPr>
            <a:xfrm>
              <a:off x="4377589"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3" name="rc133"/>
            <p:cNvSpPr/>
            <p:nvPr/>
          </p:nvSpPr>
          <p:spPr>
            <a:xfrm>
              <a:off x="4377589" y="4922494"/>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34" name="rc134"/>
            <p:cNvSpPr/>
            <p:nvPr/>
          </p:nvSpPr>
          <p:spPr>
            <a:xfrm>
              <a:off x="4688637" y="1020540"/>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5" name="rc135"/>
            <p:cNvSpPr/>
            <p:nvPr/>
          </p:nvSpPr>
          <p:spPr>
            <a:xfrm>
              <a:off x="4688637" y="162084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6" name="rc136"/>
            <p:cNvSpPr/>
            <p:nvPr/>
          </p:nvSpPr>
          <p:spPr>
            <a:xfrm>
              <a:off x="4688637" y="1920991"/>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37" name="rc137"/>
            <p:cNvSpPr/>
            <p:nvPr/>
          </p:nvSpPr>
          <p:spPr>
            <a:xfrm>
              <a:off x="4688637" y="2521292"/>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38" name="rc138"/>
            <p:cNvSpPr/>
            <p:nvPr/>
          </p:nvSpPr>
          <p:spPr>
            <a:xfrm>
              <a:off x="4688637" y="1320690"/>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39" name="rc139"/>
            <p:cNvSpPr/>
            <p:nvPr/>
          </p:nvSpPr>
          <p:spPr>
            <a:xfrm>
              <a:off x="4688637" y="2221141"/>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40" name="rc140"/>
            <p:cNvSpPr/>
            <p:nvPr/>
          </p:nvSpPr>
          <p:spPr>
            <a:xfrm>
              <a:off x="4688637" y="4022043"/>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41" name="rc141"/>
            <p:cNvSpPr/>
            <p:nvPr/>
          </p:nvSpPr>
          <p:spPr>
            <a:xfrm>
              <a:off x="4688637" y="4622344"/>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42" name="rc142"/>
            <p:cNvSpPr/>
            <p:nvPr/>
          </p:nvSpPr>
          <p:spPr>
            <a:xfrm>
              <a:off x="4688637" y="2821442"/>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43" name="rc143"/>
            <p:cNvSpPr/>
            <p:nvPr/>
          </p:nvSpPr>
          <p:spPr>
            <a:xfrm>
              <a:off x="4688637"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4" name="rc144"/>
            <p:cNvSpPr/>
            <p:nvPr/>
          </p:nvSpPr>
          <p:spPr>
            <a:xfrm>
              <a:off x="4688637" y="3121592"/>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45" name="rc145"/>
            <p:cNvSpPr/>
            <p:nvPr/>
          </p:nvSpPr>
          <p:spPr>
            <a:xfrm>
              <a:off x="4688637" y="4922494"/>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46" name="rc146"/>
            <p:cNvSpPr/>
            <p:nvPr/>
          </p:nvSpPr>
          <p:spPr>
            <a:xfrm>
              <a:off x="4999685" y="1020540"/>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7" name="rc147"/>
            <p:cNvSpPr/>
            <p:nvPr/>
          </p:nvSpPr>
          <p:spPr>
            <a:xfrm>
              <a:off x="4999685" y="1620841"/>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8" name="rc148"/>
            <p:cNvSpPr/>
            <p:nvPr/>
          </p:nvSpPr>
          <p:spPr>
            <a:xfrm>
              <a:off x="4999685" y="1920991"/>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49" name="rc149"/>
            <p:cNvSpPr/>
            <p:nvPr/>
          </p:nvSpPr>
          <p:spPr>
            <a:xfrm>
              <a:off x="4999685" y="2521292"/>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0" name="rc150"/>
            <p:cNvSpPr/>
            <p:nvPr/>
          </p:nvSpPr>
          <p:spPr>
            <a:xfrm>
              <a:off x="4999685" y="1320690"/>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51" name="rc151"/>
            <p:cNvSpPr/>
            <p:nvPr/>
          </p:nvSpPr>
          <p:spPr>
            <a:xfrm>
              <a:off x="4999685" y="2221141"/>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52" name="rc152"/>
            <p:cNvSpPr/>
            <p:nvPr/>
          </p:nvSpPr>
          <p:spPr>
            <a:xfrm>
              <a:off x="4999685" y="4022043"/>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53" name="rc153"/>
            <p:cNvSpPr/>
            <p:nvPr/>
          </p:nvSpPr>
          <p:spPr>
            <a:xfrm>
              <a:off x="4999685" y="4622344"/>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54" name="rc154"/>
            <p:cNvSpPr/>
            <p:nvPr/>
          </p:nvSpPr>
          <p:spPr>
            <a:xfrm>
              <a:off x="4999685" y="2821442"/>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55" name="rc155"/>
            <p:cNvSpPr/>
            <p:nvPr/>
          </p:nvSpPr>
          <p:spPr>
            <a:xfrm>
              <a:off x="4999685" y="4322193"/>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56" name="rc156"/>
            <p:cNvSpPr/>
            <p:nvPr/>
          </p:nvSpPr>
          <p:spPr>
            <a:xfrm>
              <a:off x="4999685" y="3121592"/>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57" name="rc157"/>
            <p:cNvSpPr/>
            <p:nvPr/>
          </p:nvSpPr>
          <p:spPr>
            <a:xfrm>
              <a:off x="4999685" y="4922494"/>
              <a:ext cx="311047" cy="30015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58" name="rc158"/>
            <p:cNvSpPr/>
            <p:nvPr/>
          </p:nvSpPr>
          <p:spPr>
            <a:xfrm>
              <a:off x="5310733" y="1020540"/>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9" name="rc159"/>
            <p:cNvSpPr/>
            <p:nvPr/>
          </p:nvSpPr>
          <p:spPr>
            <a:xfrm>
              <a:off x="5310733" y="1620841"/>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60" name="rc160"/>
            <p:cNvSpPr/>
            <p:nvPr/>
          </p:nvSpPr>
          <p:spPr>
            <a:xfrm>
              <a:off x="5310733" y="1920991"/>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61" name="rc161"/>
            <p:cNvSpPr/>
            <p:nvPr/>
          </p:nvSpPr>
          <p:spPr>
            <a:xfrm>
              <a:off x="5310733" y="2521292"/>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62" name="rc162"/>
            <p:cNvSpPr/>
            <p:nvPr/>
          </p:nvSpPr>
          <p:spPr>
            <a:xfrm>
              <a:off x="5310733" y="1320690"/>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63" name="rc163"/>
            <p:cNvSpPr/>
            <p:nvPr/>
          </p:nvSpPr>
          <p:spPr>
            <a:xfrm>
              <a:off x="5310733" y="2221141"/>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64" name="rc164"/>
            <p:cNvSpPr/>
            <p:nvPr/>
          </p:nvSpPr>
          <p:spPr>
            <a:xfrm>
              <a:off x="5310733" y="4022043"/>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65" name="rc165"/>
            <p:cNvSpPr/>
            <p:nvPr/>
          </p:nvSpPr>
          <p:spPr>
            <a:xfrm>
              <a:off x="5310733" y="4622344"/>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66" name="rc166"/>
            <p:cNvSpPr/>
            <p:nvPr/>
          </p:nvSpPr>
          <p:spPr>
            <a:xfrm>
              <a:off x="5310733" y="2821442"/>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67" name="rc167"/>
            <p:cNvSpPr/>
            <p:nvPr/>
          </p:nvSpPr>
          <p:spPr>
            <a:xfrm>
              <a:off x="5310733" y="4322193"/>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68" name="rc168"/>
            <p:cNvSpPr/>
            <p:nvPr/>
          </p:nvSpPr>
          <p:spPr>
            <a:xfrm>
              <a:off x="5310733" y="3121592"/>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69" name="rc169"/>
            <p:cNvSpPr/>
            <p:nvPr/>
          </p:nvSpPr>
          <p:spPr>
            <a:xfrm>
              <a:off x="5310733" y="4922494"/>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70" name="rc170"/>
            <p:cNvSpPr/>
            <p:nvPr/>
          </p:nvSpPr>
          <p:spPr>
            <a:xfrm>
              <a:off x="5621780" y="1020540"/>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71" name="rc171"/>
            <p:cNvSpPr/>
            <p:nvPr/>
          </p:nvSpPr>
          <p:spPr>
            <a:xfrm>
              <a:off x="5621780" y="162084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2" name="rc172"/>
            <p:cNvSpPr/>
            <p:nvPr/>
          </p:nvSpPr>
          <p:spPr>
            <a:xfrm>
              <a:off x="5621780" y="1920991"/>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3" name="rc173"/>
            <p:cNvSpPr/>
            <p:nvPr/>
          </p:nvSpPr>
          <p:spPr>
            <a:xfrm>
              <a:off x="5621780" y="2521292"/>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4" name="rc174"/>
            <p:cNvSpPr/>
            <p:nvPr/>
          </p:nvSpPr>
          <p:spPr>
            <a:xfrm>
              <a:off x="5621780" y="1320690"/>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75" name="rc175"/>
            <p:cNvSpPr/>
            <p:nvPr/>
          </p:nvSpPr>
          <p:spPr>
            <a:xfrm>
              <a:off x="5621780" y="2221141"/>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6" name="rc176"/>
            <p:cNvSpPr/>
            <p:nvPr/>
          </p:nvSpPr>
          <p:spPr>
            <a:xfrm>
              <a:off x="5621780" y="3421743"/>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77" name="rc177"/>
            <p:cNvSpPr/>
            <p:nvPr/>
          </p:nvSpPr>
          <p:spPr>
            <a:xfrm>
              <a:off x="5621780" y="4022043"/>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78" name="rc178"/>
            <p:cNvSpPr/>
            <p:nvPr/>
          </p:nvSpPr>
          <p:spPr>
            <a:xfrm>
              <a:off x="5621780" y="4622344"/>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79" name="rc179"/>
            <p:cNvSpPr/>
            <p:nvPr/>
          </p:nvSpPr>
          <p:spPr>
            <a:xfrm>
              <a:off x="5621780" y="2821442"/>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80" name="rc180"/>
            <p:cNvSpPr/>
            <p:nvPr/>
          </p:nvSpPr>
          <p:spPr>
            <a:xfrm>
              <a:off x="5621780" y="4322193"/>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81" name="rc181"/>
            <p:cNvSpPr/>
            <p:nvPr/>
          </p:nvSpPr>
          <p:spPr>
            <a:xfrm>
              <a:off x="5621780" y="3121592"/>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82" name="rc182"/>
            <p:cNvSpPr/>
            <p:nvPr/>
          </p:nvSpPr>
          <p:spPr>
            <a:xfrm>
              <a:off x="5621780" y="4922494"/>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83" name="rc183"/>
            <p:cNvSpPr/>
            <p:nvPr/>
          </p:nvSpPr>
          <p:spPr>
            <a:xfrm>
              <a:off x="5932828" y="1020540"/>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4" name="rc184"/>
            <p:cNvSpPr/>
            <p:nvPr/>
          </p:nvSpPr>
          <p:spPr>
            <a:xfrm>
              <a:off x="5932828" y="162084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85" name="rc185"/>
            <p:cNvSpPr/>
            <p:nvPr/>
          </p:nvSpPr>
          <p:spPr>
            <a:xfrm>
              <a:off x="5932828" y="1920991"/>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86" name="rc186"/>
            <p:cNvSpPr/>
            <p:nvPr/>
          </p:nvSpPr>
          <p:spPr>
            <a:xfrm>
              <a:off x="5932828" y="2521292"/>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87" name="rc187"/>
            <p:cNvSpPr/>
            <p:nvPr/>
          </p:nvSpPr>
          <p:spPr>
            <a:xfrm>
              <a:off x="5932828" y="1320690"/>
              <a:ext cx="311047" cy="300150"/>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88" name="rc188"/>
            <p:cNvSpPr/>
            <p:nvPr/>
          </p:nvSpPr>
          <p:spPr>
            <a:xfrm>
              <a:off x="5932828" y="2221141"/>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89" name="rc189"/>
            <p:cNvSpPr/>
            <p:nvPr/>
          </p:nvSpPr>
          <p:spPr>
            <a:xfrm>
              <a:off x="5932828" y="3421743"/>
              <a:ext cx="311047" cy="30015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90" name="rc190"/>
            <p:cNvSpPr/>
            <p:nvPr/>
          </p:nvSpPr>
          <p:spPr>
            <a:xfrm>
              <a:off x="5932828" y="4022043"/>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91" name="rc191"/>
            <p:cNvSpPr/>
            <p:nvPr/>
          </p:nvSpPr>
          <p:spPr>
            <a:xfrm>
              <a:off x="5932828" y="4622344"/>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192" name="rc192"/>
            <p:cNvSpPr/>
            <p:nvPr/>
          </p:nvSpPr>
          <p:spPr>
            <a:xfrm>
              <a:off x="5932828" y="5222644"/>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93" name="rc193"/>
            <p:cNvSpPr/>
            <p:nvPr/>
          </p:nvSpPr>
          <p:spPr>
            <a:xfrm>
              <a:off x="5932828" y="2821442"/>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4" name="rc194"/>
            <p:cNvSpPr/>
            <p:nvPr/>
          </p:nvSpPr>
          <p:spPr>
            <a:xfrm>
              <a:off x="5932828" y="4322193"/>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95" name="rc195"/>
            <p:cNvSpPr/>
            <p:nvPr/>
          </p:nvSpPr>
          <p:spPr>
            <a:xfrm>
              <a:off x="5932828" y="3121592"/>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96" name="rc196"/>
            <p:cNvSpPr/>
            <p:nvPr/>
          </p:nvSpPr>
          <p:spPr>
            <a:xfrm>
              <a:off x="5932828" y="4922494"/>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97" name="rc197"/>
            <p:cNvSpPr/>
            <p:nvPr/>
          </p:nvSpPr>
          <p:spPr>
            <a:xfrm>
              <a:off x="6243876"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8" name="rc198"/>
            <p:cNvSpPr/>
            <p:nvPr/>
          </p:nvSpPr>
          <p:spPr>
            <a:xfrm>
              <a:off x="6243876" y="162084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99" name="rc199"/>
            <p:cNvSpPr/>
            <p:nvPr/>
          </p:nvSpPr>
          <p:spPr>
            <a:xfrm>
              <a:off x="6243876" y="192099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0" name="rc200"/>
            <p:cNvSpPr/>
            <p:nvPr/>
          </p:nvSpPr>
          <p:spPr>
            <a:xfrm>
              <a:off x="6243876" y="2521292"/>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1" name="rc201"/>
            <p:cNvSpPr/>
            <p:nvPr/>
          </p:nvSpPr>
          <p:spPr>
            <a:xfrm>
              <a:off x="6243876" y="1320690"/>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02" name="rc202"/>
            <p:cNvSpPr/>
            <p:nvPr/>
          </p:nvSpPr>
          <p:spPr>
            <a:xfrm>
              <a:off x="6243876" y="222114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3" name="rc203"/>
            <p:cNvSpPr/>
            <p:nvPr/>
          </p:nvSpPr>
          <p:spPr>
            <a:xfrm>
              <a:off x="6243876" y="3421743"/>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04" name="rc204"/>
            <p:cNvSpPr/>
            <p:nvPr/>
          </p:nvSpPr>
          <p:spPr>
            <a:xfrm>
              <a:off x="6243876" y="4022043"/>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5" name="rc205"/>
            <p:cNvSpPr/>
            <p:nvPr/>
          </p:nvSpPr>
          <p:spPr>
            <a:xfrm>
              <a:off x="6243876" y="4622344"/>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06" name="rc206"/>
            <p:cNvSpPr/>
            <p:nvPr/>
          </p:nvSpPr>
          <p:spPr>
            <a:xfrm>
              <a:off x="6243876" y="5222644"/>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07" name="rc207"/>
            <p:cNvSpPr/>
            <p:nvPr/>
          </p:nvSpPr>
          <p:spPr>
            <a:xfrm>
              <a:off x="6243876" y="2821442"/>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8" name="rc208"/>
            <p:cNvSpPr/>
            <p:nvPr/>
          </p:nvSpPr>
          <p:spPr>
            <a:xfrm>
              <a:off x="6243876" y="4322193"/>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09" name="rc209"/>
            <p:cNvSpPr/>
            <p:nvPr/>
          </p:nvSpPr>
          <p:spPr>
            <a:xfrm>
              <a:off x="6243876" y="3121592"/>
              <a:ext cx="311047" cy="300150"/>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10" name="rc210"/>
            <p:cNvSpPr/>
            <p:nvPr/>
          </p:nvSpPr>
          <p:spPr>
            <a:xfrm>
              <a:off x="6243876" y="4922494"/>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11" name="rc211"/>
            <p:cNvSpPr/>
            <p:nvPr/>
          </p:nvSpPr>
          <p:spPr>
            <a:xfrm>
              <a:off x="6554924" y="1020540"/>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2" name="rc212"/>
            <p:cNvSpPr/>
            <p:nvPr/>
          </p:nvSpPr>
          <p:spPr>
            <a:xfrm>
              <a:off x="6554924" y="162084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3" name="rc213"/>
            <p:cNvSpPr/>
            <p:nvPr/>
          </p:nvSpPr>
          <p:spPr>
            <a:xfrm>
              <a:off x="6554924" y="192099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4" name="rc214"/>
            <p:cNvSpPr/>
            <p:nvPr/>
          </p:nvSpPr>
          <p:spPr>
            <a:xfrm>
              <a:off x="6554924" y="2521292"/>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5" name="rc215"/>
            <p:cNvSpPr/>
            <p:nvPr/>
          </p:nvSpPr>
          <p:spPr>
            <a:xfrm>
              <a:off x="6554924" y="1320690"/>
              <a:ext cx="311047" cy="300150"/>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216" name="rc216"/>
            <p:cNvSpPr/>
            <p:nvPr/>
          </p:nvSpPr>
          <p:spPr>
            <a:xfrm>
              <a:off x="6554924" y="222114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7" name="rc217"/>
            <p:cNvSpPr/>
            <p:nvPr/>
          </p:nvSpPr>
          <p:spPr>
            <a:xfrm>
              <a:off x="6554924" y="3421743"/>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18" name="rc218"/>
            <p:cNvSpPr/>
            <p:nvPr/>
          </p:nvSpPr>
          <p:spPr>
            <a:xfrm>
              <a:off x="6554924" y="4022043"/>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19" name="rc219"/>
            <p:cNvSpPr/>
            <p:nvPr/>
          </p:nvSpPr>
          <p:spPr>
            <a:xfrm>
              <a:off x="6554924" y="4622344"/>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20" name="rc220"/>
            <p:cNvSpPr/>
            <p:nvPr/>
          </p:nvSpPr>
          <p:spPr>
            <a:xfrm>
              <a:off x="6554924" y="5222644"/>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21" name="rc221"/>
            <p:cNvSpPr/>
            <p:nvPr/>
          </p:nvSpPr>
          <p:spPr>
            <a:xfrm>
              <a:off x="6554924" y="2821442"/>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22" name="rc222"/>
            <p:cNvSpPr/>
            <p:nvPr/>
          </p:nvSpPr>
          <p:spPr>
            <a:xfrm>
              <a:off x="6554924" y="432219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23" name="rc223"/>
            <p:cNvSpPr/>
            <p:nvPr/>
          </p:nvSpPr>
          <p:spPr>
            <a:xfrm>
              <a:off x="6554924" y="3121592"/>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24" name="rc224"/>
            <p:cNvSpPr/>
            <p:nvPr/>
          </p:nvSpPr>
          <p:spPr>
            <a:xfrm>
              <a:off x="6554924" y="4922494"/>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25" name="rc225"/>
            <p:cNvSpPr/>
            <p:nvPr/>
          </p:nvSpPr>
          <p:spPr>
            <a:xfrm>
              <a:off x="6865971" y="1020540"/>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6" name="rc226"/>
            <p:cNvSpPr/>
            <p:nvPr/>
          </p:nvSpPr>
          <p:spPr>
            <a:xfrm>
              <a:off x="6865971" y="1620841"/>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7" name="rc227"/>
            <p:cNvSpPr/>
            <p:nvPr/>
          </p:nvSpPr>
          <p:spPr>
            <a:xfrm>
              <a:off x="6865971" y="1920991"/>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8" name="rc228"/>
            <p:cNvSpPr/>
            <p:nvPr/>
          </p:nvSpPr>
          <p:spPr>
            <a:xfrm>
              <a:off x="6865971" y="2521292"/>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9" name="rc229"/>
            <p:cNvSpPr/>
            <p:nvPr/>
          </p:nvSpPr>
          <p:spPr>
            <a:xfrm>
              <a:off x="6865971" y="1320690"/>
              <a:ext cx="311047" cy="30015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230" name="rc230"/>
            <p:cNvSpPr/>
            <p:nvPr/>
          </p:nvSpPr>
          <p:spPr>
            <a:xfrm>
              <a:off x="6865971" y="2221141"/>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1" name="rc231"/>
            <p:cNvSpPr/>
            <p:nvPr/>
          </p:nvSpPr>
          <p:spPr>
            <a:xfrm>
              <a:off x="6865971" y="3421743"/>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2" name="rc232"/>
            <p:cNvSpPr/>
            <p:nvPr/>
          </p:nvSpPr>
          <p:spPr>
            <a:xfrm>
              <a:off x="6865971" y="4022043"/>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33" name="rc233"/>
            <p:cNvSpPr/>
            <p:nvPr/>
          </p:nvSpPr>
          <p:spPr>
            <a:xfrm>
              <a:off x="6865971" y="4622344"/>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34" name="rc234"/>
            <p:cNvSpPr/>
            <p:nvPr/>
          </p:nvSpPr>
          <p:spPr>
            <a:xfrm>
              <a:off x="6865971" y="5222644"/>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35" name="rc235"/>
            <p:cNvSpPr/>
            <p:nvPr/>
          </p:nvSpPr>
          <p:spPr>
            <a:xfrm>
              <a:off x="6865971" y="2821442"/>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36" name="rc236"/>
            <p:cNvSpPr/>
            <p:nvPr/>
          </p:nvSpPr>
          <p:spPr>
            <a:xfrm>
              <a:off x="6865971" y="4322193"/>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37" name="rc237"/>
            <p:cNvSpPr/>
            <p:nvPr/>
          </p:nvSpPr>
          <p:spPr>
            <a:xfrm>
              <a:off x="6865971" y="3121592"/>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38" name="rc238"/>
            <p:cNvSpPr/>
            <p:nvPr/>
          </p:nvSpPr>
          <p:spPr>
            <a:xfrm>
              <a:off x="6865971" y="4922494"/>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39" name="rc239"/>
            <p:cNvSpPr/>
            <p:nvPr/>
          </p:nvSpPr>
          <p:spPr>
            <a:xfrm>
              <a:off x="7177019" y="1020540"/>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40" name="rc240"/>
            <p:cNvSpPr/>
            <p:nvPr/>
          </p:nvSpPr>
          <p:spPr>
            <a:xfrm>
              <a:off x="7177019" y="162084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1" name="rc241"/>
            <p:cNvSpPr/>
            <p:nvPr/>
          </p:nvSpPr>
          <p:spPr>
            <a:xfrm>
              <a:off x="7177019" y="192099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42" name="rc242"/>
            <p:cNvSpPr/>
            <p:nvPr/>
          </p:nvSpPr>
          <p:spPr>
            <a:xfrm>
              <a:off x="7177019" y="2521292"/>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43" name="rc243"/>
            <p:cNvSpPr/>
            <p:nvPr/>
          </p:nvSpPr>
          <p:spPr>
            <a:xfrm>
              <a:off x="7177019" y="1320690"/>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244" name="rc244"/>
            <p:cNvSpPr/>
            <p:nvPr/>
          </p:nvSpPr>
          <p:spPr>
            <a:xfrm>
              <a:off x="7177019" y="222114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45" name="rc245"/>
            <p:cNvSpPr/>
            <p:nvPr/>
          </p:nvSpPr>
          <p:spPr>
            <a:xfrm>
              <a:off x="7177019" y="342174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46" name="rc246"/>
            <p:cNvSpPr/>
            <p:nvPr/>
          </p:nvSpPr>
          <p:spPr>
            <a:xfrm>
              <a:off x="7177019" y="4022043"/>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47" name="rc247"/>
            <p:cNvSpPr/>
            <p:nvPr/>
          </p:nvSpPr>
          <p:spPr>
            <a:xfrm>
              <a:off x="7177019" y="4622344"/>
              <a:ext cx="311047" cy="300150"/>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48" name="rc248"/>
            <p:cNvSpPr/>
            <p:nvPr/>
          </p:nvSpPr>
          <p:spPr>
            <a:xfrm>
              <a:off x="7177019" y="5222644"/>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49" name="rc249"/>
            <p:cNvSpPr/>
            <p:nvPr/>
          </p:nvSpPr>
          <p:spPr>
            <a:xfrm>
              <a:off x="7177019" y="2821442"/>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50" name="rc250"/>
            <p:cNvSpPr/>
            <p:nvPr/>
          </p:nvSpPr>
          <p:spPr>
            <a:xfrm>
              <a:off x="7177019" y="4322193"/>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51" name="rc251"/>
            <p:cNvSpPr/>
            <p:nvPr/>
          </p:nvSpPr>
          <p:spPr>
            <a:xfrm>
              <a:off x="7177019" y="3121592"/>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52" name="rc252"/>
            <p:cNvSpPr/>
            <p:nvPr/>
          </p:nvSpPr>
          <p:spPr>
            <a:xfrm>
              <a:off x="7177019" y="4922494"/>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53" name="rc253"/>
            <p:cNvSpPr/>
            <p:nvPr/>
          </p:nvSpPr>
          <p:spPr>
            <a:xfrm>
              <a:off x="7488067" y="1020540"/>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54" name="rc254"/>
            <p:cNvSpPr/>
            <p:nvPr/>
          </p:nvSpPr>
          <p:spPr>
            <a:xfrm>
              <a:off x="7488067" y="162084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5" name="rc255"/>
            <p:cNvSpPr/>
            <p:nvPr/>
          </p:nvSpPr>
          <p:spPr>
            <a:xfrm>
              <a:off x="7488067" y="1920991"/>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56" name="rc256"/>
            <p:cNvSpPr/>
            <p:nvPr/>
          </p:nvSpPr>
          <p:spPr>
            <a:xfrm>
              <a:off x="7488067" y="2521292"/>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57" name="rc257"/>
            <p:cNvSpPr/>
            <p:nvPr/>
          </p:nvSpPr>
          <p:spPr>
            <a:xfrm>
              <a:off x="7488067" y="1320690"/>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58" name="rc258"/>
            <p:cNvSpPr/>
            <p:nvPr/>
          </p:nvSpPr>
          <p:spPr>
            <a:xfrm>
              <a:off x="7488067" y="2221141"/>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59" name="rc259"/>
            <p:cNvSpPr/>
            <p:nvPr/>
          </p:nvSpPr>
          <p:spPr>
            <a:xfrm>
              <a:off x="7488067" y="3421743"/>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60" name="rc260"/>
            <p:cNvSpPr/>
            <p:nvPr/>
          </p:nvSpPr>
          <p:spPr>
            <a:xfrm>
              <a:off x="7488067" y="3721893"/>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61" name="rc261"/>
            <p:cNvSpPr/>
            <p:nvPr/>
          </p:nvSpPr>
          <p:spPr>
            <a:xfrm>
              <a:off x="7488067" y="4022043"/>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62" name="rc262"/>
            <p:cNvSpPr/>
            <p:nvPr/>
          </p:nvSpPr>
          <p:spPr>
            <a:xfrm>
              <a:off x="7488067" y="4622344"/>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63" name="rc263"/>
            <p:cNvSpPr/>
            <p:nvPr/>
          </p:nvSpPr>
          <p:spPr>
            <a:xfrm>
              <a:off x="7488067" y="5222644"/>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64" name="rc264"/>
            <p:cNvSpPr/>
            <p:nvPr/>
          </p:nvSpPr>
          <p:spPr>
            <a:xfrm>
              <a:off x="7488067" y="2821442"/>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65" name="rc265"/>
            <p:cNvSpPr/>
            <p:nvPr/>
          </p:nvSpPr>
          <p:spPr>
            <a:xfrm>
              <a:off x="7488067" y="4322193"/>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66" name="rc266"/>
            <p:cNvSpPr/>
            <p:nvPr/>
          </p:nvSpPr>
          <p:spPr>
            <a:xfrm>
              <a:off x="7488067" y="3121592"/>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67" name="rc267"/>
            <p:cNvSpPr/>
            <p:nvPr/>
          </p:nvSpPr>
          <p:spPr>
            <a:xfrm>
              <a:off x="7488067" y="4922494"/>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68" name="rc268"/>
            <p:cNvSpPr/>
            <p:nvPr/>
          </p:nvSpPr>
          <p:spPr>
            <a:xfrm>
              <a:off x="7799115" y="1020540"/>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69" name="rc269"/>
            <p:cNvSpPr/>
            <p:nvPr/>
          </p:nvSpPr>
          <p:spPr>
            <a:xfrm>
              <a:off x="7799115" y="162084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70" name="rc270"/>
            <p:cNvSpPr/>
            <p:nvPr/>
          </p:nvSpPr>
          <p:spPr>
            <a:xfrm>
              <a:off x="7799115" y="1920991"/>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71" name="rc271"/>
            <p:cNvSpPr/>
            <p:nvPr/>
          </p:nvSpPr>
          <p:spPr>
            <a:xfrm>
              <a:off x="7799115" y="2521292"/>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72" name="rc272"/>
            <p:cNvSpPr/>
            <p:nvPr/>
          </p:nvSpPr>
          <p:spPr>
            <a:xfrm>
              <a:off x="7799115" y="1320690"/>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73" name="rc273"/>
            <p:cNvSpPr/>
            <p:nvPr/>
          </p:nvSpPr>
          <p:spPr>
            <a:xfrm>
              <a:off x="7799115" y="2221141"/>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74" name="rc274"/>
            <p:cNvSpPr/>
            <p:nvPr/>
          </p:nvSpPr>
          <p:spPr>
            <a:xfrm>
              <a:off x="7799115" y="3421743"/>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75" name="rc275"/>
            <p:cNvSpPr/>
            <p:nvPr/>
          </p:nvSpPr>
          <p:spPr>
            <a:xfrm>
              <a:off x="7799115" y="3721893"/>
              <a:ext cx="311047" cy="300150"/>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276" name="rc276"/>
            <p:cNvSpPr/>
            <p:nvPr/>
          </p:nvSpPr>
          <p:spPr>
            <a:xfrm>
              <a:off x="7799115" y="4022043"/>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77" name="rc277"/>
            <p:cNvSpPr/>
            <p:nvPr/>
          </p:nvSpPr>
          <p:spPr>
            <a:xfrm>
              <a:off x="7799115" y="4622344"/>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78" name="rc278"/>
            <p:cNvSpPr/>
            <p:nvPr/>
          </p:nvSpPr>
          <p:spPr>
            <a:xfrm>
              <a:off x="7799115" y="5222644"/>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79" name="rc279"/>
            <p:cNvSpPr/>
            <p:nvPr/>
          </p:nvSpPr>
          <p:spPr>
            <a:xfrm>
              <a:off x="7799115" y="2821442"/>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80" name="rc280"/>
            <p:cNvSpPr/>
            <p:nvPr/>
          </p:nvSpPr>
          <p:spPr>
            <a:xfrm>
              <a:off x="7799115" y="4322193"/>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81" name="rc281"/>
            <p:cNvSpPr/>
            <p:nvPr/>
          </p:nvSpPr>
          <p:spPr>
            <a:xfrm>
              <a:off x="7799115" y="3121592"/>
              <a:ext cx="311047" cy="30015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82" name="rc282"/>
            <p:cNvSpPr/>
            <p:nvPr/>
          </p:nvSpPr>
          <p:spPr>
            <a:xfrm>
              <a:off x="7799115" y="4922494"/>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83" name="rc283"/>
            <p:cNvSpPr/>
            <p:nvPr/>
          </p:nvSpPr>
          <p:spPr>
            <a:xfrm>
              <a:off x="8110162" y="1020540"/>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84" name="rc284"/>
            <p:cNvSpPr/>
            <p:nvPr/>
          </p:nvSpPr>
          <p:spPr>
            <a:xfrm>
              <a:off x="8110162" y="162084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85" name="rc285"/>
            <p:cNvSpPr/>
            <p:nvPr/>
          </p:nvSpPr>
          <p:spPr>
            <a:xfrm>
              <a:off x="8110162" y="192099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86" name="rc286"/>
            <p:cNvSpPr/>
            <p:nvPr/>
          </p:nvSpPr>
          <p:spPr>
            <a:xfrm>
              <a:off x="8110162" y="2521292"/>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87" name="rc287"/>
            <p:cNvSpPr/>
            <p:nvPr/>
          </p:nvSpPr>
          <p:spPr>
            <a:xfrm>
              <a:off x="8110162" y="1320690"/>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88" name="rc288"/>
            <p:cNvSpPr/>
            <p:nvPr/>
          </p:nvSpPr>
          <p:spPr>
            <a:xfrm>
              <a:off x="8110162" y="222114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89" name="rc289"/>
            <p:cNvSpPr/>
            <p:nvPr/>
          </p:nvSpPr>
          <p:spPr>
            <a:xfrm>
              <a:off x="8110162" y="3421743"/>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90" name="rc290"/>
            <p:cNvSpPr/>
            <p:nvPr/>
          </p:nvSpPr>
          <p:spPr>
            <a:xfrm>
              <a:off x="8110162" y="3721893"/>
              <a:ext cx="311047" cy="30015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91" name="rc291"/>
            <p:cNvSpPr/>
            <p:nvPr/>
          </p:nvSpPr>
          <p:spPr>
            <a:xfrm>
              <a:off x="8110162" y="4022043"/>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92" name="rc292"/>
            <p:cNvSpPr/>
            <p:nvPr/>
          </p:nvSpPr>
          <p:spPr>
            <a:xfrm>
              <a:off x="8110162" y="4622344"/>
              <a:ext cx="311047" cy="30015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93" name="rc293"/>
            <p:cNvSpPr/>
            <p:nvPr/>
          </p:nvSpPr>
          <p:spPr>
            <a:xfrm>
              <a:off x="8110162" y="5222644"/>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94" name="rc294"/>
            <p:cNvSpPr/>
            <p:nvPr/>
          </p:nvSpPr>
          <p:spPr>
            <a:xfrm>
              <a:off x="8110162" y="2821442"/>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95" name="rc295"/>
            <p:cNvSpPr/>
            <p:nvPr/>
          </p:nvSpPr>
          <p:spPr>
            <a:xfrm>
              <a:off x="8110162" y="4322193"/>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96" name="rc296"/>
            <p:cNvSpPr/>
            <p:nvPr/>
          </p:nvSpPr>
          <p:spPr>
            <a:xfrm>
              <a:off x="8110162" y="3121592"/>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97" name="rc297"/>
            <p:cNvSpPr/>
            <p:nvPr/>
          </p:nvSpPr>
          <p:spPr>
            <a:xfrm>
              <a:off x="8110162" y="4922494"/>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98" name="rc298"/>
            <p:cNvSpPr/>
            <p:nvPr/>
          </p:nvSpPr>
          <p:spPr>
            <a:xfrm>
              <a:off x="8421210" y="1020540"/>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99" name="rc299"/>
            <p:cNvSpPr/>
            <p:nvPr/>
          </p:nvSpPr>
          <p:spPr>
            <a:xfrm>
              <a:off x="8421210" y="1620841"/>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00" name="rc300"/>
            <p:cNvSpPr/>
            <p:nvPr/>
          </p:nvSpPr>
          <p:spPr>
            <a:xfrm>
              <a:off x="8421210" y="192099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01" name="rc301"/>
            <p:cNvSpPr/>
            <p:nvPr/>
          </p:nvSpPr>
          <p:spPr>
            <a:xfrm>
              <a:off x="8421210" y="2521292"/>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02" name="rc302"/>
            <p:cNvSpPr/>
            <p:nvPr/>
          </p:nvSpPr>
          <p:spPr>
            <a:xfrm>
              <a:off x="8421210" y="1320690"/>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303" name="rc303"/>
            <p:cNvSpPr/>
            <p:nvPr/>
          </p:nvSpPr>
          <p:spPr>
            <a:xfrm>
              <a:off x="8421210" y="222114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04" name="rc304"/>
            <p:cNvSpPr/>
            <p:nvPr/>
          </p:nvSpPr>
          <p:spPr>
            <a:xfrm>
              <a:off x="8421210" y="3421743"/>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05" name="rc305"/>
            <p:cNvSpPr/>
            <p:nvPr/>
          </p:nvSpPr>
          <p:spPr>
            <a:xfrm>
              <a:off x="8421210" y="3721893"/>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06" name="rc306"/>
            <p:cNvSpPr/>
            <p:nvPr/>
          </p:nvSpPr>
          <p:spPr>
            <a:xfrm>
              <a:off x="8421210" y="4022043"/>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07" name="rc307"/>
            <p:cNvSpPr/>
            <p:nvPr/>
          </p:nvSpPr>
          <p:spPr>
            <a:xfrm>
              <a:off x="8421210" y="4622344"/>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08" name="rc308"/>
            <p:cNvSpPr/>
            <p:nvPr/>
          </p:nvSpPr>
          <p:spPr>
            <a:xfrm>
              <a:off x="8421210" y="5222644"/>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09" name="rc309"/>
            <p:cNvSpPr/>
            <p:nvPr/>
          </p:nvSpPr>
          <p:spPr>
            <a:xfrm>
              <a:off x="8421210" y="2821442"/>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10" name="rc310"/>
            <p:cNvSpPr/>
            <p:nvPr/>
          </p:nvSpPr>
          <p:spPr>
            <a:xfrm>
              <a:off x="8421210" y="4322193"/>
              <a:ext cx="311047" cy="300150"/>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311" name="rc311"/>
            <p:cNvSpPr/>
            <p:nvPr/>
          </p:nvSpPr>
          <p:spPr>
            <a:xfrm>
              <a:off x="8421210" y="3121592"/>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12" name="rc312"/>
            <p:cNvSpPr/>
            <p:nvPr/>
          </p:nvSpPr>
          <p:spPr>
            <a:xfrm>
              <a:off x="8421210" y="4922494"/>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13" name="rc313"/>
            <p:cNvSpPr/>
            <p:nvPr/>
          </p:nvSpPr>
          <p:spPr>
            <a:xfrm>
              <a:off x="8732258"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14" name="rc314"/>
            <p:cNvSpPr/>
            <p:nvPr/>
          </p:nvSpPr>
          <p:spPr>
            <a:xfrm>
              <a:off x="8732258" y="162084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15" name="rc315"/>
            <p:cNvSpPr/>
            <p:nvPr/>
          </p:nvSpPr>
          <p:spPr>
            <a:xfrm>
              <a:off x="8732258" y="192099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16" name="rc316"/>
            <p:cNvSpPr/>
            <p:nvPr/>
          </p:nvSpPr>
          <p:spPr>
            <a:xfrm>
              <a:off x="8732258" y="2521292"/>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17" name="rc317"/>
            <p:cNvSpPr/>
            <p:nvPr/>
          </p:nvSpPr>
          <p:spPr>
            <a:xfrm>
              <a:off x="8732258" y="1320690"/>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318" name="rc318"/>
            <p:cNvSpPr/>
            <p:nvPr/>
          </p:nvSpPr>
          <p:spPr>
            <a:xfrm>
              <a:off x="8732258" y="222114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19" name="rc319"/>
            <p:cNvSpPr/>
            <p:nvPr/>
          </p:nvSpPr>
          <p:spPr>
            <a:xfrm>
              <a:off x="8732258" y="3421743"/>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20" name="rc320"/>
            <p:cNvSpPr/>
            <p:nvPr/>
          </p:nvSpPr>
          <p:spPr>
            <a:xfrm>
              <a:off x="8732258" y="3721893"/>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21" name="rc321"/>
            <p:cNvSpPr/>
            <p:nvPr/>
          </p:nvSpPr>
          <p:spPr>
            <a:xfrm>
              <a:off x="8732258" y="4022043"/>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22" name="rc322"/>
            <p:cNvSpPr/>
            <p:nvPr/>
          </p:nvSpPr>
          <p:spPr>
            <a:xfrm>
              <a:off x="8732258" y="4622344"/>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23" name="rc323"/>
            <p:cNvSpPr/>
            <p:nvPr/>
          </p:nvSpPr>
          <p:spPr>
            <a:xfrm>
              <a:off x="8732258" y="5222644"/>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24" name="rc324"/>
            <p:cNvSpPr/>
            <p:nvPr/>
          </p:nvSpPr>
          <p:spPr>
            <a:xfrm>
              <a:off x="8732258" y="2821442"/>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25" name="rc325"/>
            <p:cNvSpPr/>
            <p:nvPr/>
          </p:nvSpPr>
          <p:spPr>
            <a:xfrm>
              <a:off x="8732258" y="4322193"/>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326" name="rc326"/>
            <p:cNvSpPr/>
            <p:nvPr/>
          </p:nvSpPr>
          <p:spPr>
            <a:xfrm>
              <a:off x="8732258" y="3121592"/>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27" name="rc327"/>
            <p:cNvSpPr/>
            <p:nvPr/>
          </p:nvSpPr>
          <p:spPr>
            <a:xfrm>
              <a:off x="8732258" y="4922494"/>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28" name="rc328"/>
            <p:cNvSpPr/>
            <p:nvPr/>
          </p:nvSpPr>
          <p:spPr>
            <a:xfrm>
              <a:off x="4066542"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29" name="rc329"/>
            <p:cNvSpPr/>
            <p:nvPr/>
          </p:nvSpPr>
          <p:spPr>
            <a:xfrm>
              <a:off x="4377589"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0" name="rc330"/>
            <p:cNvSpPr/>
            <p:nvPr/>
          </p:nvSpPr>
          <p:spPr>
            <a:xfrm>
              <a:off x="4688637"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1" name="rc331"/>
            <p:cNvSpPr/>
            <p:nvPr/>
          </p:nvSpPr>
          <p:spPr>
            <a:xfrm>
              <a:off x="4999685"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2" name="rc332"/>
            <p:cNvSpPr/>
            <p:nvPr/>
          </p:nvSpPr>
          <p:spPr>
            <a:xfrm>
              <a:off x="5310733"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3" name="rc333"/>
            <p:cNvSpPr/>
            <p:nvPr/>
          </p:nvSpPr>
          <p:spPr>
            <a:xfrm>
              <a:off x="5621780"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4" name="rc334"/>
            <p:cNvSpPr/>
            <p:nvPr/>
          </p:nvSpPr>
          <p:spPr>
            <a:xfrm>
              <a:off x="5932828"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5" name="rc335"/>
            <p:cNvSpPr/>
            <p:nvPr/>
          </p:nvSpPr>
          <p:spPr>
            <a:xfrm>
              <a:off x="6243876"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6" name="rc336"/>
            <p:cNvSpPr/>
            <p:nvPr/>
          </p:nvSpPr>
          <p:spPr>
            <a:xfrm>
              <a:off x="6554924"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7" name="rc337"/>
            <p:cNvSpPr/>
            <p:nvPr/>
          </p:nvSpPr>
          <p:spPr>
            <a:xfrm>
              <a:off x="6865971"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38" name="rc338"/>
            <p:cNvSpPr/>
            <p:nvPr/>
          </p:nvSpPr>
          <p:spPr>
            <a:xfrm>
              <a:off x="7177019" y="5522795"/>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339" name="rc339"/>
            <p:cNvSpPr/>
            <p:nvPr/>
          </p:nvSpPr>
          <p:spPr>
            <a:xfrm>
              <a:off x="7488067" y="5522795"/>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40" name="rc340"/>
            <p:cNvSpPr/>
            <p:nvPr/>
          </p:nvSpPr>
          <p:spPr>
            <a:xfrm>
              <a:off x="7799115" y="5522795"/>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341" name="rc341"/>
            <p:cNvSpPr/>
            <p:nvPr/>
          </p:nvSpPr>
          <p:spPr>
            <a:xfrm>
              <a:off x="8110162" y="5522795"/>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342" name="rc342"/>
            <p:cNvSpPr/>
            <p:nvPr/>
          </p:nvSpPr>
          <p:spPr>
            <a:xfrm>
              <a:off x="8421210" y="5522795"/>
              <a:ext cx="311047" cy="30015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43" name="rc343"/>
            <p:cNvSpPr/>
            <p:nvPr/>
          </p:nvSpPr>
          <p:spPr>
            <a:xfrm>
              <a:off x="8732258" y="5522795"/>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44" name="tx344"/>
            <p:cNvSpPr/>
            <p:nvPr/>
          </p:nvSpPr>
          <p:spPr>
            <a:xfrm>
              <a:off x="1051329"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45" name="tx345"/>
            <p:cNvSpPr/>
            <p:nvPr/>
          </p:nvSpPr>
          <p:spPr>
            <a:xfrm>
              <a:off x="1051329"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46" name="tx346"/>
            <p:cNvSpPr/>
            <p:nvPr/>
          </p:nvSpPr>
          <p:spPr>
            <a:xfrm>
              <a:off x="1362377"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47" name="tx347"/>
            <p:cNvSpPr/>
            <p:nvPr/>
          </p:nvSpPr>
          <p:spPr>
            <a:xfrm>
              <a:off x="1362377"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48" name="tx348"/>
            <p:cNvSpPr/>
            <p:nvPr/>
          </p:nvSpPr>
          <p:spPr>
            <a:xfrm>
              <a:off x="1673425"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49" name="tx349"/>
            <p:cNvSpPr/>
            <p:nvPr/>
          </p:nvSpPr>
          <p:spPr>
            <a:xfrm>
              <a:off x="1673425"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50" name="tx350"/>
            <p:cNvSpPr/>
            <p:nvPr/>
          </p:nvSpPr>
          <p:spPr>
            <a:xfrm>
              <a:off x="1984472"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51" name="tx351"/>
            <p:cNvSpPr/>
            <p:nvPr/>
          </p:nvSpPr>
          <p:spPr>
            <a:xfrm>
              <a:off x="1984472"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52" name="tx352"/>
            <p:cNvSpPr/>
            <p:nvPr/>
          </p:nvSpPr>
          <p:spPr>
            <a:xfrm>
              <a:off x="2295520"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53" name="tx353"/>
            <p:cNvSpPr/>
            <p:nvPr/>
          </p:nvSpPr>
          <p:spPr>
            <a:xfrm>
              <a:off x="2295520"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54" name="tx354"/>
            <p:cNvSpPr/>
            <p:nvPr/>
          </p:nvSpPr>
          <p:spPr>
            <a:xfrm>
              <a:off x="2606568"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55" name="tx355"/>
            <p:cNvSpPr/>
            <p:nvPr/>
          </p:nvSpPr>
          <p:spPr>
            <a:xfrm>
              <a:off x="2606568"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56" name="tx356"/>
            <p:cNvSpPr/>
            <p:nvPr/>
          </p:nvSpPr>
          <p:spPr>
            <a:xfrm>
              <a:off x="2917616"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57" name="tx357"/>
            <p:cNvSpPr/>
            <p:nvPr/>
          </p:nvSpPr>
          <p:spPr>
            <a:xfrm>
              <a:off x="2917616"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58" name="tx358"/>
            <p:cNvSpPr/>
            <p:nvPr/>
          </p:nvSpPr>
          <p:spPr>
            <a:xfrm>
              <a:off x="3228663"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59" name="tx359"/>
            <p:cNvSpPr/>
            <p:nvPr/>
          </p:nvSpPr>
          <p:spPr>
            <a:xfrm>
              <a:off x="3228663"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60" name="tx360"/>
            <p:cNvSpPr/>
            <p:nvPr/>
          </p:nvSpPr>
          <p:spPr>
            <a:xfrm>
              <a:off x="3228663"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61" name="tx361"/>
            <p:cNvSpPr/>
            <p:nvPr/>
          </p:nvSpPr>
          <p:spPr>
            <a:xfrm>
              <a:off x="3539711"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62" name="tx362"/>
            <p:cNvSpPr/>
            <p:nvPr/>
          </p:nvSpPr>
          <p:spPr>
            <a:xfrm>
              <a:off x="3539711"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63" name="tx363"/>
            <p:cNvSpPr/>
            <p:nvPr/>
          </p:nvSpPr>
          <p:spPr>
            <a:xfrm>
              <a:off x="3539711"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64" name="tx364"/>
            <p:cNvSpPr/>
            <p:nvPr/>
          </p:nvSpPr>
          <p:spPr>
            <a:xfrm>
              <a:off x="3539711"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65" name="tx365"/>
            <p:cNvSpPr/>
            <p:nvPr/>
          </p:nvSpPr>
          <p:spPr>
            <a:xfrm>
              <a:off x="3539711"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66" name="tx366"/>
            <p:cNvSpPr/>
            <p:nvPr/>
          </p:nvSpPr>
          <p:spPr>
            <a:xfrm>
              <a:off x="3850759"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67" name="tx367"/>
            <p:cNvSpPr/>
            <p:nvPr/>
          </p:nvSpPr>
          <p:spPr>
            <a:xfrm>
              <a:off x="3850759"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68" name="tx368"/>
            <p:cNvSpPr/>
            <p:nvPr/>
          </p:nvSpPr>
          <p:spPr>
            <a:xfrm>
              <a:off x="3850759"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69" name="tx369"/>
            <p:cNvSpPr/>
            <p:nvPr/>
          </p:nvSpPr>
          <p:spPr>
            <a:xfrm>
              <a:off x="3850759"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70" name="tx370"/>
            <p:cNvSpPr/>
            <p:nvPr/>
          </p:nvSpPr>
          <p:spPr>
            <a:xfrm>
              <a:off x="3850759"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71" name="tx371"/>
            <p:cNvSpPr/>
            <p:nvPr/>
          </p:nvSpPr>
          <p:spPr>
            <a:xfrm>
              <a:off x="3850759"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72" name="tx372"/>
            <p:cNvSpPr/>
            <p:nvPr/>
          </p:nvSpPr>
          <p:spPr>
            <a:xfrm>
              <a:off x="4161807"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73" name="tx373"/>
            <p:cNvSpPr/>
            <p:nvPr/>
          </p:nvSpPr>
          <p:spPr>
            <a:xfrm>
              <a:off x="4161807"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74" name="tx374"/>
            <p:cNvSpPr/>
            <p:nvPr/>
          </p:nvSpPr>
          <p:spPr>
            <a:xfrm>
              <a:off x="4161807"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75" name="tx375"/>
            <p:cNvSpPr/>
            <p:nvPr/>
          </p:nvSpPr>
          <p:spPr>
            <a:xfrm>
              <a:off x="4161807"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76" name="tx376"/>
            <p:cNvSpPr/>
            <p:nvPr/>
          </p:nvSpPr>
          <p:spPr>
            <a:xfrm>
              <a:off x="4161807"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77" name="tx377"/>
            <p:cNvSpPr/>
            <p:nvPr/>
          </p:nvSpPr>
          <p:spPr>
            <a:xfrm>
              <a:off x="4161807"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78" name="tx378"/>
            <p:cNvSpPr/>
            <p:nvPr/>
          </p:nvSpPr>
          <p:spPr>
            <a:xfrm>
              <a:off x="4472854"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79" name="tx379"/>
            <p:cNvSpPr/>
            <p:nvPr/>
          </p:nvSpPr>
          <p:spPr>
            <a:xfrm>
              <a:off x="4472854"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80" name="tx380"/>
            <p:cNvSpPr/>
            <p:nvPr/>
          </p:nvSpPr>
          <p:spPr>
            <a:xfrm>
              <a:off x="4472854"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81" name="tx381"/>
            <p:cNvSpPr/>
            <p:nvPr/>
          </p:nvSpPr>
          <p:spPr>
            <a:xfrm>
              <a:off x="4472854"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82" name="tx382"/>
            <p:cNvSpPr/>
            <p:nvPr/>
          </p:nvSpPr>
          <p:spPr>
            <a:xfrm>
              <a:off x="4472854"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83" name="tx383"/>
            <p:cNvSpPr/>
            <p:nvPr/>
          </p:nvSpPr>
          <p:spPr>
            <a:xfrm>
              <a:off x="4783902"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84" name="tx384"/>
            <p:cNvSpPr/>
            <p:nvPr/>
          </p:nvSpPr>
          <p:spPr>
            <a:xfrm>
              <a:off x="4783902"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85" name="tx385"/>
            <p:cNvSpPr/>
            <p:nvPr/>
          </p:nvSpPr>
          <p:spPr>
            <a:xfrm>
              <a:off x="4783902"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86" name="tx386"/>
            <p:cNvSpPr/>
            <p:nvPr/>
          </p:nvSpPr>
          <p:spPr>
            <a:xfrm>
              <a:off x="4783902"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87" name="tx387"/>
            <p:cNvSpPr/>
            <p:nvPr/>
          </p:nvSpPr>
          <p:spPr>
            <a:xfrm>
              <a:off x="4783902"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88" name="tx388"/>
            <p:cNvSpPr/>
            <p:nvPr/>
          </p:nvSpPr>
          <p:spPr>
            <a:xfrm>
              <a:off x="5094950"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89" name="tx389"/>
            <p:cNvSpPr/>
            <p:nvPr/>
          </p:nvSpPr>
          <p:spPr>
            <a:xfrm>
              <a:off x="5094950"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90" name="tx390"/>
            <p:cNvSpPr/>
            <p:nvPr/>
          </p:nvSpPr>
          <p:spPr>
            <a:xfrm>
              <a:off x="5094950"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91" name="tx391"/>
            <p:cNvSpPr/>
            <p:nvPr/>
          </p:nvSpPr>
          <p:spPr>
            <a:xfrm>
              <a:off x="5094950"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92" name="tx392"/>
            <p:cNvSpPr/>
            <p:nvPr/>
          </p:nvSpPr>
          <p:spPr>
            <a:xfrm>
              <a:off x="5094950"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93" name="tx393"/>
            <p:cNvSpPr/>
            <p:nvPr/>
          </p:nvSpPr>
          <p:spPr>
            <a:xfrm>
              <a:off x="5405998"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94" name="tx394"/>
            <p:cNvSpPr/>
            <p:nvPr/>
          </p:nvSpPr>
          <p:spPr>
            <a:xfrm>
              <a:off x="5405998"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95" name="tx395"/>
            <p:cNvSpPr/>
            <p:nvPr/>
          </p:nvSpPr>
          <p:spPr>
            <a:xfrm>
              <a:off x="5405998"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96" name="tx396"/>
            <p:cNvSpPr/>
            <p:nvPr/>
          </p:nvSpPr>
          <p:spPr>
            <a:xfrm>
              <a:off x="5405998"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97" name="tx397"/>
            <p:cNvSpPr/>
            <p:nvPr/>
          </p:nvSpPr>
          <p:spPr>
            <a:xfrm>
              <a:off x="5405998"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98" name="tx398"/>
            <p:cNvSpPr/>
            <p:nvPr/>
          </p:nvSpPr>
          <p:spPr>
            <a:xfrm>
              <a:off x="5405998"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99" name="tx399"/>
            <p:cNvSpPr/>
            <p:nvPr/>
          </p:nvSpPr>
          <p:spPr>
            <a:xfrm>
              <a:off x="5717045"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00" name="tx400"/>
            <p:cNvSpPr/>
            <p:nvPr/>
          </p:nvSpPr>
          <p:spPr>
            <a:xfrm>
              <a:off x="5717045"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01" name="tx401"/>
            <p:cNvSpPr/>
            <p:nvPr/>
          </p:nvSpPr>
          <p:spPr>
            <a:xfrm>
              <a:off x="5717045"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02" name="tx402"/>
            <p:cNvSpPr/>
            <p:nvPr/>
          </p:nvSpPr>
          <p:spPr>
            <a:xfrm>
              <a:off x="5717045"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03" name="tx403"/>
            <p:cNvSpPr/>
            <p:nvPr/>
          </p:nvSpPr>
          <p:spPr>
            <a:xfrm>
              <a:off x="5717045"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04" name="tx404"/>
            <p:cNvSpPr/>
            <p:nvPr/>
          </p:nvSpPr>
          <p:spPr>
            <a:xfrm>
              <a:off x="5717045"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05" name="tx405"/>
            <p:cNvSpPr/>
            <p:nvPr/>
          </p:nvSpPr>
          <p:spPr>
            <a:xfrm>
              <a:off x="6028093"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06" name="tx406"/>
            <p:cNvSpPr/>
            <p:nvPr/>
          </p:nvSpPr>
          <p:spPr>
            <a:xfrm>
              <a:off x="6028093"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07" name="tx407"/>
            <p:cNvSpPr/>
            <p:nvPr/>
          </p:nvSpPr>
          <p:spPr>
            <a:xfrm>
              <a:off x="6028093"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08" name="tx408"/>
            <p:cNvSpPr/>
            <p:nvPr/>
          </p:nvSpPr>
          <p:spPr>
            <a:xfrm>
              <a:off x="6028093"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09" name="tx409"/>
            <p:cNvSpPr/>
            <p:nvPr/>
          </p:nvSpPr>
          <p:spPr>
            <a:xfrm>
              <a:off x="6028093"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10" name="tx410"/>
            <p:cNvSpPr/>
            <p:nvPr/>
          </p:nvSpPr>
          <p:spPr>
            <a:xfrm>
              <a:off x="6028093"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11" name="tx411"/>
            <p:cNvSpPr/>
            <p:nvPr/>
          </p:nvSpPr>
          <p:spPr>
            <a:xfrm>
              <a:off x="6028093"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12" name="tx412"/>
            <p:cNvSpPr/>
            <p:nvPr/>
          </p:nvSpPr>
          <p:spPr>
            <a:xfrm>
              <a:off x="6339141"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13" name="tx413"/>
            <p:cNvSpPr/>
            <p:nvPr/>
          </p:nvSpPr>
          <p:spPr>
            <a:xfrm>
              <a:off x="6339141"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14" name="tx414"/>
            <p:cNvSpPr/>
            <p:nvPr/>
          </p:nvSpPr>
          <p:spPr>
            <a:xfrm>
              <a:off x="6339141"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15" name="tx415"/>
            <p:cNvSpPr/>
            <p:nvPr/>
          </p:nvSpPr>
          <p:spPr>
            <a:xfrm>
              <a:off x="6339141"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16" name="tx416"/>
            <p:cNvSpPr/>
            <p:nvPr/>
          </p:nvSpPr>
          <p:spPr>
            <a:xfrm>
              <a:off x="6339141"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17" name="tx417"/>
            <p:cNvSpPr/>
            <p:nvPr/>
          </p:nvSpPr>
          <p:spPr>
            <a:xfrm>
              <a:off x="6339141"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18" name="tx418"/>
            <p:cNvSpPr/>
            <p:nvPr/>
          </p:nvSpPr>
          <p:spPr>
            <a:xfrm>
              <a:off x="6339141"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19" name="tx419"/>
            <p:cNvSpPr/>
            <p:nvPr/>
          </p:nvSpPr>
          <p:spPr>
            <a:xfrm>
              <a:off x="6339141"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20" name="tx420"/>
            <p:cNvSpPr/>
            <p:nvPr/>
          </p:nvSpPr>
          <p:spPr>
            <a:xfrm>
              <a:off x="6650189"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21" name="tx421"/>
            <p:cNvSpPr/>
            <p:nvPr/>
          </p:nvSpPr>
          <p:spPr>
            <a:xfrm>
              <a:off x="6650189"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22" name="tx422"/>
            <p:cNvSpPr/>
            <p:nvPr/>
          </p:nvSpPr>
          <p:spPr>
            <a:xfrm>
              <a:off x="6650189"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23" name="tx423"/>
            <p:cNvSpPr/>
            <p:nvPr/>
          </p:nvSpPr>
          <p:spPr>
            <a:xfrm>
              <a:off x="6650189"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24" name="tx424"/>
            <p:cNvSpPr/>
            <p:nvPr/>
          </p:nvSpPr>
          <p:spPr>
            <a:xfrm>
              <a:off x="6650189"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25" name="tx425"/>
            <p:cNvSpPr/>
            <p:nvPr/>
          </p:nvSpPr>
          <p:spPr>
            <a:xfrm>
              <a:off x="6650189"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26" name="tx426"/>
            <p:cNvSpPr/>
            <p:nvPr/>
          </p:nvSpPr>
          <p:spPr>
            <a:xfrm>
              <a:off x="6650189"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27" name="tx427"/>
            <p:cNvSpPr/>
            <p:nvPr/>
          </p:nvSpPr>
          <p:spPr>
            <a:xfrm>
              <a:off x="6650189"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28" name="tx428"/>
            <p:cNvSpPr/>
            <p:nvPr/>
          </p:nvSpPr>
          <p:spPr>
            <a:xfrm>
              <a:off x="6650189"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29" name="tx429"/>
            <p:cNvSpPr/>
            <p:nvPr/>
          </p:nvSpPr>
          <p:spPr>
            <a:xfrm>
              <a:off x="6961236"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30" name="tx430"/>
            <p:cNvSpPr/>
            <p:nvPr/>
          </p:nvSpPr>
          <p:spPr>
            <a:xfrm>
              <a:off x="6961236"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31" name="tx431"/>
            <p:cNvSpPr/>
            <p:nvPr/>
          </p:nvSpPr>
          <p:spPr>
            <a:xfrm>
              <a:off x="6961236"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32" name="tx432"/>
            <p:cNvSpPr/>
            <p:nvPr/>
          </p:nvSpPr>
          <p:spPr>
            <a:xfrm>
              <a:off x="6961236"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33" name="tx433"/>
            <p:cNvSpPr/>
            <p:nvPr/>
          </p:nvSpPr>
          <p:spPr>
            <a:xfrm>
              <a:off x="6961236"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34" name="tx434"/>
            <p:cNvSpPr/>
            <p:nvPr/>
          </p:nvSpPr>
          <p:spPr>
            <a:xfrm>
              <a:off x="6961236"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35" name="tx435"/>
            <p:cNvSpPr/>
            <p:nvPr/>
          </p:nvSpPr>
          <p:spPr>
            <a:xfrm>
              <a:off x="6961236"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36" name="tx436"/>
            <p:cNvSpPr/>
            <p:nvPr/>
          </p:nvSpPr>
          <p:spPr>
            <a:xfrm>
              <a:off x="6961236"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37" name="tx437"/>
            <p:cNvSpPr/>
            <p:nvPr/>
          </p:nvSpPr>
          <p:spPr>
            <a:xfrm>
              <a:off x="6961236"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38" name="tx438"/>
            <p:cNvSpPr/>
            <p:nvPr/>
          </p:nvSpPr>
          <p:spPr>
            <a:xfrm>
              <a:off x="7272284"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39" name="tx439"/>
            <p:cNvSpPr/>
            <p:nvPr/>
          </p:nvSpPr>
          <p:spPr>
            <a:xfrm>
              <a:off x="7272284"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40" name="tx440"/>
            <p:cNvSpPr/>
            <p:nvPr/>
          </p:nvSpPr>
          <p:spPr>
            <a:xfrm>
              <a:off x="7272284"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41" name="tx441"/>
            <p:cNvSpPr/>
            <p:nvPr/>
          </p:nvSpPr>
          <p:spPr>
            <a:xfrm>
              <a:off x="7272284"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42" name="tx442"/>
            <p:cNvSpPr/>
            <p:nvPr/>
          </p:nvSpPr>
          <p:spPr>
            <a:xfrm>
              <a:off x="7272284"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43" name="tx443"/>
            <p:cNvSpPr/>
            <p:nvPr/>
          </p:nvSpPr>
          <p:spPr>
            <a:xfrm>
              <a:off x="7272284"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44" name="tx444"/>
            <p:cNvSpPr/>
            <p:nvPr/>
          </p:nvSpPr>
          <p:spPr>
            <a:xfrm>
              <a:off x="7272284"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45" name="tx445"/>
            <p:cNvSpPr/>
            <p:nvPr/>
          </p:nvSpPr>
          <p:spPr>
            <a:xfrm>
              <a:off x="7272284"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46" name="tx446"/>
            <p:cNvSpPr/>
            <p:nvPr/>
          </p:nvSpPr>
          <p:spPr>
            <a:xfrm>
              <a:off x="7272284"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47" name="tx447"/>
            <p:cNvSpPr/>
            <p:nvPr/>
          </p:nvSpPr>
          <p:spPr>
            <a:xfrm>
              <a:off x="7583332"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48" name="tx448"/>
            <p:cNvSpPr/>
            <p:nvPr/>
          </p:nvSpPr>
          <p:spPr>
            <a:xfrm>
              <a:off x="7583332"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49" name="tx449"/>
            <p:cNvSpPr/>
            <p:nvPr/>
          </p:nvSpPr>
          <p:spPr>
            <a:xfrm>
              <a:off x="7583332"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50" name="tx450"/>
            <p:cNvSpPr/>
            <p:nvPr/>
          </p:nvSpPr>
          <p:spPr>
            <a:xfrm>
              <a:off x="7583332"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51" name="tx451"/>
            <p:cNvSpPr/>
            <p:nvPr/>
          </p:nvSpPr>
          <p:spPr>
            <a:xfrm>
              <a:off x="7583332"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52" name="tx452"/>
            <p:cNvSpPr/>
            <p:nvPr/>
          </p:nvSpPr>
          <p:spPr>
            <a:xfrm>
              <a:off x="7583332"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53" name="tx453"/>
            <p:cNvSpPr/>
            <p:nvPr/>
          </p:nvSpPr>
          <p:spPr>
            <a:xfrm>
              <a:off x="7583332"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54" name="tx454"/>
            <p:cNvSpPr/>
            <p:nvPr/>
          </p:nvSpPr>
          <p:spPr>
            <a:xfrm>
              <a:off x="7583332"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55" name="tx455"/>
            <p:cNvSpPr/>
            <p:nvPr/>
          </p:nvSpPr>
          <p:spPr>
            <a:xfrm>
              <a:off x="7583332"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56" name="tx456"/>
            <p:cNvSpPr/>
            <p:nvPr/>
          </p:nvSpPr>
          <p:spPr>
            <a:xfrm>
              <a:off x="7894380"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57" name="tx457"/>
            <p:cNvSpPr/>
            <p:nvPr/>
          </p:nvSpPr>
          <p:spPr>
            <a:xfrm>
              <a:off x="7894380"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58" name="tx458"/>
            <p:cNvSpPr/>
            <p:nvPr/>
          </p:nvSpPr>
          <p:spPr>
            <a:xfrm>
              <a:off x="7894380"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59" name="tx459"/>
            <p:cNvSpPr/>
            <p:nvPr/>
          </p:nvSpPr>
          <p:spPr>
            <a:xfrm>
              <a:off x="7894380"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60" name="tx460"/>
            <p:cNvSpPr/>
            <p:nvPr/>
          </p:nvSpPr>
          <p:spPr>
            <a:xfrm>
              <a:off x="7894380"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61" name="tx461"/>
            <p:cNvSpPr/>
            <p:nvPr/>
          </p:nvSpPr>
          <p:spPr>
            <a:xfrm>
              <a:off x="7894380"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62" name="tx462"/>
            <p:cNvSpPr/>
            <p:nvPr/>
          </p:nvSpPr>
          <p:spPr>
            <a:xfrm>
              <a:off x="7894380"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63" name="tx463"/>
            <p:cNvSpPr/>
            <p:nvPr/>
          </p:nvSpPr>
          <p:spPr>
            <a:xfrm>
              <a:off x="7894380"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64" name="tx464"/>
            <p:cNvSpPr/>
            <p:nvPr/>
          </p:nvSpPr>
          <p:spPr>
            <a:xfrm>
              <a:off x="7894380"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65" name="tx465"/>
            <p:cNvSpPr/>
            <p:nvPr/>
          </p:nvSpPr>
          <p:spPr>
            <a:xfrm>
              <a:off x="8205427"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66" name="tx466"/>
            <p:cNvSpPr/>
            <p:nvPr/>
          </p:nvSpPr>
          <p:spPr>
            <a:xfrm>
              <a:off x="8205427"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67" name="tx467"/>
            <p:cNvSpPr/>
            <p:nvPr/>
          </p:nvSpPr>
          <p:spPr>
            <a:xfrm>
              <a:off x="8205427"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68" name="tx468"/>
            <p:cNvSpPr/>
            <p:nvPr/>
          </p:nvSpPr>
          <p:spPr>
            <a:xfrm>
              <a:off x="8205427"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69" name="tx469"/>
            <p:cNvSpPr/>
            <p:nvPr/>
          </p:nvSpPr>
          <p:spPr>
            <a:xfrm>
              <a:off x="8205427"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70" name="tx470"/>
            <p:cNvSpPr/>
            <p:nvPr/>
          </p:nvSpPr>
          <p:spPr>
            <a:xfrm>
              <a:off x="8205427"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71" name="tx471"/>
            <p:cNvSpPr/>
            <p:nvPr/>
          </p:nvSpPr>
          <p:spPr>
            <a:xfrm>
              <a:off x="8205427"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72" name="tx472"/>
            <p:cNvSpPr/>
            <p:nvPr/>
          </p:nvSpPr>
          <p:spPr>
            <a:xfrm>
              <a:off x="8205427"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73" name="tx473"/>
            <p:cNvSpPr/>
            <p:nvPr/>
          </p:nvSpPr>
          <p:spPr>
            <a:xfrm>
              <a:off x="8205427"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74" name="tx474"/>
            <p:cNvSpPr/>
            <p:nvPr/>
          </p:nvSpPr>
          <p:spPr>
            <a:xfrm>
              <a:off x="8516475"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75" name="tx475"/>
            <p:cNvSpPr/>
            <p:nvPr/>
          </p:nvSpPr>
          <p:spPr>
            <a:xfrm>
              <a:off x="8516475"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76" name="tx476"/>
            <p:cNvSpPr/>
            <p:nvPr/>
          </p:nvSpPr>
          <p:spPr>
            <a:xfrm>
              <a:off x="8516475"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77" name="tx477"/>
            <p:cNvSpPr/>
            <p:nvPr/>
          </p:nvSpPr>
          <p:spPr>
            <a:xfrm>
              <a:off x="8516475"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78" name="tx478"/>
            <p:cNvSpPr/>
            <p:nvPr/>
          </p:nvSpPr>
          <p:spPr>
            <a:xfrm>
              <a:off x="8516475"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79" name="tx479"/>
            <p:cNvSpPr/>
            <p:nvPr/>
          </p:nvSpPr>
          <p:spPr>
            <a:xfrm>
              <a:off x="8516475"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80" name="tx480"/>
            <p:cNvSpPr/>
            <p:nvPr/>
          </p:nvSpPr>
          <p:spPr>
            <a:xfrm>
              <a:off x="8516475"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81" name="tx481"/>
            <p:cNvSpPr/>
            <p:nvPr/>
          </p:nvSpPr>
          <p:spPr>
            <a:xfrm>
              <a:off x="8516475"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82" name="tx482"/>
            <p:cNvSpPr/>
            <p:nvPr/>
          </p:nvSpPr>
          <p:spPr>
            <a:xfrm>
              <a:off x="8516475"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83" name="tx483"/>
            <p:cNvSpPr/>
            <p:nvPr/>
          </p:nvSpPr>
          <p:spPr>
            <a:xfrm>
              <a:off x="8516475"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84" name="tx484"/>
            <p:cNvSpPr/>
            <p:nvPr/>
          </p:nvSpPr>
          <p:spPr>
            <a:xfrm>
              <a:off x="8827523"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85" name="tx485"/>
            <p:cNvSpPr/>
            <p:nvPr/>
          </p:nvSpPr>
          <p:spPr>
            <a:xfrm>
              <a:off x="8827523"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86" name="tx486"/>
            <p:cNvSpPr/>
            <p:nvPr/>
          </p:nvSpPr>
          <p:spPr>
            <a:xfrm>
              <a:off x="8827523"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87" name="tx487"/>
            <p:cNvSpPr/>
            <p:nvPr/>
          </p:nvSpPr>
          <p:spPr>
            <a:xfrm>
              <a:off x="8827523"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88" name="tx488"/>
            <p:cNvSpPr/>
            <p:nvPr/>
          </p:nvSpPr>
          <p:spPr>
            <a:xfrm>
              <a:off x="8827523"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89" name="tx489"/>
            <p:cNvSpPr/>
            <p:nvPr/>
          </p:nvSpPr>
          <p:spPr>
            <a:xfrm>
              <a:off x="8827523"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90" name="tx490"/>
            <p:cNvSpPr/>
            <p:nvPr/>
          </p:nvSpPr>
          <p:spPr>
            <a:xfrm>
              <a:off x="8827523"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91" name="tx491"/>
            <p:cNvSpPr/>
            <p:nvPr/>
          </p:nvSpPr>
          <p:spPr>
            <a:xfrm>
              <a:off x="8827523"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92" name="tx492"/>
            <p:cNvSpPr/>
            <p:nvPr/>
          </p:nvSpPr>
          <p:spPr>
            <a:xfrm>
              <a:off x="8827523"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93" name="tx493"/>
            <p:cNvSpPr/>
            <p:nvPr/>
          </p:nvSpPr>
          <p:spPr>
            <a:xfrm>
              <a:off x="8827523"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94" name="tx494"/>
            <p:cNvSpPr/>
            <p:nvPr/>
          </p:nvSpPr>
          <p:spPr>
            <a:xfrm>
              <a:off x="1051329"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495" name="tx495"/>
            <p:cNvSpPr/>
            <p:nvPr/>
          </p:nvSpPr>
          <p:spPr>
            <a:xfrm>
              <a:off x="1081459" y="26325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96" name="tx496"/>
            <p:cNvSpPr/>
            <p:nvPr/>
          </p:nvSpPr>
          <p:spPr>
            <a:xfrm>
              <a:off x="1081459"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97" name="tx497"/>
            <p:cNvSpPr/>
            <p:nvPr/>
          </p:nvSpPr>
          <p:spPr>
            <a:xfrm>
              <a:off x="1081459"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98" name="tx498"/>
            <p:cNvSpPr/>
            <p:nvPr/>
          </p:nvSpPr>
          <p:spPr>
            <a:xfrm>
              <a:off x="1051329"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499" name="tx499"/>
            <p:cNvSpPr/>
            <p:nvPr/>
          </p:nvSpPr>
          <p:spPr>
            <a:xfrm>
              <a:off x="1081459"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00" name="tx500"/>
            <p:cNvSpPr/>
            <p:nvPr/>
          </p:nvSpPr>
          <p:spPr>
            <a:xfrm>
              <a:off x="1081459"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01" name="tx501"/>
            <p:cNvSpPr/>
            <p:nvPr/>
          </p:nvSpPr>
          <p:spPr>
            <a:xfrm>
              <a:off x="1051329"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502" name="tx502"/>
            <p:cNvSpPr/>
            <p:nvPr/>
          </p:nvSpPr>
          <p:spPr>
            <a:xfrm>
              <a:off x="1362377"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503" name="tx503"/>
            <p:cNvSpPr/>
            <p:nvPr/>
          </p:nvSpPr>
          <p:spPr>
            <a:xfrm>
              <a:off x="1392506" y="26325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04" name="tx504"/>
            <p:cNvSpPr/>
            <p:nvPr/>
          </p:nvSpPr>
          <p:spPr>
            <a:xfrm>
              <a:off x="1392506"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05" name="tx505"/>
            <p:cNvSpPr/>
            <p:nvPr/>
          </p:nvSpPr>
          <p:spPr>
            <a:xfrm>
              <a:off x="1392506"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06" name="tx506"/>
            <p:cNvSpPr/>
            <p:nvPr/>
          </p:nvSpPr>
          <p:spPr>
            <a:xfrm>
              <a:off x="1362377"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507" name="tx507"/>
            <p:cNvSpPr/>
            <p:nvPr/>
          </p:nvSpPr>
          <p:spPr>
            <a:xfrm>
              <a:off x="1392506"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08" name="tx508"/>
            <p:cNvSpPr/>
            <p:nvPr/>
          </p:nvSpPr>
          <p:spPr>
            <a:xfrm>
              <a:off x="1392506"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09" name="tx509"/>
            <p:cNvSpPr/>
            <p:nvPr/>
          </p:nvSpPr>
          <p:spPr>
            <a:xfrm>
              <a:off x="1362377"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510" name="tx510"/>
            <p:cNvSpPr/>
            <p:nvPr/>
          </p:nvSpPr>
          <p:spPr>
            <a:xfrm>
              <a:off x="1673425"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511" name="tx511"/>
            <p:cNvSpPr/>
            <p:nvPr/>
          </p:nvSpPr>
          <p:spPr>
            <a:xfrm>
              <a:off x="1703554" y="26325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512" name="tx512"/>
            <p:cNvSpPr/>
            <p:nvPr/>
          </p:nvSpPr>
          <p:spPr>
            <a:xfrm>
              <a:off x="1703554"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13" name="tx513"/>
            <p:cNvSpPr/>
            <p:nvPr/>
          </p:nvSpPr>
          <p:spPr>
            <a:xfrm>
              <a:off x="1703554"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14" name="tx514"/>
            <p:cNvSpPr/>
            <p:nvPr/>
          </p:nvSpPr>
          <p:spPr>
            <a:xfrm>
              <a:off x="1673425"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515" name="tx515"/>
            <p:cNvSpPr/>
            <p:nvPr/>
          </p:nvSpPr>
          <p:spPr>
            <a:xfrm>
              <a:off x="1703554"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16" name="tx516"/>
            <p:cNvSpPr/>
            <p:nvPr/>
          </p:nvSpPr>
          <p:spPr>
            <a:xfrm>
              <a:off x="1703554"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17" name="tx517"/>
            <p:cNvSpPr/>
            <p:nvPr/>
          </p:nvSpPr>
          <p:spPr>
            <a:xfrm>
              <a:off x="1673425"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518" name="tx518"/>
            <p:cNvSpPr/>
            <p:nvPr/>
          </p:nvSpPr>
          <p:spPr>
            <a:xfrm>
              <a:off x="1984472"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519" name="tx519"/>
            <p:cNvSpPr/>
            <p:nvPr/>
          </p:nvSpPr>
          <p:spPr>
            <a:xfrm>
              <a:off x="1984472"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520" name="tx520"/>
            <p:cNvSpPr/>
            <p:nvPr/>
          </p:nvSpPr>
          <p:spPr>
            <a:xfrm>
              <a:off x="2014602"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1" name="tx521"/>
            <p:cNvSpPr/>
            <p:nvPr/>
          </p:nvSpPr>
          <p:spPr>
            <a:xfrm>
              <a:off x="2014602"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22" name="tx522"/>
            <p:cNvSpPr/>
            <p:nvPr/>
          </p:nvSpPr>
          <p:spPr>
            <a:xfrm>
              <a:off x="1984472"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523" name="tx523"/>
            <p:cNvSpPr/>
            <p:nvPr/>
          </p:nvSpPr>
          <p:spPr>
            <a:xfrm>
              <a:off x="2014602"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24" name="tx524"/>
            <p:cNvSpPr/>
            <p:nvPr/>
          </p:nvSpPr>
          <p:spPr>
            <a:xfrm>
              <a:off x="2014602"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5" name="tx525"/>
            <p:cNvSpPr/>
            <p:nvPr/>
          </p:nvSpPr>
          <p:spPr>
            <a:xfrm>
              <a:off x="1984472"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526" name="tx526"/>
            <p:cNvSpPr/>
            <p:nvPr/>
          </p:nvSpPr>
          <p:spPr>
            <a:xfrm>
              <a:off x="2295520"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527" name="tx527"/>
            <p:cNvSpPr/>
            <p:nvPr/>
          </p:nvSpPr>
          <p:spPr>
            <a:xfrm>
              <a:off x="2295520"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528" name="tx528"/>
            <p:cNvSpPr/>
            <p:nvPr/>
          </p:nvSpPr>
          <p:spPr>
            <a:xfrm>
              <a:off x="2325650"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29" name="tx529"/>
            <p:cNvSpPr/>
            <p:nvPr/>
          </p:nvSpPr>
          <p:spPr>
            <a:xfrm>
              <a:off x="2325650"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30" name="tx530"/>
            <p:cNvSpPr/>
            <p:nvPr/>
          </p:nvSpPr>
          <p:spPr>
            <a:xfrm>
              <a:off x="2295520"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531" name="tx531"/>
            <p:cNvSpPr/>
            <p:nvPr/>
          </p:nvSpPr>
          <p:spPr>
            <a:xfrm>
              <a:off x="2325650"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32" name="tx532"/>
            <p:cNvSpPr/>
            <p:nvPr/>
          </p:nvSpPr>
          <p:spPr>
            <a:xfrm>
              <a:off x="2325650"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3" name="tx533"/>
            <p:cNvSpPr/>
            <p:nvPr/>
          </p:nvSpPr>
          <p:spPr>
            <a:xfrm>
              <a:off x="2295520"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534" name="tx534"/>
            <p:cNvSpPr/>
            <p:nvPr/>
          </p:nvSpPr>
          <p:spPr>
            <a:xfrm>
              <a:off x="2606568"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35" name="tx535"/>
            <p:cNvSpPr/>
            <p:nvPr/>
          </p:nvSpPr>
          <p:spPr>
            <a:xfrm>
              <a:off x="2606568"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536" name="tx536"/>
            <p:cNvSpPr/>
            <p:nvPr/>
          </p:nvSpPr>
          <p:spPr>
            <a:xfrm>
              <a:off x="2636697"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37" name="tx537"/>
            <p:cNvSpPr/>
            <p:nvPr/>
          </p:nvSpPr>
          <p:spPr>
            <a:xfrm>
              <a:off x="2636697"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538" name="tx538"/>
            <p:cNvSpPr/>
            <p:nvPr/>
          </p:nvSpPr>
          <p:spPr>
            <a:xfrm>
              <a:off x="2606568"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539" name="tx539"/>
            <p:cNvSpPr/>
            <p:nvPr/>
          </p:nvSpPr>
          <p:spPr>
            <a:xfrm>
              <a:off x="2636697"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40" name="tx540"/>
            <p:cNvSpPr/>
            <p:nvPr/>
          </p:nvSpPr>
          <p:spPr>
            <a:xfrm>
              <a:off x="2636697"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1" name="tx541"/>
            <p:cNvSpPr/>
            <p:nvPr/>
          </p:nvSpPr>
          <p:spPr>
            <a:xfrm>
              <a:off x="2606568"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542" name="tx542"/>
            <p:cNvSpPr/>
            <p:nvPr/>
          </p:nvSpPr>
          <p:spPr>
            <a:xfrm>
              <a:off x="2917616"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43" name="tx543"/>
            <p:cNvSpPr/>
            <p:nvPr/>
          </p:nvSpPr>
          <p:spPr>
            <a:xfrm>
              <a:off x="2917616"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544" name="tx544"/>
            <p:cNvSpPr/>
            <p:nvPr/>
          </p:nvSpPr>
          <p:spPr>
            <a:xfrm>
              <a:off x="2947745"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545" name="tx545"/>
            <p:cNvSpPr/>
            <p:nvPr/>
          </p:nvSpPr>
          <p:spPr>
            <a:xfrm>
              <a:off x="2917616"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546" name="tx546"/>
            <p:cNvSpPr/>
            <p:nvPr/>
          </p:nvSpPr>
          <p:spPr>
            <a:xfrm>
              <a:off x="2917616"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47" name="tx547"/>
            <p:cNvSpPr/>
            <p:nvPr/>
          </p:nvSpPr>
          <p:spPr>
            <a:xfrm>
              <a:off x="2947745"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48" name="tx548"/>
            <p:cNvSpPr/>
            <p:nvPr/>
          </p:nvSpPr>
          <p:spPr>
            <a:xfrm>
              <a:off x="2947745"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9" name="tx549"/>
            <p:cNvSpPr/>
            <p:nvPr/>
          </p:nvSpPr>
          <p:spPr>
            <a:xfrm>
              <a:off x="2947745"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0" name="tx550"/>
            <p:cNvSpPr/>
            <p:nvPr/>
          </p:nvSpPr>
          <p:spPr>
            <a:xfrm>
              <a:off x="2917616"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551" name="tx551"/>
            <p:cNvSpPr/>
            <p:nvPr/>
          </p:nvSpPr>
          <p:spPr>
            <a:xfrm>
              <a:off x="3228663"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52" name="tx552"/>
            <p:cNvSpPr/>
            <p:nvPr/>
          </p:nvSpPr>
          <p:spPr>
            <a:xfrm>
              <a:off x="3258793"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553" name="tx553"/>
            <p:cNvSpPr/>
            <p:nvPr/>
          </p:nvSpPr>
          <p:spPr>
            <a:xfrm>
              <a:off x="3228663"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554" name="tx554"/>
            <p:cNvSpPr/>
            <p:nvPr/>
          </p:nvSpPr>
          <p:spPr>
            <a:xfrm>
              <a:off x="3228663"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55" name="tx555"/>
            <p:cNvSpPr/>
            <p:nvPr/>
          </p:nvSpPr>
          <p:spPr>
            <a:xfrm>
              <a:off x="3258793"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56" name="tx556"/>
            <p:cNvSpPr/>
            <p:nvPr/>
          </p:nvSpPr>
          <p:spPr>
            <a:xfrm>
              <a:off x="3258793"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7" name="tx557"/>
            <p:cNvSpPr/>
            <p:nvPr/>
          </p:nvSpPr>
          <p:spPr>
            <a:xfrm>
              <a:off x="3258793"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8" name="tx558"/>
            <p:cNvSpPr/>
            <p:nvPr/>
          </p:nvSpPr>
          <p:spPr>
            <a:xfrm>
              <a:off x="3228663"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59" name="tx559"/>
            <p:cNvSpPr/>
            <p:nvPr/>
          </p:nvSpPr>
          <p:spPr>
            <a:xfrm>
              <a:off x="3569841"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560" name="tx560"/>
            <p:cNvSpPr/>
            <p:nvPr/>
          </p:nvSpPr>
          <p:spPr>
            <a:xfrm>
              <a:off x="3539711"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561" name="tx561"/>
            <p:cNvSpPr/>
            <p:nvPr/>
          </p:nvSpPr>
          <p:spPr>
            <a:xfrm>
              <a:off x="3569841"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62" name="tx562"/>
            <p:cNvSpPr/>
            <p:nvPr/>
          </p:nvSpPr>
          <p:spPr>
            <a:xfrm>
              <a:off x="3569841"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3" name="tx563"/>
            <p:cNvSpPr/>
            <p:nvPr/>
          </p:nvSpPr>
          <p:spPr>
            <a:xfrm>
              <a:off x="3569841"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4" name="tx564"/>
            <p:cNvSpPr/>
            <p:nvPr/>
          </p:nvSpPr>
          <p:spPr>
            <a:xfrm>
              <a:off x="3569841"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5" name="tx565"/>
            <p:cNvSpPr/>
            <p:nvPr/>
          </p:nvSpPr>
          <p:spPr>
            <a:xfrm>
              <a:off x="3539711"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566" name="tx566"/>
            <p:cNvSpPr/>
            <p:nvPr/>
          </p:nvSpPr>
          <p:spPr>
            <a:xfrm>
              <a:off x="3880888"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567" name="tx567"/>
            <p:cNvSpPr/>
            <p:nvPr/>
          </p:nvSpPr>
          <p:spPr>
            <a:xfrm>
              <a:off x="3850759"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568" name="tx568"/>
            <p:cNvSpPr/>
            <p:nvPr/>
          </p:nvSpPr>
          <p:spPr>
            <a:xfrm>
              <a:off x="3880888"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69" name="tx569"/>
            <p:cNvSpPr/>
            <p:nvPr/>
          </p:nvSpPr>
          <p:spPr>
            <a:xfrm>
              <a:off x="3880888"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0" name="tx570"/>
            <p:cNvSpPr/>
            <p:nvPr/>
          </p:nvSpPr>
          <p:spPr>
            <a:xfrm>
              <a:off x="3880888"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1" name="tx571"/>
            <p:cNvSpPr/>
            <p:nvPr/>
          </p:nvSpPr>
          <p:spPr>
            <a:xfrm>
              <a:off x="3880888"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2" name="tx572"/>
            <p:cNvSpPr/>
            <p:nvPr/>
          </p:nvSpPr>
          <p:spPr>
            <a:xfrm>
              <a:off x="4191936"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573" name="tx573"/>
            <p:cNvSpPr/>
            <p:nvPr/>
          </p:nvSpPr>
          <p:spPr>
            <a:xfrm>
              <a:off x="4161807"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574" name="tx574"/>
            <p:cNvSpPr/>
            <p:nvPr/>
          </p:nvSpPr>
          <p:spPr>
            <a:xfrm>
              <a:off x="4191936"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75" name="tx575"/>
            <p:cNvSpPr/>
            <p:nvPr/>
          </p:nvSpPr>
          <p:spPr>
            <a:xfrm>
              <a:off x="4191936"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76" name="tx576"/>
            <p:cNvSpPr/>
            <p:nvPr/>
          </p:nvSpPr>
          <p:spPr>
            <a:xfrm>
              <a:off x="4191936"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7" name="tx577"/>
            <p:cNvSpPr/>
            <p:nvPr/>
          </p:nvSpPr>
          <p:spPr>
            <a:xfrm>
              <a:off x="4191936"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8" name="tx578"/>
            <p:cNvSpPr/>
            <p:nvPr/>
          </p:nvSpPr>
          <p:spPr>
            <a:xfrm>
              <a:off x="4472854"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579" name="tx579"/>
            <p:cNvSpPr/>
            <p:nvPr/>
          </p:nvSpPr>
          <p:spPr>
            <a:xfrm>
              <a:off x="4472854"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580" name="tx580"/>
            <p:cNvSpPr/>
            <p:nvPr/>
          </p:nvSpPr>
          <p:spPr>
            <a:xfrm>
              <a:off x="4502984"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81" name="tx581"/>
            <p:cNvSpPr/>
            <p:nvPr/>
          </p:nvSpPr>
          <p:spPr>
            <a:xfrm>
              <a:off x="4502984"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82" name="tx582"/>
            <p:cNvSpPr/>
            <p:nvPr/>
          </p:nvSpPr>
          <p:spPr>
            <a:xfrm>
              <a:off x="4502984"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3" name="tx583"/>
            <p:cNvSpPr/>
            <p:nvPr/>
          </p:nvSpPr>
          <p:spPr>
            <a:xfrm>
              <a:off x="4502984"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4" name="tx584"/>
            <p:cNvSpPr/>
            <p:nvPr/>
          </p:nvSpPr>
          <p:spPr>
            <a:xfrm>
              <a:off x="4472854"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585" name="tx585"/>
            <p:cNvSpPr/>
            <p:nvPr/>
          </p:nvSpPr>
          <p:spPr>
            <a:xfrm>
              <a:off x="4787925" y="1431949"/>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586" name="tx586"/>
            <p:cNvSpPr/>
            <p:nvPr/>
          </p:nvSpPr>
          <p:spPr>
            <a:xfrm>
              <a:off x="4783902"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587" name="tx587"/>
            <p:cNvSpPr/>
            <p:nvPr/>
          </p:nvSpPr>
          <p:spPr>
            <a:xfrm>
              <a:off x="4814032"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588" name="tx588"/>
            <p:cNvSpPr/>
            <p:nvPr/>
          </p:nvSpPr>
          <p:spPr>
            <a:xfrm>
              <a:off x="4783902"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589" name="tx589"/>
            <p:cNvSpPr/>
            <p:nvPr/>
          </p:nvSpPr>
          <p:spPr>
            <a:xfrm>
              <a:off x="4814032"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0" name="tx590"/>
            <p:cNvSpPr/>
            <p:nvPr/>
          </p:nvSpPr>
          <p:spPr>
            <a:xfrm>
              <a:off x="4814032"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91" name="tx591"/>
            <p:cNvSpPr/>
            <p:nvPr/>
          </p:nvSpPr>
          <p:spPr>
            <a:xfrm>
              <a:off x="4783902"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592" name="tx592"/>
            <p:cNvSpPr/>
            <p:nvPr/>
          </p:nvSpPr>
          <p:spPr>
            <a:xfrm>
              <a:off x="5094950"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593" name="tx593"/>
            <p:cNvSpPr/>
            <p:nvPr/>
          </p:nvSpPr>
          <p:spPr>
            <a:xfrm>
              <a:off x="5094950"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94" name="tx594"/>
            <p:cNvSpPr/>
            <p:nvPr/>
          </p:nvSpPr>
          <p:spPr>
            <a:xfrm>
              <a:off x="5125079"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595" name="tx595"/>
            <p:cNvSpPr/>
            <p:nvPr/>
          </p:nvSpPr>
          <p:spPr>
            <a:xfrm>
              <a:off x="5094950"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596" name="tx596"/>
            <p:cNvSpPr/>
            <p:nvPr/>
          </p:nvSpPr>
          <p:spPr>
            <a:xfrm>
              <a:off x="5125079"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597" name="tx597"/>
            <p:cNvSpPr/>
            <p:nvPr/>
          </p:nvSpPr>
          <p:spPr>
            <a:xfrm>
              <a:off x="5125079"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98" name="tx598"/>
            <p:cNvSpPr/>
            <p:nvPr/>
          </p:nvSpPr>
          <p:spPr>
            <a:xfrm>
              <a:off x="5094950"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599" name="tx599"/>
            <p:cNvSpPr/>
            <p:nvPr/>
          </p:nvSpPr>
          <p:spPr>
            <a:xfrm>
              <a:off x="5405998"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600" name="tx600"/>
            <p:cNvSpPr/>
            <p:nvPr/>
          </p:nvSpPr>
          <p:spPr>
            <a:xfrm>
              <a:off x="5405998"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601" name="tx601"/>
            <p:cNvSpPr/>
            <p:nvPr/>
          </p:nvSpPr>
          <p:spPr>
            <a:xfrm>
              <a:off x="5405998"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602" name="tx602"/>
            <p:cNvSpPr/>
            <p:nvPr/>
          </p:nvSpPr>
          <p:spPr>
            <a:xfrm>
              <a:off x="5436127"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603" name="tx603"/>
            <p:cNvSpPr/>
            <p:nvPr/>
          </p:nvSpPr>
          <p:spPr>
            <a:xfrm>
              <a:off x="5405998"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604" name="tx604"/>
            <p:cNvSpPr/>
            <p:nvPr/>
          </p:nvSpPr>
          <p:spPr>
            <a:xfrm>
              <a:off x="5405998"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605" name="tx605"/>
            <p:cNvSpPr/>
            <p:nvPr/>
          </p:nvSpPr>
          <p:spPr>
            <a:xfrm>
              <a:off x="5717045"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606" name="tx606"/>
            <p:cNvSpPr/>
            <p:nvPr/>
          </p:nvSpPr>
          <p:spPr>
            <a:xfrm>
              <a:off x="5717045"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607" name="tx607"/>
            <p:cNvSpPr/>
            <p:nvPr/>
          </p:nvSpPr>
          <p:spPr>
            <a:xfrm>
              <a:off x="5717045"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608" name="tx608"/>
            <p:cNvSpPr/>
            <p:nvPr/>
          </p:nvSpPr>
          <p:spPr>
            <a:xfrm>
              <a:off x="5717045"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609" name="tx609"/>
            <p:cNvSpPr/>
            <p:nvPr/>
          </p:nvSpPr>
          <p:spPr>
            <a:xfrm>
              <a:off x="5721069" y="4433452"/>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610" name="tx610"/>
            <p:cNvSpPr/>
            <p:nvPr/>
          </p:nvSpPr>
          <p:spPr>
            <a:xfrm>
              <a:off x="5717045"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611" name="tx611"/>
            <p:cNvSpPr/>
            <p:nvPr/>
          </p:nvSpPr>
          <p:spPr>
            <a:xfrm>
              <a:off x="5717045"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612" name="tx612"/>
            <p:cNvSpPr/>
            <p:nvPr/>
          </p:nvSpPr>
          <p:spPr>
            <a:xfrm>
              <a:off x="6028093"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613" name="tx613"/>
            <p:cNvSpPr/>
            <p:nvPr/>
          </p:nvSpPr>
          <p:spPr>
            <a:xfrm>
              <a:off x="6028093"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614" name="tx614"/>
            <p:cNvSpPr/>
            <p:nvPr/>
          </p:nvSpPr>
          <p:spPr>
            <a:xfrm>
              <a:off x="6028093"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615" name="tx615"/>
            <p:cNvSpPr/>
            <p:nvPr/>
          </p:nvSpPr>
          <p:spPr>
            <a:xfrm>
              <a:off x="6058223"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16" name="tx616"/>
            <p:cNvSpPr/>
            <p:nvPr/>
          </p:nvSpPr>
          <p:spPr>
            <a:xfrm>
              <a:off x="6028093"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617" name="tx617"/>
            <p:cNvSpPr/>
            <p:nvPr/>
          </p:nvSpPr>
          <p:spPr>
            <a:xfrm>
              <a:off x="6028093"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618" name="tx618"/>
            <p:cNvSpPr/>
            <p:nvPr/>
          </p:nvSpPr>
          <p:spPr>
            <a:xfrm>
              <a:off x="6028093"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619" name="tx619"/>
            <p:cNvSpPr/>
            <p:nvPr/>
          </p:nvSpPr>
          <p:spPr>
            <a:xfrm>
              <a:off x="6339141"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620" name="tx620"/>
            <p:cNvSpPr/>
            <p:nvPr/>
          </p:nvSpPr>
          <p:spPr>
            <a:xfrm>
              <a:off x="6339141"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621" name="tx621"/>
            <p:cNvSpPr/>
            <p:nvPr/>
          </p:nvSpPr>
          <p:spPr>
            <a:xfrm>
              <a:off x="6339141"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622" name="tx622"/>
            <p:cNvSpPr/>
            <p:nvPr/>
          </p:nvSpPr>
          <p:spPr>
            <a:xfrm>
              <a:off x="6339141"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623" name="tx623"/>
            <p:cNvSpPr/>
            <p:nvPr/>
          </p:nvSpPr>
          <p:spPr>
            <a:xfrm>
              <a:off x="6339141"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624" name="tx624"/>
            <p:cNvSpPr/>
            <p:nvPr/>
          </p:nvSpPr>
          <p:spPr>
            <a:xfrm>
              <a:off x="6339141"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625" name="tx625"/>
            <p:cNvSpPr/>
            <p:nvPr/>
          </p:nvSpPr>
          <p:spPr>
            <a:xfrm>
              <a:off x="6650189"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626" name="tx626"/>
            <p:cNvSpPr/>
            <p:nvPr/>
          </p:nvSpPr>
          <p:spPr>
            <a:xfrm>
              <a:off x="6650189"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627" name="tx627"/>
            <p:cNvSpPr/>
            <p:nvPr/>
          </p:nvSpPr>
          <p:spPr>
            <a:xfrm>
              <a:off x="6650189"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628" name="tx628"/>
            <p:cNvSpPr/>
            <p:nvPr/>
          </p:nvSpPr>
          <p:spPr>
            <a:xfrm>
              <a:off x="6650189"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629" name="tx629"/>
            <p:cNvSpPr/>
            <p:nvPr/>
          </p:nvSpPr>
          <p:spPr>
            <a:xfrm>
              <a:off x="6650189"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630" name="tx630"/>
            <p:cNvSpPr/>
            <p:nvPr/>
          </p:nvSpPr>
          <p:spPr>
            <a:xfrm>
              <a:off x="6961236"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631" name="tx631"/>
            <p:cNvSpPr/>
            <p:nvPr/>
          </p:nvSpPr>
          <p:spPr>
            <a:xfrm>
              <a:off x="6961236"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632" name="tx632"/>
            <p:cNvSpPr/>
            <p:nvPr/>
          </p:nvSpPr>
          <p:spPr>
            <a:xfrm>
              <a:off x="6961236"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633" name="tx633"/>
            <p:cNvSpPr/>
            <p:nvPr/>
          </p:nvSpPr>
          <p:spPr>
            <a:xfrm>
              <a:off x="6961236"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634" name="tx634"/>
            <p:cNvSpPr/>
            <p:nvPr/>
          </p:nvSpPr>
          <p:spPr>
            <a:xfrm>
              <a:off x="6961236"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635" name="tx635"/>
            <p:cNvSpPr/>
            <p:nvPr/>
          </p:nvSpPr>
          <p:spPr>
            <a:xfrm>
              <a:off x="7272284"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636" name="tx636"/>
            <p:cNvSpPr/>
            <p:nvPr/>
          </p:nvSpPr>
          <p:spPr>
            <a:xfrm>
              <a:off x="7272284"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637" name="tx637"/>
            <p:cNvSpPr/>
            <p:nvPr/>
          </p:nvSpPr>
          <p:spPr>
            <a:xfrm>
              <a:off x="7272284"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638" name="tx638"/>
            <p:cNvSpPr/>
            <p:nvPr/>
          </p:nvSpPr>
          <p:spPr>
            <a:xfrm>
              <a:off x="7272284"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639" name="tx639"/>
            <p:cNvSpPr/>
            <p:nvPr/>
          </p:nvSpPr>
          <p:spPr>
            <a:xfrm>
              <a:off x="7272284"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640" name="tx640"/>
            <p:cNvSpPr/>
            <p:nvPr/>
          </p:nvSpPr>
          <p:spPr>
            <a:xfrm>
              <a:off x="7583332"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641" name="tx641"/>
            <p:cNvSpPr/>
            <p:nvPr/>
          </p:nvSpPr>
          <p:spPr>
            <a:xfrm>
              <a:off x="7613461" y="38331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642" name="tx642"/>
            <p:cNvSpPr/>
            <p:nvPr/>
          </p:nvSpPr>
          <p:spPr>
            <a:xfrm>
              <a:off x="7583332"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643" name="tx643"/>
            <p:cNvSpPr/>
            <p:nvPr/>
          </p:nvSpPr>
          <p:spPr>
            <a:xfrm>
              <a:off x="7583332"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644" name="tx644"/>
            <p:cNvSpPr/>
            <p:nvPr/>
          </p:nvSpPr>
          <p:spPr>
            <a:xfrm>
              <a:off x="7583332"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645" name="tx645"/>
            <p:cNvSpPr/>
            <p:nvPr/>
          </p:nvSpPr>
          <p:spPr>
            <a:xfrm>
              <a:off x="7583332"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646" name="tx646"/>
            <p:cNvSpPr/>
            <p:nvPr/>
          </p:nvSpPr>
          <p:spPr>
            <a:xfrm>
              <a:off x="7894380"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647" name="tx647"/>
            <p:cNvSpPr/>
            <p:nvPr/>
          </p:nvSpPr>
          <p:spPr>
            <a:xfrm>
              <a:off x="7894380"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648" name="tx648"/>
            <p:cNvSpPr/>
            <p:nvPr/>
          </p:nvSpPr>
          <p:spPr>
            <a:xfrm>
              <a:off x="7894380"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649" name="tx649"/>
            <p:cNvSpPr/>
            <p:nvPr/>
          </p:nvSpPr>
          <p:spPr>
            <a:xfrm>
              <a:off x="7894380"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650" name="tx650"/>
            <p:cNvSpPr/>
            <p:nvPr/>
          </p:nvSpPr>
          <p:spPr>
            <a:xfrm>
              <a:off x="7894380"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651" name="tx651"/>
            <p:cNvSpPr/>
            <p:nvPr/>
          </p:nvSpPr>
          <p:spPr>
            <a:xfrm>
              <a:off x="7894380"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652" name="tx652"/>
            <p:cNvSpPr/>
            <p:nvPr/>
          </p:nvSpPr>
          <p:spPr>
            <a:xfrm>
              <a:off x="8205427"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653" name="tx653"/>
            <p:cNvSpPr/>
            <p:nvPr/>
          </p:nvSpPr>
          <p:spPr>
            <a:xfrm>
              <a:off x="8205427"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654" name="tx654"/>
            <p:cNvSpPr/>
            <p:nvPr/>
          </p:nvSpPr>
          <p:spPr>
            <a:xfrm>
              <a:off x="8205427"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655" name="tx655"/>
            <p:cNvSpPr/>
            <p:nvPr/>
          </p:nvSpPr>
          <p:spPr>
            <a:xfrm>
              <a:off x="8205427"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656" name="tx656"/>
            <p:cNvSpPr/>
            <p:nvPr/>
          </p:nvSpPr>
          <p:spPr>
            <a:xfrm>
              <a:off x="8205427"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657" name="tx657"/>
            <p:cNvSpPr/>
            <p:nvPr/>
          </p:nvSpPr>
          <p:spPr>
            <a:xfrm>
              <a:off x="8205427"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658" name="tx658"/>
            <p:cNvSpPr/>
            <p:nvPr/>
          </p:nvSpPr>
          <p:spPr>
            <a:xfrm>
              <a:off x="8516475"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659" name="tx659"/>
            <p:cNvSpPr/>
            <p:nvPr/>
          </p:nvSpPr>
          <p:spPr>
            <a:xfrm>
              <a:off x="8516475"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660" name="tx660"/>
            <p:cNvSpPr/>
            <p:nvPr/>
          </p:nvSpPr>
          <p:spPr>
            <a:xfrm>
              <a:off x="8516475"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661" name="tx661"/>
            <p:cNvSpPr/>
            <p:nvPr/>
          </p:nvSpPr>
          <p:spPr>
            <a:xfrm>
              <a:off x="8516475"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662" name="tx662"/>
            <p:cNvSpPr/>
            <p:nvPr/>
          </p:nvSpPr>
          <p:spPr>
            <a:xfrm>
              <a:off x="8516475"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663" name="tx663"/>
            <p:cNvSpPr/>
            <p:nvPr/>
          </p:nvSpPr>
          <p:spPr>
            <a:xfrm>
              <a:off x="8827523" y="1431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664" name="tx664"/>
            <p:cNvSpPr/>
            <p:nvPr/>
          </p:nvSpPr>
          <p:spPr>
            <a:xfrm>
              <a:off x="8827523"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665" name="tx665"/>
            <p:cNvSpPr/>
            <p:nvPr/>
          </p:nvSpPr>
          <p:spPr>
            <a:xfrm>
              <a:off x="8827523"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666" name="tx666"/>
            <p:cNvSpPr/>
            <p:nvPr/>
          </p:nvSpPr>
          <p:spPr>
            <a:xfrm>
              <a:off x="8827523"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667" name="tx667"/>
            <p:cNvSpPr/>
            <p:nvPr/>
          </p:nvSpPr>
          <p:spPr>
            <a:xfrm>
              <a:off x="8827523"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668" name="tx668"/>
            <p:cNvSpPr/>
            <p:nvPr/>
          </p:nvSpPr>
          <p:spPr>
            <a:xfrm>
              <a:off x="4191936"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69" name="tx669"/>
            <p:cNvSpPr/>
            <p:nvPr/>
          </p:nvSpPr>
          <p:spPr>
            <a:xfrm>
              <a:off x="4502984"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0" name="tx670"/>
            <p:cNvSpPr/>
            <p:nvPr/>
          </p:nvSpPr>
          <p:spPr>
            <a:xfrm>
              <a:off x="4814032"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1" name="tx671"/>
            <p:cNvSpPr/>
            <p:nvPr/>
          </p:nvSpPr>
          <p:spPr>
            <a:xfrm>
              <a:off x="5125079"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2" name="tx672"/>
            <p:cNvSpPr/>
            <p:nvPr/>
          </p:nvSpPr>
          <p:spPr>
            <a:xfrm>
              <a:off x="5436127"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3" name="tx673"/>
            <p:cNvSpPr/>
            <p:nvPr/>
          </p:nvSpPr>
          <p:spPr>
            <a:xfrm>
              <a:off x="5747175"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4" name="tx674"/>
            <p:cNvSpPr/>
            <p:nvPr/>
          </p:nvSpPr>
          <p:spPr>
            <a:xfrm>
              <a:off x="6058223"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5" name="tx675"/>
            <p:cNvSpPr/>
            <p:nvPr/>
          </p:nvSpPr>
          <p:spPr>
            <a:xfrm>
              <a:off x="6369270"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6" name="tx676"/>
            <p:cNvSpPr/>
            <p:nvPr/>
          </p:nvSpPr>
          <p:spPr>
            <a:xfrm>
              <a:off x="6680318"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7" name="tx677"/>
            <p:cNvSpPr/>
            <p:nvPr/>
          </p:nvSpPr>
          <p:spPr>
            <a:xfrm>
              <a:off x="6991366"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78" name="tx678"/>
            <p:cNvSpPr/>
            <p:nvPr/>
          </p:nvSpPr>
          <p:spPr>
            <a:xfrm>
              <a:off x="7302414"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679" name="tx679"/>
            <p:cNvSpPr/>
            <p:nvPr/>
          </p:nvSpPr>
          <p:spPr>
            <a:xfrm>
              <a:off x="7613461"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680" name="tx680"/>
            <p:cNvSpPr/>
            <p:nvPr/>
          </p:nvSpPr>
          <p:spPr>
            <a:xfrm>
              <a:off x="7924509"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681" name="tx681"/>
            <p:cNvSpPr/>
            <p:nvPr/>
          </p:nvSpPr>
          <p:spPr>
            <a:xfrm>
              <a:off x="8205427"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682" name="tx682"/>
            <p:cNvSpPr/>
            <p:nvPr/>
          </p:nvSpPr>
          <p:spPr>
            <a:xfrm>
              <a:off x="8516475"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683" name="tx683"/>
            <p:cNvSpPr/>
            <p:nvPr/>
          </p:nvSpPr>
          <p:spPr>
            <a:xfrm>
              <a:off x="8827523"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684" name="tx684"/>
            <p:cNvSpPr/>
            <p:nvPr/>
          </p:nvSpPr>
          <p:spPr>
            <a:xfrm>
              <a:off x="98723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a:t>
              </a:r>
            </a:p>
          </p:txBody>
        </p:sp>
        <p:sp>
          <p:nvSpPr>
            <p:cNvPr id="685" name="tx685"/>
            <p:cNvSpPr/>
            <p:nvPr/>
          </p:nvSpPr>
          <p:spPr>
            <a:xfrm>
              <a:off x="129827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2001</a:t>
              </a:r>
            </a:p>
          </p:txBody>
        </p:sp>
        <p:sp>
          <p:nvSpPr>
            <p:cNvPr id="686" name="tx686"/>
            <p:cNvSpPr/>
            <p:nvPr/>
          </p:nvSpPr>
          <p:spPr>
            <a:xfrm>
              <a:off x="160932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2002</a:t>
              </a:r>
            </a:p>
          </p:txBody>
        </p:sp>
        <p:sp>
          <p:nvSpPr>
            <p:cNvPr id="687" name="tx687"/>
            <p:cNvSpPr/>
            <p:nvPr/>
          </p:nvSpPr>
          <p:spPr>
            <a:xfrm>
              <a:off x="192037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2003</a:t>
              </a:r>
            </a:p>
          </p:txBody>
        </p:sp>
        <p:sp>
          <p:nvSpPr>
            <p:cNvPr id="688" name="tx688"/>
            <p:cNvSpPr/>
            <p:nvPr/>
          </p:nvSpPr>
          <p:spPr>
            <a:xfrm>
              <a:off x="223142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2004</a:t>
              </a:r>
            </a:p>
          </p:txBody>
        </p:sp>
        <p:sp>
          <p:nvSpPr>
            <p:cNvPr id="689" name="tx689"/>
            <p:cNvSpPr/>
            <p:nvPr/>
          </p:nvSpPr>
          <p:spPr>
            <a:xfrm>
              <a:off x="254246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2005</a:t>
              </a:r>
            </a:p>
          </p:txBody>
        </p:sp>
        <p:sp>
          <p:nvSpPr>
            <p:cNvPr id="690" name="tx690"/>
            <p:cNvSpPr/>
            <p:nvPr/>
          </p:nvSpPr>
          <p:spPr>
            <a:xfrm>
              <a:off x="285351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2006</a:t>
              </a:r>
            </a:p>
          </p:txBody>
        </p:sp>
        <p:sp>
          <p:nvSpPr>
            <p:cNvPr id="691" name="tx691"/>
            <p:cNvSpPr/>
            <p:nvPr/>
          </p:nvSpPr>
          <p:spPr>
            <a:xfrm>
              <a:off x="316456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2007</a:t>
              </a:r>
            </a:p>
          </p:txBody>
        </p:sp>
        <p:sp>
          <p:nvSpPr>
            <p:cNvPr id="692" name="tx692"/>
            <p:cNvSpPr/>
            <p:nvPr/>
          </p:nvSpPr>
          <p:spPr>
            <a:xfrm>
              <a:off x="347561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2008</a:t>
              </a:r>
            </a:p>
          </p:txBody>
        </p:sp>
        <p:sp>
          <p:nvSpPr>
            <p:cNvPr id="693" name="tx693"/>
            <p:cNvSpPr/>
            <p:nvPr/>
          </p:nvSpPr>
          <p:spPr>
            <a:xfrm>
              <a:off x="378665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2009</a:t>
              </a:r>
            </a:p>
          </p:txBody>
        </p:sp>
        <p:sp>
          <p:nvSpPr>
            <p:cNvPr id="694" name="tx694"/>
            <p:cNvSpPr/>
            <p:nvPr/>
          </p:nvSpPr>
          <p:spPr>
            <a:xfrm>
              <a:off x="409770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2010</a:t>
              </a:r>
            </a:p>
          </p:txBody>
        </p:sp>
        <p:sp>
          <p:nvSpPr>
            <p:cNvPr id="695" name="tx695"/>
            <p:cNvSpPr/>
            <p:nvPr/>
          </p:nvSpPr>
          <p:spPr>
            <a:xfrm>
              <a:off x="4412915" y="847885"/>
              <a:ext cx="2403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2011</a:t>
              </a:r>
            </a:p>
          </p:txBody>
        </p:sp>
        <p:sp>
          <p:nvSpPr>
            <p:cNvPr id="696" name="tx696"/>
            <p:cNvSpPr/>
            <p:nvPr/>
          </p:nvSpPr>
          <p:spPr>
            <a:xfrm>
              <a:off x="471980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2012</a:t>
              </a:r>
            </a:p>
          </p:txBody>
        </p:sp>
        <p:sp>
          <p:nvSpPr>
            <p:cNvPr id="697" name="tx697"/>
            <p:cNvSpPr/>
            <p:nvPr/>
          </p:nvSpPr>
          <p:spPr>
            <a:xfrm>
              <a:off x="503085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2013</a:t>
              </a:r>
            </a:p>
          </p:txBody>
        </p:sp>
        <p:sp>
          <p:nvSpPr>
            <p:cNvPr id="698" name="tx698"/>
            <p:cNvSpPr/>
            <p:nvPr/>
          </p:nvSpPr>
          <p:spPr>
            <a:xfrm>
              <a:off x="534189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2014</a:t>
              </a:r>
            </a:p>
          </p:txBody>
        </p:sp>
        <p:sp>
          <p:nvSpPr>
            <p:cNvPr id="699" name="tx699"/>
            <p:cNvSpPr/>
            <p:nvPr/>
          </p:nvSpPr>
          <p:spPr>
            <a:xfrm>
              <a:off x="565294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2015</a:t>
              </a:r>
            </a:p>
          </p:txBody>
        </p:sp>
        <p:sp>
          <p:nvSpPr>
            <p:cNvPr id="700" name="tx700"/>
            <p:cNvSpPr/>
            <p:nvPr/>
          </p:nvSpPr>
          <p:spPr>
            <a:xfrm>
              <a:off x="596399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2016</a:t>
              </a:r>
            </a:p>
          </p:txBody>
        </p:sp>
        <p:sp>
          <p:nvSpPr>
            <p:cNvPr id="701" name="tx701"/>
            <p:cNvSpPr/>
            <p:nvPr/>
          </p:nvSpPr>
          <p:spPr>
            <a:xfrm>
              <a:off x="627504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2017</a:t>
              </a:r>
            </a:p>
          </p:txBody>
        </p:sp>
        <p:sp>
          <p:nvSpPr>
            <p:cNvPr id="702" name="tx702"/>
            <p:cNvSpPr/>
            <p:nvPr/>
          </p:nvSpPr>
          <p:spPr>
            <a:xfrm>
              <a:off x="658608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3" name="tx703"/>
            <p:cNvSpPr/>
            <p:nvPr/>
          </p:nvSpPr>
          <p:spPr>
            <a:xfrm>
              <a:off x="689713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4" name="tx704"/>
            <p:cNvSpPr/>
            <p:nvPr/>
          </p:nvSpPr>
          <p:spPr>
            <a:xfrm>
              <a:off x="720818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5" name="tx705"/>
            <p:cNvSpPr/>
            <p:nvPr/>
          </p:nvSpPr>
          <p:spPr>
            <a:xfrm>
              <a:off x="751923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6" name="tx706"/>
            <p:cNvSpPr/>
            <p:nvPr/>
          </p:nvSpPr>
          <p:spPr>
            <a:xfrm>
              <a:off x="783028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7" name="tx707"/>
            <p:cNvSpPr/>
            <p:nvPr/>
          </p:nvSpPr>
          <p:spPr>
            <a:xfrm>
              <a:off x="814132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8" name="tx708"/>
            <p:cNvSpPr/>
            <p:nvPr/>
          </p:nvSpPr>
          <p:spPr>
            <a:xfrm>
              <a:off x="845237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9" name="tx709"/>
            <p:cNvSpPr/>
            <p:nvPr/>
          </p:nvSpPr>
          <p:spPr>
            <a:xfrm>
              <a:off x="876342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10" name="tx710"/>
            <p:cNvSpPr/>
            <p:nvPr/>
          </p:nvSpPr>
          <p:spPr>
            <a:xfrm>
              <a:off x="576762" y="563286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711" name="tx711"/>
            <p:cNvSpPr/>
            <p:nvPr/>
          </p:nvSpPr>
          <p:spPr>
            <a:xfrm>
              <a:off x="508182" y="533271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MengA</a:t>
              </a:r>
            </a:p>
          </p:txBody>
        </p:sp>
        <p:sp>
          <p:nvSpPr>
            <p:cNvPr id="712" name="tx712"/>
            <p:cNvSpPr/>
            <p:nvPr/>
          </p:nvSpPr>
          <p:spPr>
            <a:xfrm>
              <a:off x="645068" y="5032564"/>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713" name="tx713"/>
            <p:cNvSpPr/>
            <p:nvPr/>
          </p:nvSpPr>
          <p:spPr>
            <a:xfrm>
              <a:off x="551890" y="4732414"/>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714" name="tx714"/>
            <p:cNvSpPr/>
            <p:nvPr/>
          </p:nvSpPr>
          <p:spPr>
            <a:xfrm>
              <a:off x="564326" y="4432264"/>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715" name="tx715"/>
            <p:cNvSpPr/>
            <p:nvPr/>
          </p:nvSpPr>
          <p:spPr>
            <a:xfrm>
              <a:off x="551890" y="4132113"/>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716" name="tx716"/>
            <p:cNvSpPr/>
            <p:nvPr/>
          </p:nvSpPr>
          <p:spPr>
            <a:xfrm>
              <a:off x="601542" y="383196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717" name="tx717"/>
            <p:cNvSpPr/>
            <p:nvPr/>
          </p:nvSpPr>
          <p:spPr>
            <a:xfrm>
              <a:off x="620013" y="353181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718" name="tx718"/>
            <p:cNvSpPr/>
            <p:nvPr/>
          </p:nvSpPr>
          <p:spPr>
            <a:xfrm>
              <a:off x="545581" y="3231662"/>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719" name="tx719"/>
            <p:cNvSpPr/>
            <p:nvPr/>
          </p:nvSpPr>
          <p:spPr>
            <a:xfrm>
              <a:off x="551982" y="2931512"/>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720" name="tx720"/>
            <p:cNvSpPr/>
            <p:nvPr/>
          </p:nvSpPr>
          <p:spPr>
            <a:xfrm>
              <a:off x="520618" y="2631362"/>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721" name="tx721"/>
            <p:cNvSpPr/>
            <p:nvPr/>
          </p:nvSpPr>
          <p:spPr>
            <a:xfrm>
              <a:off x="632541" y="2331211"/>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722" name="tx722"/>
            <p:cNvSpPr/>
            <p:nvPr/>
          </p:nvSpPr>
          <p:spPr>
            <a:xfrm>
              <a:off x="576762" y="203106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723" name="tx723"/>
            <p:cNvSpPr/>
            <p:nvPr/>
          </p:nvSpPr>
          <p:spPr>
            <a:xfrm>
              <a:off x="576762" y="173091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724" name="tx724"/>
            <p:cNvSpPr/>
            <p:nvPr/>
          </p:nvSpPr>
          <p:spPr>
            <a:xfrm>
              <a:off x="508274" y="1430761"/>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725" name="tx725"/>
            <p:cNvSpPr/>
            <p:nvPr/>
          </p:nvSpPr>
          <p:spPr>
            <a:xfrm>
              <a:off x="620196" y="1130610"/>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726" name="tx726"/>
            <p:cNvSpPr/>
            <p:nvPr/>
          </p:nvSpPr>
          <p:spPr>
            <a:xfrm>
              <a:off x="3093889" y="6207987"/>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727" name="pic727"/>
            <p:cNvPicPr/>
            <p:nvPr/>
          </p:nvPicPr>
          <p:blipFill>
            <a:blip r:embed="rId2" cstate="print"/>
            <a:stretch>
              <a:fillRect/>
            </a:stretch>
          </p:blipFill>
          <p:spPr>
            <a:xfrm>
              <a:off x="4745481" y="6061727"/>
              <a:ext cx="2160000" cy="219455"/>
            </a:xfrm>
            <a:prstGeom prst="rect">
              <a:avLst/>
            </a:prstGeom>
          </p:spPr>
        </p:pic>
        <p:sp>
          <p:nvSpPr>
            <p:cNvPr id="728" name="pl728"/>
            <p:cNvSpPr/>
            <p:nvPr/>
          </p:nvSpPr>
          <p:spPr>
            <a:xfrm>
              <a:off x="47490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29" name="pl729"/>
            <p:cNvSpPr/>
            <p:nvPr/>
          </p:nvSpPr>
          <p:spPr>
            <a:xfrm>
              <a:off x="604076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0" name="pl730"/>
            <p:cNvSpPr/>
            <p:nvPr/>
          </p:nvSpPr>
          <p:spPr>
            <a:xfrm>
              <a:off x="625604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1" name="pl731"/>
            <p:cNvSpPr/>
            <p:nvPr/>
          </p:nvSpPr>
          <p:spPr>
            <a:xfrm>
              <a:off x="647132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2" name="pl732"/>
            <p:cNvSpPr/>
            <p:nvPr/>
          </p:nvSpPr>
          <p:spPr>
            <a:xfrm>
              <a:off x="668660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3" name="pl733"/>
            <p:cNvSpPr/>
            <p:nvPr/>
          </p:nvSpPr>
          <p:spPr>
            <a:xfrm>
              <a:off x="69018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4" name="pl734"/>
            <p:cNvSpPr/>
            <p:nvPr/>
          </p:nvSpPr>
          <p:spPr>
            <a:xfrm>
              <a:off x="47490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5" name="pl735"/>
            <p:cNvSpPr/>
            <p:nvPr/>
          </p:nvSpPr>
          <p:spPr>
            <a:xfrm>
              <a:off x="604076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6" name="pl736"/>
            <p:cNvSpPr/>
            <p:nvPr/>
          </p:nvSpPr>
          <p:spPr>
            <a:xfrm>
              <a:off x="625604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7" name="pl737"/>
            <p:cNvSpPr/>
            <p:nvPr/>
          </p:nvSpPr>
          <p:spPr>
            <a:xfrm>
              <a:off x="647132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8" name="pl738"/>
            <p:cNvSpPr/>
            <p:nvPr/>
          </p:nvSpPr>
          <p:spPr>
            <a:xfrm>
              <a:off x="668660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9" name="pl739"/>
            <p:cNvSpPr/>
            <p:nvPr/>
          </p:nvSpPr>
          <p:spPr>
            <a:xfrm>
              <a:off x="69018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40" name="tx740"/>
            <p:cNvSpPr/>
            <p:nvPr/>
          </p:nvSpPr>
          <p:spPr>
            <a:xfrm>
              <a:off x="4717992" y="635077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741" name="tx741"/>
            <p:cNvSpPr/>
            <p:nvPr/>
          </p:nvSpPr>
          <p:spPr>
            <a:xfrm>
              <a:off x="597858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742" name="tx742"/>
            <p:cNvSpPr/>
            <p:nvPr/>
          </p:nvSpPr>
          <p:spPr>
            <a:xfrm>
              <a:off x="619386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743" name="tx743"/>
            <p:cNvSpPr/>
            <p:nvPr/>
          </p:nvSpPr>
          <p:spPr>
            <a:xfrm>
              <a:off x="640914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744" name="tx744"/>
            <p:cNvSpPr/>
            <p:nvPr/>
          </p:nvSpPr>
          <p:spPr>
            <a:xfrm>
              <a:off x="662442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745" name="tx745"/>
            <p:cNvSpPr/>
            <p:nvPr/>
          </p:nvSpPr>
          <p:spPr>
            <a:xfrm>
              <a:off x="6808612" y="635077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746" name="tx746"/>
            <p:cNvSpPr/>
            <p:nvPr/>
          </p:nvSpPr>
          <p:spPr>
            <a:xfrm>
              <a:off x="924959" y="435349"/>
              <a:ext cx="413738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year, AFRO-West, 2000-2025</a:t>
              </a:r>
            </a:p>
          </p:txBody>
        </p:sp>
        <p:sp>
          <p:nvSpPr>
            <p:cNvPr id="747" name="tx747"/>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7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Vaccine coverage and progress varies between antigens and over time.
This heatmap shows vaccine coverage trends in AFRO-West since 2000, with green cells indicating coverage of 90% or more.
In 2015, none of the 14 vaccines with data achieved coverage of 90% or more.
In 2025, none of the 16 vaccines achieved coverage of 90% or more.
Since 2006, estimates have been made for 6 new vaccines. IPVC is the newest vaccine being reported (2021), which achieved 62% coverage in 2025.</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strike="noStrike">
                <a:solidFill>
                  <a:srgbClr val="FFC000">
                    <a:alpha val="100000"/>
                  </a:srgbClr>
                </a:solidFill>
                <a:latin typeface="Helvetica"/>
                <a:cs typeface="Helvetica"/>
                <a:ea typeface="Helvetica"/>
                <a:sym typeface="Helvetica"/>
              </a:rPr>
              <a:t/>
            </a:r>
            <a:r>
              <a:rPr cap="none" sz="2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513430" y="1018093"/>
              <a:ext cx="469626" cy="27568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 name="rc5"/>
            <p:cNvSpPr/>
            <p:nvPr/>
          </p:nvSpPr>
          <p:spPr>
            <a:xfrm>
              <a:off x="2452682" y="1018093"/>
              <a:ext cx="46962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2922308" y="1018093"/>
              <a:ext cx="469626" cy="27568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 name="rc7"/>
            <p:cNvSpPr/>
            <p:nvPr/>
          </p:nvSpPr>
          <p:spPr>
            <a:xfrm>
              <a:off x="3861560" y="1018093"/>
              <a:ext cx="469626" cy="27568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 name="rc8"/>
            <p:cNvSpPr/>
            <p:nvPr/>
          </p:nvSpPr>
          <p:spPr>
            <a:xfrm>
              <a:off x="1983056" y="1018093"/>
              <a:ext cx="469626" cy="27568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 name="rc9"/>
            <p:cNvSpPr/>
            <p:nvPr/>
          </p:nvSpPr>
          <p:spPr>
            <a:xfrm>
              <a:off x="3391934" y="1018093"/>
              <a:ext cx="469626" cy="27568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 name="rc10"/>
            <p:cNvSpPr/>
            <p:nvPr/>
          </p:nvSpPr>
          <p:spPr>
            <a:xfrm>
              <a:off x="5270439" y="1018093"/>
              <a:ext cx="46962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5740065" y="1018093"/>
              <a:ext cx="469626" cy="27568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 name="rc12"/>
            <p:cNvSpPr/>
            <p:nvPr/>
          </p:nvSpPr>
          <p:spPr>
            <a:xfrm>
              <a:off x="6209691" y="1018093"/>
              <a:ext cx="469626" cy="27568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 name="rc13"/>
            <p:cNvSpPr/>
            <p:nvPr/>
          </p:nvSpPr>
          <p:spPr>
            <a:xfrm>
              <a:off x="7148943" y="1018093"/>
              <a:ext cx="469626" cy="27568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 name="rc14"/>
            <p:cNvSpPr/>
            <p:nvPr/>
          </p:nvSpPr>
          <p:spPr>
            <a:xfrm>
              <a:off x="4331186" y="1018093"/>
              <a:ext cx="469626" cy="27568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 name="rc15"/>
            <p:cNvSpPr/>
            <p:nvPr/>
          </p:nvSpPr>
          <p:spPr>
            <a:xfrm>
              <a:off x="6679317" y="1018093"/>
              <a:ext cx="469626" cy="27568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 name="rc16"/>
            <p:cNvSpPr/>
            <p:nvPr/>
          </p:nvSpPr>
          <p:spPr>
            <a:xfrm>
              <a:off x="1513430" y="4877644"/>
              <a:ext cx="46962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2452682" y="4877644"/>
              <a:ext cx="469626" cy="27568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 name="rc18"/>
            <p:cNvSpPr/>
            <p:nvPr/>
          </p:nvSpPr>
          <p:spPr>
            <a:xfrm>
              <a:off x="2922308" y="4877644"/>
              <a:ext cx="469626" cy="27568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 name="rc19"/>
            <p:cNvSpPr/>
            <p:nvPr/>
          </p:nvSpPr>
          <p:spPr>
            <a:xfrm>
              <a:off x="3861560" y="4877644"/>
              <a:ext cx="469626" cy="27568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0" name="rc20"/>
            <p:cNvSpPr/>
            <p:nvPr/>
          </p:nvSpPr>
          <p:spPr>
            <a:xfrm>
              <a:off x="1983056" y="4877644"/>
              <a:ext cx="469626" cy="27568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 name="rc21"/>
            <p:cNvSpPr/>
            <p:nvPr/>
          </p:nvSpPr>
          <p:spPr>
            <a:xfrm>
              <a:off x="3391934" y="4877644"/>
              <a:ext cx="469626" cy="27568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2" name="rc22"/>
            <p:cNvSpPr/>
            <p:nvPr/>
          </p:nvSpPr>
          <p:spPr>
            <a:xfrm>
              <a:off x="5270439" y="4877644"/>
              <a:ext cx="469626" cy="27568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3" name="rc23"/>
            <p:cNvSpPr/>
            <p:nvPr/>
          </p:nvSpPr>
          <p:spPr>
            <a:xfrm>
              <a:off x="6209691" y="4877644"/>
              <a:ext cx="469626" cy="275682"/>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4" name="rc24"/>
            <p:cNvSpPr/>
            <p:nvPr/>
          </p:nvSpPr>
          <p:spPr>
            <a:xfrm>
              <a:off x="7148943" y="4877644"/>
              <a:ext cx="469626" cy="275682"/>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25" name="rc25"/>
            <p:cNvSpPr/>
            <p:nvPr/>
          </p:nvSpPr>
          <p:spPr>
            <a:xfrm>
              <a:off x="8088196" y="4877644"/>
              <a:ext cx="469626" cy="275682"/>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6" name="rc26"/>
            <p:cNvSpPr/>
            <p:nvPr/>
          </p:nvSpPr>
          <p:spPr>
            <a:xfrm>
              <a:off x="4331186" y="4877644"/>
              <a:ext cx="469626" cy="27568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7" name="rc27"/>
            <p:cNvSpPr/>
            <p:nvPr/>
          </p:nvSpPr>
          <p:spPr>
            <a:xfrm>
              <a:off x="6679317" y="4877644"/>
              <a:ext cx="469626" cy="275682"/>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8" name="rc28"/>
            <p:cNvSpPr/>
            <p:nvPr/>
          </p:nvSpPr>
          <p:spPr>
            <a:xfrm>
              <a:off x="4800813" y="4877644"/>
              <a:ext cx="469626" cy="27568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9" name="rc29"/>
            <p:cNvSpPr/>
            <p:nvPr/>
          </p:nvSpPr>
          <p:spPr>
            <a:xfrm>
              <a:off x="7618569" y="4877644"/>
              <a:ext cx="469626" cy="275682"/>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0" name="rc30"/>
            <p:cNvSpPr/>
            <p:nvPr/>
          </p:nvSpPr>
          <p:spPr>
            <a:xfrm>
              <a:off x="1513430" y="2396504"/>
              <a:ext cx="469626" cy="275682"/>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 name="rc31"/>
            <p:cNvSpPr/>
            <p:nvPr/>
          </p:nvSpPr>
          <p:spPr>
            <a:xfrm>
              <a:off x="2452682" y="2396504"/>
              <a:ext cx="469626" cy="27568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 name="rc32"/>
            <p:cNvSpPr/>
            <p:nvPr/>
          </p:nvSpPr>
          <p:spPr>
            <a:xfrm>
              <a:off x="2922308" y="2396504"/>
              <a:ext cx="469626" cy="27568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3" name="rc33"/>
            <p:cNvSpPr/>
            <p:nvPr/>
          </p:nvSpPr>
          <p:spPr>
            <a:xfrm>
              <a:off x="3861560" y="2396504"/>
              <a:ext cx="469626" cy="27568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4" name="rc34"/>
            <p:cNvSpPr/>
            <p:nvPr/>
          </p:nvSpPr>
          <p:spPr>
            <a:xfrm>
              <a:off x="1983056" y="2396504"/>
              <a:ext cx="469626" cy="27568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5" name="rc35"/>
            <p:cNvSpPr/>
            <p:nvPr/>
          </p:nvSpPr>
          <p:spPr>
            <a:xfrm>
              <a:off x="3391934" y="2396504"/>
              <a:ext cx="469626" cy="27568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6" name="rc36"/>
            <p:cNvSpPr/>
            <p:nvPr/>
          </p:nvSpPr>
          <p:spPr>
            <a:xfrm>
              <a:off x="5270439" y="2396504"/>
              <a:ext cx="469626" cy="27568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7" name="rc37"/>
            <p:cNvSpPr/>
            <p:nvPr/>
          </p:nvSpPr>
          <p:spPr>
            <a:xfrm>
              <a:off x="5740065" y="2396504"/>
              <a:ext cx="469626" cy="27568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8" name="rc38"/>
            <p:cNvSpPr/>
            <p:nvPr/>
          </p:nvSpPr>
          <p:spPr>
            <a:xfrm>
              <a:off x="6209691" y="2396504"/>
              <a:ext cx="469626" cy="27568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9" name="rc39"/>
            <p:cNvSpPr/>
            <p:nvPr/>
          </p:nvSpPr>
          <p:spPr>
            <a:xfrm>
              <a:off x="7148943" y="2396504"/>
              <a:ext cx="469626" cy="27568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0" name="rc40"/>
            <p:cNvSpPr/>
            <p:nvPr/>
          </p:nvSpPr>
          <p:spPr>
            <a:xfrm>
              <a:off x="8088196" y="2396504"/>
              <a:ext cx="469626" cy="275682"/>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1" name="rc41"/>
            <p:cNvSpPr/>
            <p:nvPr/>
          </p:nvSpPr>
          <p:spPr>
            <a:xfrm>
              <a:off x="4331186" y="2396504"/>
              <a:ext cx="469626" cy="27568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2" name="rc42"/>
            <p:cNvSpPr/>
            <p:nvPr/>
          </p:nvSpPr>
          <p:spPr>
            <a:xfrm>
              <a:off x="6679317" y="2396504"/>
              <a:ext cx="469626" cy="27568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3" name="rc43"/>
            <p:cNvSpPr/>
            <p:nvPr/>
          </p:nvSpPr>
          <p:spPr>
            <a:xfrm>
              <a:off x="4800813" y="2396504"/>
              <a:ext cx="469626" cy="27568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4" name="rc44"/>
            <p:cNvSpPr/>
            <p:nvPr/>
          </p:nvSpPr>
          <p:spPr>
            <a:xfrm>
              <a:off x="7618569" y="2396504"/>
              <a:ext cx="469626" cy="27568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5" name="rc45"/>
            <p:cNvSpPr/>
            <p:nvPr/>
          </p:nvSpPr>
          <p:spPr>
            <a:xfrm>
              <a:off x="1513430" y="1569458"/>
              <a:ext cx="46962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2452682" y="1569458"/>
              <a:ext cx="469626" cy="27568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7" name="rc47"/>
            <p:cNvSpPr/>
            <p:nvPr/>
          </p:nvSpPr>
          <p:spPr>
            <a:xfrm>
              <a:off x="2922308" y="1569458"/>
              <a:ext cx="469626" cy="27568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8" name="rc48"/>
            <p:cNvSpPr/>
            <p:nvPr/>
          </p:nvSpPr>
          <p:spPr>
            <a:xfrm>
              <a:off x="3861560" y="1569458"/>
              <a:ext cx="469626" cy="27568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9" name="rc49"/>
            <p:cNvSpPr/>
            <p:nvPr/>
          </p:nvSpPr>
          <p:spPr>
            <a:xfrm>
              <a:off x="1983056" y="1569458"/>
              <a:ext cx="469626" cy="27568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 name="rc50"/>
            <p:cNvSpPr/>
            <p:nvPr/>
          </p:nvSpPr>
          <p:spPr>
            <a:xfrm>
              <a:off x="3391934" y="1569458"/>
              <a:ext cx="469626" cy="27568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1" name="rc51"/>
            <p:cNvSpPr/>
            <p:nvPr/>
          </p:nvSpPr>
          <p:spPr>
            <a:xfrm>
              <a:off x="5270439" y="1569458"/>
              <a:ext cx="469626" cy="27568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2" name="rc52"/>
            <p:cNvSpPr/>
            <p:nvPr/>
          </p:nvSpPr>
          <p:spPr>
            <a:xfrm>
              <a:off x="5740065" y="1569458"/>
              <a:ext cx="469626" cy="275682"/>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53" name="rc53"/>
            <p:cNvSpPr/>
            <p:nvPr/>
          </p:nvSpPr>
          <p:spPr>
            <a:xfrm>
              <a:off x="6209691" y="1569458"/>
              <a:ext cx="469626" cy="27568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4" name="rc54"/>
            <p:cNvSpPr/>
            <p:nvPr/>
          </p:nvSpPr>
          <p:spPr>
            <a:xfrm>
              <a:off x="7148943" y="1569458"/>
              <a:ext cx="469626" cy="27568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5" name="rc55"/>
            <p:cNvSpPr/>
            <p:nvPr/>
          </p:nvSpPr>
          <p:spPr>
            <a:xfrm>
              <a:off x="6679317" y="1569458"/>
              <a:ext cx="469626" cy="27568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6" name="rc56"/>
            <p:cNvSpPr/>
            <p:nvPr/>
          </p:nvSpPr>
          <p:spPr>
            <a:xfrm>
              <a:off x="1513430" y="4601962"/>
              <a:ext cx="469626" cy="27568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7" name="rc57"/>
            <p:cNvSpPr/>
            <p:nvPr/>
          </p:nvSpPr>
          <p:spPr>
            <a:xfrm>
              <a:off x="2452682" y="4601962"/>
              <a:ext cx="469626" cy="27568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8" name="rc58"/>
            <p:cNvSpPr/>
            <p:nvPr/>
          </p:nvSpPr>
          <p:spPr>
            <a:xfrm>
              <a:off x="2922308" y="4601962"/>
              <a:ext cx="469626" cy="27568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9" name="rc59"/>
            <p:cNvSpPr/>
            <p:nvPr/>
          </p:nvSpPr>
          <p:spPr>
            <a:xfrm>
              <a:off x="3861560" y="4601962"/>
              <a:ext cx="469626" cy="27568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0" name="rc60"/>
            <p:cNvSpPr/>
            <p:nvPr/>
          </p:nvSpPr>
          <p:spPr>
            <a:xfrm>
              <a:off x="1983056" y="4601962"/>
              <a:ext cx="469626" cy="275682"/>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1" name="rc61"/>
            <p:cNvSpPr/>
            <p:nvPr/>
          </p:nvSpPr>
          <p:spPr>
            <a:xfrm>
              <a:off x="3391934" y="4601962"/>
              <a:ext cx="469626" cy="27568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2" name="rc62"/>
            <p:cNvSpPr/>
            <p:nvPr/>
          </p:nvSpPr>
          <p:spPr>
            <a:xfrm>
              <a:off x="5270439" y="4601962"/>
              <a:ext cx="469626" cy="27568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3" name="rc63"/>
            <p:cNvSpPr/>
            <p:nvPr/>
          </p:nvSpPr>
          <p:spPr>
            <a:xfrm>
              <a:off x="5740065" y="4601962"/>
              <a:ext cx="469626" cy="27568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4" name="rc64"/>
            <p:cNvSpPr/>
            <p:nvPr/>
          </p:nvSpPr>
          <p:spPr>
            <a:xfrm>
              <a:off x="6209691" y="4601962"/>
              <a:ext cx="469626" cy="275682"/>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65" name="rc65"/>
            <p:cNvSpPr/>
            <p:nvPr/>
          </p:nvSpPr>
          <p:spPr>
            <a:xfrm>
              <a:off x="7148943" y="4601962"/>
              <a:ext cx="469626" cy="275682"/>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66" name="rc66"/>
            <p:cNvSpPr/>
            <p:nvPr/>
          </p:nvSpPr>
          <p:spPr>
            <a:xfrm>
              <a:off x="8088196" y="4601962"/>
              <a:ext cx="469626" cy="27568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7" name="rc67"/>
            <p:cNvSpPr/>
            <p:nvPr/>
          </p:nvSpPr>
          <p:spPr>
            <a:xfrm>
              <a:off x="4331186" y="4601962"/>
              <a:ext cx="469626" cy="275682"/>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8" name="rc68"/>
            <p:cNvSpPr/>
            <p:nvPr/>
          </p:nvSpPr>
          <p:spPr>
            <a:xfrm>
              <a:off x="6679317" y="4601962"/>
              <a:ext cx="469626" cy="275682"/>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69" name="rc69"/>
            <p:cNvSpPr/>
            <p:nvPr/>
          </p:nvSpPr>
          <p:spPr>
            <a:xfrm>
              <a:off x="4800813" y="4601962"/>
              <a:ext cx="469626" cy="275682"/>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70" name="rc70"/>
            <p:cNvSpPr/>
            <p:nvPr/>
          </p:nvSpPr>
          <p:spPr>
            <a:xfrm>
              <a:off x="7618569" y="4601962"/>
              <a:ext cx="469626" cy="275682"/>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71" name="rc71"/>
            <p:cNvSpPr/>
            <p:nvPr/>
          </p:nvSpPr>
          <p:spPr>
            <a:xfrm>
              <a:off x="1513430" y="4050598"/>
              <a:ext cx="469626" cy="27568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2" name="rc72"/>
            <p:cNvSpPr/>
            <p:nvPr/>
          </p:nvSpPr>
          <p:spPr>
            <a:xfrm>
              <a:off x="2452682" y="4050598"/>
              <a:ext cx="469626" cy="27568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3" name="rc73"/>
            <p:cNvSpPr/>
            <p:nvPr/>
          </p:nvSpPr>
          <p:spPr>
            <a:xfrm>
              <a:off x="2922308" y="4050598"/>
              <a:ext cx="469626" cy="27568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4" name="rc74"/>
            <p:cNvSpPr/>
            <p:nvPr/>
          </p:nvSpPr>
          <p:spPr>
            <a:xfrm>
              <a:off x="3861560" y="4050598"/>
              <a:ext cx="469626" cy="27568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5" name="rc75"/>
            <p:cNvSpPr/>
            <p:nvPr/>
          </p:nvSpPr>
          <p:spPr>
            <a:xfrm>
              <a:off x="1983056" y="4050598"/>
              <a:ext cx="469626" cy="27568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76" name="rc76"/>
            <p:cNvSpPr/>
            <p:nvPr/>
          </p:nvSpPr>
          <p:spPr>
            <a:xfrm>
              <a:off x="3391934" y="4050598"/>
              <a:ext cx="469626" cy="27568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7" name="rc77"/>
            <p:cNvSpPr/>
            <p:nvPr/>
          </p:nvSpPr>
          <p:spPr>
            <a:xfrm>
              <a:off x="5270439" y="4050598"/>
              <a:ext cx="469626" cy="27568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8" name="rc78"/>
            <p:cNvSpPr/>
            <p:nvPr/>
          </p:nvSpPr>
          <p:spPr>
            <a:xfrm>
              <a:off x="5740065" y="4050598"/>
              <a:ext cx="469626" cy="27568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9" name="rc79"/>
            <p:cNvSpPr/>
            <p:nvPr/>
          </p:nvSpPr>
          <p:spPr>
            <a:xfrm>
              <a:off x="6209691" y="4050598"/>
              <a:ext cx="469626" cy="27568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0" name="rc80"/>
            <p:cNvSpPr/>
            <p:nvPr/>
          </p:nvSpPr>
          <p:spPr>
            <a:xfrm>
              <a:off x="7148943" y="4050598"/>
              <a:ext cx="469626" cy="27568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1" name="rc81"/>
            <p:cNvSpPr/>
            <p:nvPr/>
          </p:nvSpPr>
          <p:spPr>
            <a:xfrm>
              <a:off x="8088196" y="4050598"/>
              <a:ext cx="469626" cy="27568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2" name="rc82"/>
            <p:cNvSpPr/>
            <p:nvPr/>
          </p:nvSpPr>
          <p:spPr>
            <a:xfrm>
              <a:off x="4331186" y="4050598"/>
              <a:ext cx="469626" cy="27568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3" name="rc83"/>
            <p:cNvSpPr/>
            <p:nvPr/>
          </p:nvSpPr>
          <p:spPr>
            <a:xfrm>
              <a:off x="6679317" y="4050598"/>
              <a:ext cx="469626" cy="27568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4" name="rc84"/>
            <p:cNvSpPr/>
            <p:nvPr/>
          </p:nvSpPr>
          <p:spPr>
            <a:xfrm>
              <a:off x="4800813" y="4050598"/>
              <a:ext cx="469626" cy="27568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5" name="rc85"/>
            <p:cNvSpPr/>
            <p:nvPr/>
          </p:nvSpPr>
          <p:spPr>
            <a:xfrm>
              <a:off x="7618569" y="4050598"/>
              <a:ext cx="469626" cy="27568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6" name="rc86"/>
            <p:cNvSpPr/>
            <p:nvPr/>
          </p:nvSpPr>
          <p:spPr>
            <a:xfrm>
              <a:off x="1513430" y="1293775"/>
              <a:ext cx="469626" cy="27568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7" name="rc87"/>
            <p:cNvSpPr/>
            <p:nvPr/>
          </p:nvSpPr>
          <p:spPr>
            <a:xfrm>
              <a:off x="2452682" y="1293775"/>
              <a:ext cx="46962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8" name="rc88"/>
            <p:cNvSpPr/>
            <p:nvPr/>
          </p:nvSpPr>
          <p:spPr>
            <a:xfrm>
              <a:off x="2922308" y="1293775"/>
              <a:ext cx="46962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9" name="rc89"/>
            <p:cNvSpPr/>
            <p:nvPr/>
          </p:nvSpPr>
          <p:spPr>
            <a:xfrm>
              <a:off x="3861560" y="1293775"/>
              <a:ext cx="46962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0" name="rc90"/>
            <p:cNvSpPr/>
            <p:nvPr/>
          </p:nvSpPr>
          <p:spPr>
            <a:xfrm>
              <a:off x="3391934" y="1293775"/>
              <a:ext cx="46962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1" name="rc91"/>
            <p:cNvSpPr/>
            <p:nvPr/>
          </p:nvSpPr>
          <p:spPr>
            <a:xfrm>
              <a:off x="5270439" y="1293775"/>
              <a:ext cx="469626" cy="27568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2" name="rc92"/>
            <p:cNvSpPr/>
            <p:nvPr/>
          </p:nvSpPr>
          <p:spPr>
            <a:xfrm>
              <a:off x="5740065" y="1293775"/>
              <a:ext cx="469626" cy="27568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3" name="rc93"/>
            <p:cNvSpPr/>
            <p:nvPr/>
          </p:nvSpPr>
          <p:spPr>
            <a:xfrm>
              <a:off x="6209691" y="1293775"/>
              <a:ext cx="469626" cy="27568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4" name="rc94"/>
            <p:cNvSpPr/>
            <p:nvPr/>
          </p:nvSpPr>
          <p:spPr>
            <a:xfrm>
              <a:off x="7148943" y="1293775"/>
              <a:ext cx="469626" cy="27568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5" name="rc95"/>
            <p:cNvSpPr/>
            <p:nvPr/>
          </p:nvSpPr>
          <p:spPr>
            <a:xfrm>
              <a:off x="8088196" y="1293775"/>
              <a:ext cx="469626" cy="27568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6" name="rc96"/>
            <p:cNvSpPr/>
            <p:nvPr/>
          </p:nvSpPr>
          <p:spPr>
            <a:xfrm>
              <a:off x="4331186" y="1293775"/>
              <a:ext cx="469626" cy="27568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7" name="rc97"/>
            <p:cNvSpPr/>
            <p:nvPr/>
          </p:nvSpPr>
          <p:spPr>
            <a:xfrm>
              <a:off x="6679317" y="1293775"/>
              <a:ext cx="469626" cy="27568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8" name="rc98"/>
            <p:cNvSpPr/>
            <p:nvPr/>
          </p:nvSpPr>
          <p:spPr>
            <a:xfrm>
              <a:off x="4800813" y="1293775"/>
              <a:ext cx="469626" cy="27568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9" name="rc99"/>
            <p:cNvSpPr/>
            <p:nvPr/>
          </p:nvSpPr>
          <p:spPr>
            <a:xfrm>
              <a:off x="7618569" y="1293775"/>
              <a:ext cx="469626" cy="27568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0" name="rc100"/>
            <p:cNvSpPr/>
            <p:nvPr/>
          </p:nvSpPr>
          <p:spPr>
            <a:xfrm>
              <a:off x="1513430" y="5153327"/>
              <a:ext cx="469626" cy="27568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1" name="rc101"/>
            <p:cNvSpPr/>
            <p:nvPr/>
          </p:nvSpPr>
          <p:spPr>
            <a:xfrm>
              <a:off x="2452682" y="5153327"/>
              <a:ext cx="469626" cy="27568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02" name="rc102"/>
            <p:cNvSpPr/>
            <p:nvPr/>
          </p:nvSpPr>
          <p:spPr>
            <a:xfrm>
              <a:off x="2922308" y="5153327"/>
              <a:ext cx="469626" cy="27568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3" name="rc103"/>
            <p:cNvSpPr/>
            <p:nvPr/>
          </p:nvSpPr>
          <p:spPr>
            <a:xfrm>
              <a:off x="3861560" y="5153327"/>
              <a:ext cx="469626" cy="27568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4" name="rc104"/>
            <p:cNvSpPr/>
            <p:nvPr/>
          </p:nvSpPr>
          <p:spPr>
            <a:xfrm>
              <a:off x="3391934" y="5153327"/>
              <a:ext cx="469626" cy="27568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5" name="rc105"/>
            <p:cNvSpPr/>
            <p:nvPr/>
          </p:nvSpPr>
          <p:spPr>
            <a:xfrm>
              <a:off x="5270439" y="5153327"/>
              <a:ext cx="469626" cy="27568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6" name="rc106"/>
            <p:cNvSpPr/>
            <p:nvPr/>
          </p:nvSpPr>
          <p:spPr>
            <a:xfrm>
              <a:off x="6209691" y="5153327"/>
              <a:ext cx="469626" cy="27568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07" name="rc107"/>
            <p:cNvSpPr/>
            <p:nvPr/>
          </p:nvSpPr>
          <p:spPr>
            <a:xfrm>
              <a:off x="7148943" y="5153327"/>
              <a:ext cx="469626" cy="275682"/>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08" name="rc108"/>
            <p:cNvSpPr/>
            <p:nvPr/>
          </p:nvSpPr>
          <p:spPr>
            <a:xfrm>
              <a:off x="8088196" y="5153327"/>
              <a:ext cx="469626" cy="275682"/>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09" name="rc109"/>
            <p:cNvSpPr/>
            <p:nvPr/>
          </p:nvSpPr>
          <p:spPr>
            <a:xfrm>
              <a:off x="7618569" y="5153327"/>
              <a:ext cx="469626" cy="27568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10" name="rc110"/>
            <p:cNvSpPr/>
            <p:nvPr/>
          </p:nvSpPr>
          <p:spPr>
            <a:xfrm>
              <a:off x="1513430" y="3774915"/>
              <a:ext cx="469626" cy="27568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1" name="rc111"/>
            <p:cNvSpPr/>
            <p:nvPr/>
          </p:nvSpPr>
          <p:spPr>
            <a:xfrm>
              <a:off x="2452682" y="3774915"/>
              <a:ext cx="469626" cy="27568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2" name="rc112"/>
            <p:cNvSpPr/>
            <p:nvPr/>
          </p:nvSpPr>
          <p:spPr>
            <a:xfrm>
              <a:off x="2922308" y="3774915"/>
              <a:ext cx="469626" cy="27568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3" name="rc113"/>
            <p:cNvSpPr/>
            <p:nvPr/>
          </p:nvSpPr>
          <p:spPr>
            <a:xfrm>
              <a:off x="3861560" y="3774915"/>
              <a:ext cx="469626" cy="27568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4" name="rc114"/>
            <p:cNvSpPr/>
            <p:nvPr/>
          </p:nvSpPr>
          <p:spPr>
            <a:xfrm>
              <a:off x="3391934" y="3774915"/>
              <a:ext cx="469626" cy="27568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5" name="rc115"/>
            <p:cNvSpPr/>
            <p:nvPr/>
          </p:nvSpPr>
          <p:spPr>
            <a:xfrm>
              <a:off x="5270439" y="3774915"/>
              <a:ext cx="469626" cy="27568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6" name="rc116"/>
            <p:cNvSpPr/>
            <p:nvPr/>
          </p:nvSpPr>
          <p:spPr>
            <a:xfrm>
              <a:off x="6209691" y="3774915"/>
              <a:ext cx="469626" cy="27568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7" name="rc117"/>
            <p:cNvSpPr/>
            <p:nvPr/>
          </p:nvSpPr>
          <p:spPr>
            <a:xfrm>
              <a:off x="7148943" y="3774915"/>
              <a:ext cx="469626" cy="275682"/>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18" name="rc118"/>
            <p:cNvSpPr/>
            <p:nvPr/>
          </p:nvSpPr>
          <p:spPr>
            <a:xfrm>
              <a:off x="8088196" y="3774915"/>
              <a:ext cx="469626" cy="275682"/>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9" name="rc119"/>
            <p:cNvSpPr/>
            <p:nvPr/>
          </p:nvSpPr>
          <p:spPr>
            <a:xfrm>
              <a:off x="4331186" y="3774915"/>
              <a:ext cx="469626" cy="27568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0" name="rc120"/>
            <p:cNvSpPr/>
            <p:nvPr/>
          </p:nvSpPr>
          <p:spPr>
            <a:xfrm>
              <a:off x="4800813" y="3774915"/>
              <a:ext cx="469626" cy="27568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1" name="rc121"/>
            <p:cNvSpPr/>
            <p:nvPr/>
          </p:nvSpPr>
          <p:spPr>
            <a:xfrm>
              <a:off x="7618569" y="3774915"/>
              <a:ext cx="469626" cy="27568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2" name="rc122"/>
            <p:cNvSpPr/>
            <p:nvPr/>
          </p:nvSpPr>
          <p:spPr>
            <a:xfrm>
              <a:off x="1513430" y="3499233"/>
              <a:ext cx="469626" cy="27568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3" name="rc123"/>
            <p:cNvSpPr/>
            <p:nvPr/>
          </p:nvSpPr>
          <p:spPr>
            <a:xfrm>
              <a:off x="2452682" y="3499233"/>
              <a:ext cx="469626" cy="27568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4" name="rc124"/>
            <p:cNvSpPr/>
            <p:nvPr/>
          </p:nvSpPr>
          <p:spPr>
            <a:xfrm>
              <a:off x="2922308" y="3499233"/>
              <a:ext cx="469626" cy="27568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5" name="rc125"/>
            <p:cNvSpPr/>
            <p:nvPr/>
          </p:nvSpPr>
          <p:spPr>
            <a:xfrm>
              <a:off x="3861560" y="3499233"/>
              <a:ext cx="469626" cy="27568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6" name="rc126"/>
            <p:cNvSpPr/>
            <p:nvPr/>
          </p:nvSpPr>
          <p:spPr>
            <a:xfrm>
              <a:off x="3391934" y="3499233"/>
              <a:ext cx="469626" cy="27568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7" name="rc127"/>
            <p:cNvSpPr/>
            <p:nvPr/>
          </p:nvSpPr>
          <p:spPr>
            <a:xfrm>
              <a:off x="5270439" y="3499233"/>
              <a:ext cx="469626" cy="27568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8" name="rc128"/>
            <p:cNvSpPr/>
            <p:nvPr/>
          </p:nvSpPr>
          <p:spPr>
            <a:xfrm>
              <a:off x="6209691" y="3499233"/>
              <a:ext cx="469626" cy="27568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9" name="rc129"/>
            <p:cNvSpPr/>
            <p:nvPr/>
          </p:nvSpPr>
          <p:spPr>
            <a:xfrm>
              <a:off x="7148943" y="3499233"/>
              <a:ext cx="469626" cy="275682"/>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30" name="rc130"/>
            <p:cNvSpPr/>
            <p:nvPr/>
          </p:nvSpPr>
          <p:spPr>
            <a:xfrm>
              <a:off x="4331186" y="3499233"/>
              <a:ext cx="469626" cy="27568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1" name="rc131"/>
            <p:cNvSpPr/>
            <p:nvPr/>
          </p:nvSpPr>
          <p:spPr>
            <a:xfrm>
              <a:off x="4800813" y="3499233"/>
              <a:ext cx="469626" cy="27568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2" name="rc132"/>
            <p:cNvSpPr/>
            <p:nvPr/>
          </p:nvSpPr>
          <p:spPr>
            <a:xfrm>
              <a:off x="7618569" y="3499233"/>
              <a:ext cx="469626" cy="27568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3" name="rc133"/>
            <p:cNvSpPr/>
            <p:nvPr/>
          </p:nvSpPr>
          <p:spPr>
            <a:xfrm>
              <a:off x="1513430" y="4326280"/>
              <a:ext cx="469626" cy="27568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4" name="rc134"/>
            <p:cNvSpPr/>
            <p:nvPr/>
          </p:nvSpPr>
          <p:spPr>
            <a:xfrm>
              <a:off x="2452682" y="4326280"/>
              <a:ext cx="469626" cy="27568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5" name="rc135"/>
            <p:cNvSpPr/>
            <p:nvPr/>
          </p:nvSpPr>
          <p:spPr>
            <a:xfrm>
              <a:off x="2922308" y="4326280"/>
              <a:ext cx="469626" cy="27568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6" name="rc136"/>
            <p:cNvSpPr/>
            <p:nvPr/>
          </p:nvSpPr>
          <p:spPr>
            <a:xfrm>
              <a:off x="3861560" y="4326280"/>
              <a:ext cx="469626" cy="27568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7" name="rc137"/>
            <p:cNvSpPr/>
            <p:nvPr/>
          </p:nvSpPr>
          <p:spPr>
            <a:xfrm>
              <a:off x="3391934" y="4326280"/>
              <a:ext cx="469626" cy="27568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8" name="rc138"/>
            <p:cNvSpPr/>
            <p:nvPr/>
          </p:nvSpPr>
          <p:spPr>
            <a:xfrm>
              <a:off x="5270439" y="4326280"/>
              <a:ext cx="469626" cy="275682"/>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9" name="rc139"/>
            <p:cNvSpPr/>
            <p:nvPr/>
          </p:nvSpPr>
          <p:spPr>
            <a:xfrm>
              <a:off x="5740065" y="4326280"/>
              <a:ext cx="469626" cy="27568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0" name="rc140"/>
            <p:cNvSpPr/>
            <p:nvPr/>
          </p:nvSpPr>
          <p:spPr>
            <a:xfrm>
              <a:off x="6209691" y="4326280"/>
              <a:ext cx="469626" cy="27568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1" name="rc141"/>
            <p:cNvSpPr/>
            <p:nvPr/>
          </p:nvSpPr>
          <p:spPr>
            <a:xfrm>
              <a:off x="7148943" y="4326280"/>
              <a:ext cx="469626" cy="275682"/>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42" name="rc142"/>
            <p:cNvSpPr/>
            <p:nvPr/>
          </p:nvSpPr>
          <p:spPr>
            <a:xfrm>
              <a:off x="8088196" y="4326280"/>
              <a:ext cx="469626" cy="27568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3" name="rc143"/>
            <p:cNvSpPr/>
            <p:nvPr/>
          </p:nvSpPr>
          <p:spPr>
            <a:xfrm>
              <a:off x="4331186" y="4326280"/>
              <a:ext cx="469626" cy="27568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4" name="rc144"/>
            <p:cNvSpPr/>
            <p:nvPr/>
          </p:nvSpPr>
          <p:spPr>
            <a:xfrm>
              <a:off x="6679317" y="4326280"/>
              <a:ext cx="469626" cy="27568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5" name="rc145"/>
            <p:cNvSpPr/>
            <p:nvPr/>
          </p:nvSpPr>
          <p:spPr>
            <a:xfrm>
              <a:off x="4800813" y="4326280"/>
              <a:ext cx="469626" cy="27568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6" name="rc146"/>
            <p:cNvSpPr/>
            <p:nvPr/>
          </p:nvSpPr>
          <p:spPr>
            <a:xfrm>
              <a:off x="7618569" y="4326280"/>
              <a:ext cx="469626" cy="27568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7" name="rc147"/>
            <p:cNvSpPr/>
            <p:nvPr/>
          </p:nvSpPr>
          <p:spPr>
            <a:xfrm>
              <a:off x="1513430" y="3223551"/>
              <a:ext cx="469626" cy="27568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8" name="rc148"/>
            <p:cNvSpPr/>
            <p:nvPr/>
          </p:nvSpPr>
          <p:spPr>
            <a:xfrm>
              <a:off x="2452682" y="3223551"/>
              <a:ext cx="469626" cy="27568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9" name="rc149"/>
            <p:cNvSpPr/>
            <p:nvPr/>
          </p:nvSpPr>
          <p:spPr>
            <a:xfrm>
              <a:off x="2922308" y="3223551"/>
              <a:ext cx="469626" cy="27568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0" name="rc150"/>
            <p:cNvSpPr/>
            <p:nvPr/>
          </p:nvSpPr>
          <p:spPr>
            <a:xfrm>
              <a:off x="3861560" y="3223551"/>
              <a:ext cx="469626" cy="27568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1" name="rc151"/>
            <p:cNvSpPr/>
            <p:nvPr/>
          </p:nvSpPr>
          <p:spPr>
            <a:xfrm>
              <a:off x="3391934" y="3223551"/>
              <a:ext cx="469626" cy="27568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2" name="rc152"/>
            <p:cNvSpPr/>
            <p:nvPr/>
          </p:nvSpPr>
          <p:spPr>
            <a:xfrm>
              <a:off x="5270439" y="3223551"/>
              <a:ext cx="469626" cy="275682"/>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3" name="rc153"/>
            <p:cNvSpPr/>
            <p:nvPr/>
          </p:nvSpPr>
          <p:spPr>
            <a:xfrm>
              <a:off x="5740065" y="3223551"/>
              <a:ext cx="469626" cy="275682"/>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4" name="rc154"/>
            <p:cNvSpPr/>
            <p:nvPr/>
          </p:nvSpPr>
          <p:spPr>
            <a:xfrm>
              <a:off x="6209691" y="3223551"/>
              <a:ext cx="469626" cy="27568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5" name="rc155"/>
            <p:cNvSpPr/>
            <p:nvPr/>
          </p:nvSpPr>
          <p:spPr>
            <a:xfrm>
              <a:off x="7148943" y="3223551"/>
              <a:ext cx="469626" cy="275682"/>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56" name="rc156"/>
            <p:cNvSpPr/>
            <p:nvPr/>
          </p:nvSpPr>
          <p:spPr>
            <a:xfrm>
              <a:off x="4331186" y="3223551"/>
              <a:ext cx="469626" cy="27568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7" name="rc157"/>
            <p:cNvSpPr/>
            <p:nvPr/>
          </p:nvSpPr>
          <p:spPr>
            <a:xfrm>
              <a:off x="6679317" y="3223551"/>
              <a:ext cx="469626" cy="27568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8" name="rc158"/>
            <p:cNvSpPr/>
            <p:nvPr/>
          </p:nvSpPr>
          <p:spPr>
            <a:xfrm>
              <a:off x="4800813" y="3223551"/>
              <a:ext cx="469626" cy="27568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9" name="rc159"/>
            <p:cNvSpPr/>
            <p:nvPr/>
          </p:nvSpPr>
          <p:spPr>
            <a:xfrm>
              <a:off x="1513430" y="2672187"/>
              <a:ext cx="469626" cy="27568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0" name="rc160"/>
            <p:cNvSpPr/>
            <p:nvPr/>
          </p:nvSpPr>
          <p:spPr>
            <a:xfrm>
              <a:off x="2452682" y="2672187"/>
              <a:ext cx="469626" cy="27568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1" name="rc161"/>
            <p:cNvSpPr/>
            <p:nvPr/>
          </p:nvSpPr>
          <p:spPr>
            <a:xfrm>
              <a:off x="2922308" y="2672187"/>
              <a:ext cx="469626" cy="27568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2" name="rc162"/>
            <p:cNvSpPr/>
            <p:nvPr/>
          </p:nvSpPr>
          <p:spPr>
            <a:xfrm>
              <a:off x="3861560" y="2672187"/>
              <a:ext cx="469626" cy="27568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3" name="rc163"/>
            <p:cNvSpPr/>
            <p:nvPr/>
          </p:nvSpPr>
          <p:spPr>
            <a:xfrm>
              <a:off x="3391934" y="2672187"/>
              <a:ext cx="469626" cy="27568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4" name="rc164"/>
            <p:cNvSpPr/>
            <p:nvPr/>
          </p:nvSpPr>
          <p:spPr>
            <a:xfrm>
              <a:off x="5270439" y="2672187"/>
              <a:ext cx="469626" cy="27568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5" name="rc165"/>
            <p:cNvSpPr/>
            <p:nvPr/>
          </p:nvSpPr>
          <p:spPr>
            <a:xfrm>
              <a:off x="5740065" y="2672187"/>
              <a:ext cx="469626" cy="275682"/>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6" name="rc166"/>
            <p:cNvSpPr/>
            <p:nvPr/>
          </p:nvSpPr>
          <p:spPr>
            <a:xfrm>
              <a:off x="6209691" y="2672187"/>
              <a:ext cx="469626" cy="27568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7" name="rc167"/>
            <p:cNvSpPr/>
            <p:nvPr/>
          </p:nvSpPr>
          <p:spPr>
            <a:xfrm>
              <a:off x="7148943" y="2672187"/>
              <a:ext cx="469626" cy="27568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8" name="rc168"/>
            <p:cNvSpPr/>
            <p:nvPr/>
          </p:nvSpPr>
          <p:spPr>
            <a:xfrm>
              <a:off x="8088196" y="2672187"/>
              <a:ext cx="469626" cy="27568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9" name="rc169"/>
            <p:cNvSpPr/>
            <p:nvPr/>
          </p:nvSpPr>
          <p:spPr>
            <a:xfrm>
              <a:off x="4331186" y="2672187"/>
              <a:ext cx="469626" cy="27568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0" name="rc170"/>
            <p:cNvSpPr/>
            <p:nvPr/>
          </p:nvSpPr>
          <p:spPr>
            <a:xfrm>
              <a:off x="4800813" y="2672187"/>
              <a:ext cx="469626" cy="27568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1" name="rc171"/>
            <p:cNvSpPr/>
            <p:nvPr/>
          </p:nvSpPr>
          <p:spPr>
            <a:xfrm>
              <a:off x="7618569" y="2672187"/>
              <a:ext cx="469626" cy="275682"/>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2" name="rc172"/>
            <p:cNvSpPr/>
            <p:nvPr/>
          </p:nvSpPr>
          <p:spPr>
            <a:xfrm>
              <a:off x="1513430" y="5429009"/>
              <a:ext cx="469626" cy="275682"/>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73" name="rc173"/>
            <p:cNvSpPr/>
            <p:nvPr/>
          </p:nvSpPr>
          <p:spPr>
            <a:xfrm>
              <a:off x="2452682" y="5429009"/>
              <a:ext cx="469626" cy="275682"/>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4" name="rc174"/>
            <p:cNvSpPr/>
            <p:nvPr/>
          </p:nvSpPr>
          <p:spPr>
            <a:xfrm>
              <a:off x="2922308" y="5429009"/>
              <a:ext cx="469626" cy="27568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75" name="rc175"/>
            <p:cNvSpPr/>
            <p:nvPr/>
          </p:nvSpPr>
          <p:spPr>
            <a:xfrm>
              <a:off x="3861560" y="5429009"/>
              <a:ext cx="469626" cy="27568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76" name="rc176"/>
            <p:cNvSpPr/>
            <p:nvPr/>
          </p:nvSpPr>
          <p:spPr>
            <a:xfrm>
              <a:off x="1983056" y="5429009"/>
              <a:ext cx="469626" cy="275682"/>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77" name="rc177"/>
            <p:cNvSpPr/>
            <p:nvPr/>
          </p:nvSpPr>
          <p:spPr>
            <a:xfrm>
              <a:off x="3391934" y="5429009"/>
              <a:ext cx="469626" cy="27568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78" name="rc178"/>
            <p:cNvSpPr/>
            <p:nvPr/>
          </p:nvSpPr>
          <p:spPr>
            <a:xfrm>
              <a:off x="5270439" y="5429009"/>
              <a:ext cx="469626" cy="27568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79" name="rc179"/>
            <p:cNvSpPr/>
            <p:nvPr/>
          </p:nvSpPr>
          <p:spPr>
            <a:xfrm>
              <a:off x="5740065" y="5429009"/>
              <a:ext cx="469626" cy="275682"/>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80" name="rc180"/>
            <p:cNvSpPr/>
            <p:nvPr/>
          </p:nvSpPr>
          <p:spPr>
            <a:xfrm>
              <a:off x="6209691" y="5429009"/>
              <a:ext cx="469626" cy="275682"/>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81" name="rc181"/>
            <p:cNvSpPr/>
            <p:nvPr/>
          </p:nvSpPr>
          <p:spPr>
            <a:xfrm>
              <a:off x="7148943" y="5429009"/>
              <a:ext cx="469626" cy="275682"/>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82" name="rc182"/>
            <p:cNvSpPr/>
            <p:nvPr/>
          </p:nvSpPr>
          <p:spPr>
            <a:xfrm>
              <a:off x="8088196" y="5429009"/>
              <a:ext cx="469626" cy="275682"/>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83" name="rc183"/>
            <p:cNvSpPr/>
            <p:nvPr/>
          </p:nvSpPr>
          <p:spPr>
            <a:xfrm>
              <a:off x="4331186" y="5429009"/>
              <a:ext cx="469626" cy="275682"/>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84" name="rc184"/>
            <p:cNvSpPr/>
            <p:nvPr/>
          </p:nvSpPr>
          <p:spPr>
            <a:xfrm>
              <a:off x="6679317" y="5429009"/>
              <a:ext cx="469626" cy="275682"/>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85" name="rc185"/>
            <p:cNvSpPr/>
            <p:nvPr/>
          </p:nvSpPr>
          <p:spPr>
            <a:xfrm>
              <a:off x="4800813" y="5429009"/>
              <a:ext cx="469626" cy="275682"/>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86" name="rc186"/>
            <p:cNvSpPr/>
            <p:nvPr/>
          </p:nvSpPr>
          <p:spPr>
            <a:xfrm>
              <a:off x="7618569" y="5429009"/>
              <a:ext cx="469626" cy="275682"/>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87" name="rc187"/>
            <p:cNvSpPr/>
            <p:nvPr/>
          </p:nvSpPr>
          <p:spPr>
            <a:xfrm>
              <a:off x="1513430" y="1845140"/>
              <a:ext cx="469626" cy="27568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8" name="rc188"/>
            <p:cNvSpPr/>
            <p:nvPr/>
          </p:nvSpPr>
          <p:spPr>
            <a:xfrm>
              <a:off x="2452682" y="1845140"/>
              <a:ext cx="469626" cy="27568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9" name="rc189"/>
            <p:cNvSpPr/>
            <p:nvPr/>
          </p:nvSpPr>
          <p:spPr>
            <a:xfrm>
              <a:off x="2922308" y="1845140"/>
              <a:ext cx="469626" cy="27568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0" name="rc190"/>
            <p:cNvSpPr/>
            <p:nvPr/>
          </p:nvSpPr>
          <p:spPr>
            <a:xfrm>
              <a:off x="3861560" y="1845140"/>
              <a:ext cx="469626" cy="27568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1" name="rc191"/>
            <p:cNvSpPr/>
            <p:nvPr/>
          </p:nvSpPr>
          <p:spPr>
            <a:xfrm>
              <a:off x="1983056" y="1845140"/>
              <a:ext cx="469626" cy="27568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2" name="rc192"/>
            <p:cNvSpPr/>
            <p:nvPr/>
          </p:nvSpPr>
          <p:spPr>
            <a:xfrm>
              <a:off x="3391934" y="1845140"/>
              <a:ext cx="469626" cy="27568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3" name="rc193"/>
            <p:cNvSpPr/>
            <p:nvPr/>
          </p:nvSpPr>
          <p:spPr>
            <a:xfrm>
              <a:off x="5270439" y="1845140"/>
              <a:ext cx="469626" cy="275682"/>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4" name="rc194"/>
            <p:cNvSpPr/>
            <p:nvPr/>
          </p:nvSpPr>
          <p:spPr>
            <a:xfrm>
              <a:off x="5740065" y="1845140"/>
              <a:ext cx="469626" cy="27568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5" name="rc195"/>
            <p:cNvSpPr/>
            <p:nvPr/>
          </p:nvSpPr>
          <p:spPr>
            <a:xfrm>
              <a:off x="6209691" y="1845140"/>
              <a:ext cx="469626" cy="27568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6" name="rc196"/>
            <p:cNvSpPr/>
            <p:nvPr/>
          </p:nvSpPr>
          <p:spPr>
            <a:xfrm>
              <a:off x="7148943" y="1845140"/>
              <a:ext cx="469626" cy="275682"/>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97" name="rc197"/>
            <p:cNvSpPr/>
            <p:nvPr/>
          </p:nvSpPr>
          <p:spPr>
            <a:xfrm>
              <a:off x="4331186" y="1845140"/>
              <a:ext cx="469626" cy="27568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8" name="rc198"/>
            <p:cNvSpPr/>
            <p:nvPr/>
          </p:nvSpPr>
          <p:spPr>
            <a:xfrm>
              <a:off x="6679317" y="1845140"/>
              <a:ext cx="469626" cy="27568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9" name="rc199"/>
            <p:cNvSpPr/>
            <p:nvPr/>
          </p:nvSpPr>
          <p:spPr>
            <a:xfrm>
              <a:off x="4800813" y="1845140"/>
              <a:ext cx="469626" cy="27568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0" name="rc200"/>
            <p:cNvSpPr/>
            <p:nvPr/>
          </p:nvSpPr>
          <p:spPr>
            <a:xfrm>
              <a:off x="7618569" y="1845140"/>
              <a:ext cx="469626" cy="27568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1" name="rc201"/>
            <p:cNvSpPr/>
            <p:nvPr/>
          </p:nvSpPr>
          <p:spPr>
            <a:xfrm>
              <a:off x="1513430" y="2120822"/>
              <a:ext cx="469626" cy="275682"/>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2" name="rc202"/>
            <p:cNvSpPr/>
            <p:nvPr/>
          </p:nvSpPr>
          <p:spPr>
            <a:xfrm>
              <a:off x="2452682" y="2120822"/>
              <a:ext cx="469626" cy="275682"/>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3" name="rc203"/>
            <p:cNvSpPr/>
            <p:nvPr/>
          </p:nvSpPr>
          <p:spPr>
            <a:xfrm>
              <a:off x="2922308" y="2120822"/>
              <a:ext cx="469626" cy="27568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4" name="rc204"/>
            <p:cNvSpPr/>
            <p:nvPr/>
          </p:nvSpPr>
          <p:spPr>
            <a:xfrm>
              <a:off x="3861560" y="2120822"/>
              <a:ext cx="469626" cy="27568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5" name="rc205"/>
            <p:cNvSpPr/>
            <p:nvPr/>
          </p:nvSpPr>
          <p:spPr>
            <a:xfrm>
              <a:off x="3391934" y="2120822"/>
              <a:ext cx="469626" cy="27568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6" name="rc206"/>
            <p:cNvSpPr/>
            <p:nvPr/>
          </p:nvSpPr>
          <p:spPr>
            <a:xfrm>
              <a:off x="5270439" y="2120822"/>
              <a:ext cx="469626" cy="27568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7" name="rc207"/>
            <p:cNvSpPr/>
            <p:nvPr/>
          </p:nvSpPr>
          <p:spPr>
            <a:xfrm>
              <a:off x="5740065" y="2120822"/>
              <a:ext cx="469626" cy="275682"/>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08" name="rc208"/>
            <p:cNvSpPr/>
            <p:nvPr/>
          </p:nvSpPr>
          <p:spPr>
            <a:xfrm>
              <a:off x="6209691" y="2120822"/>
              <a:ext cx="469626" cy="27568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9" name="rc209"/>
            <p:cNvSpPr/>
            <p:nvPr/>
          </p:nvSpPr>
          <p:spPr>
            <a:xfrm>
              <a:off x="7148943" y="2120822"/>
              <a:ext cx="469626" cy="275682"/>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0" name="rc210"/>
            <p:cNvSpPr/>
            <p:nvPr/>
          </p:nvSpPr>
          <p:spPr>
            <a:xfrm>
              <a:off x="4331186" y="2120822"/>
              <a:ext cx="469626" cy="275682"/>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1" name="rc211"/>
            <p:cNvSpPr/>
            <p:nvPr/>
          </p:nvSpPr>
          <p:spPr>
            <a:xfrm>
              <a:off x="6679317" y="2120822"/>
              <a:ext cx="469626" cy="27568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2" name="rc212"/>
            <p:cNvSpPr/>
            <p:nvPr/>
          </p:nvSpPr>
          <p:spPr>
            <a:xfrm>
              <a:off x="4800813" y="2120822"/>
              <a:ext cx="469626" cy="275682"/>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3" name="rc213"/>
            <p:cNvSpPr/>
            <p:nvPr/>
          </p:nvSpPr>
          <p:spPr>
            <a:xfrm>
              <a:off x="7618569" y="2120822"/>
              <a:ext cx="469626" cy="275682"/>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4" name="rc214"/>
            <p:cNvSpPr/>
            <p:nvPr/>
          </p:nvSpPr>
          <p:spPr>
            <a:xfrm>
              <a:off x="1513430" y="2947869"/>
              <a:ext cx="469626" cy="275682"/>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5" name="rc215"/>
            <p:cNvSpPr/>
            <p:nvPr/>
          </p:nvSpPr>
          <p:spPr>
            <a:xfrm>
              <a:off x="2452682" y="2947869"/>
              <a:ext cx="469626" cy="27568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6" name="rc216"/>
            <p:cNvSpPr/>
            <p:nvPr/>
          </p:nvSpPr>
          <p:spPr>
            <a:xfrm>
              <a:off x="2922308" y="2947869"/>
              <a:ext cx="469626" cy="27568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7" name="rc217"/>
            <p:cNvSpPr/>
            <p:nvPr/>
          </p:nvSpPr>
          <p:spPr>
            <a:xfrm>
              <a:off x="3861560" y="2947869"/>
              <a:ext cx="469626" cy="27568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8" name="rc218"/>
            <p:cNvSpPr/>
            <p:nvPr/>
          </p:nvSpPr>
          <p:spPr>
            <a:xfrm>
              <a:off x="3391934" y="2947869"/>
              <a:ext cx="469626" cy="27568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9" name="rc219"/>
            <p:cNvSpPr/>
            <p:nvPr/>
          </p:nvSpPr>
          <p:spPr>
            <a:xfrm>
              <a:off x="5270439" y="2947869"/>
              <a:ext cx="469626" cy="27568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0" name="rc220"/>
            <p:cNvSpPr/>
            <p:nvPr/>
          </p:nvSpPr>
          <p:spPr>
            <a:xfrm>
              <a:off x="5740065" y="2947869"/>
              <a:ext cx="469626" cy="275682"/>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21" name="rc221"/>
            <p:cNvSpPr/>
            <p:nvPr/>
          </p:nvSpPr>
          <p:spPr>
            <a:xfrm>
              <a:off x="6209691" y="2947869"/>
              <a:ext cx="469626" cy="27568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2" name="rc222"/>
            <p:cNvSpPr/>
            <p:nvPr/>
          </p:nvSpPr>
          <p:spPr>
            <a:xfrm>
              <a:off x="7148943" y="2947869"/>
              <a:ext cx="469626" cy="275682"/>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23" name="rc223"/>
            <p:cNvSpPr/>
            <p:nvPr/>
          </p:nvSpPr>
          <p:spPr>
            <a:xfrm>
              <a:off x="8088196" y="2947869"/>
              <a:ext cx="469626" cy="275682"/>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24" name="rc224"/>
            <p:cNvSpPr/>
            <p:nvPr/>
          </p:nvSpPr>
          <p:spPr>
            <a:xfrm>
              <a:off x="4331186" y="2947869"/>
              <a:ext cx="469626" cy="275682"/>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5" name="rc225"/>
            <p:cNvSpPr/>
            <p:nvPr/>
          </p:nvSpPr>
          <p:spPr>
            <a:xfrm>
              <a:off x="6679317" y="2947869"/>
              <a:ext cx="469626" cy="275682"/>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6" name="rc226"/>
            <p:cNvSpPr/>
            <p:nvPr/>
          </p:nvSpPr>
          <p:spPr>
            <a:xfrm>
              <a:off x="4800813" y="2947869"/>
              <a:ext cx="469626" cy="275682"/>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7" name="rc227"/>
            <p:cNvSpPr/>
            <p:nvPr/>
          </p:nvSpPr>
          <p:spPr>
            <a:xfrm>
              <a:off x="7618569" y="2947869"/>
              <a:ext cx="469626" cy="275682"/>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8" name="rc228"/>
            <p:cNvSpPr/>
            <p:nvPr/>
          </p:nvSpPr>
          <p:spPr>
            <a:xfrm>
              <a:off x="8557822" y="4877644"/>
              <a:ext cx="469626" cy="275682"/>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29" name="rc229"/>
            <p:cNvSpPr/>
            <p:nvPr/>
          </p:nvSpPr>
          <p:spPr>
            <a:xfrm>
              <a:off x="8557822" y="2396504"/>
              <a:ext cx="469626" cy="275682"/>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0" name="rc230"/>
            <p:cNvSpPr/>
            <p:nvPr/>
          </p:nvSpPr>
          <p:spPr>
            <a:xfrm>
              <a:off x="8557822" y="1569458"/>
              <a:ext cx="469626" cy="275682"/>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1" name="rc231"/>
            <p:cNvSpPr/>
            <p:nvPr/>
          </p:nvSpPr>
          <p:spPr>
            <a:xfrm>
              <a:off x="8557822" y="4601962"/>
              <a:ext cx="469626" cy="275682"/>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2" name="rc232"/>
            <p:cNvSpPr/>
            <p:nvPr/>
          </p:nvSpPr>
          <p:spPr>
            <a:xfrm>
              <a:off x="8557822" y="4050598"/>
              <a:ext cx="469626" cy="275682"/>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33" name="rc233"/>
            <p:cNvSpPr/>
            <p:nvPr/>
          </p:nvSpPr>
          <p:spPr>
            <a:xfrm>
              <a:off x="8557822" y="1293775"/>
              <a:ext cx="469626" cy="275682"/>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34" name="rc234"/>
            <p:cNvSpPr/>
            <p:nvPr/>
          </p:nvSpPr>
          <p:spPr>
            <a:xfrm>
              <a:off x="8557822" y="3499233"/>
              <a:ext cx="469626" cy="275682"/>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35" name="rc235"/>
            <p:cNvSpPr/>
            <p:nvPr/>
          </p:nvSpPr>
          <p:spPr>
            <a:xfrm>
              <a:off x="8557822" y="4326280"/>
              <a:ext cx="469626" cy="275682"/>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36" name="rc236"/>
            <p:cNvSpPr/>
            <p:nvPr/>
          </p:nvSpPr>
          <p:spPr>
            <a:xfrm>
              <a:off x="8557822" y="3223551"/>
              <a:ext cx="469626" cy="275682"/>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37" name="rc237"/>
            <p:cNvSpPr/>
            <p:nvPr/>
          </p:nvSpPr>
          <p:spPr>
            <a:xfrm>
              <a:off x="8557822" y="5429009"/>
              <a:ext cx="469626" cy="275682"/>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38" name="rc238"/>
            <p:cNvSpPr/>
            <p:nvPr/>
          </p:nvSpPr>
          <p:spPr>
            <a:xfrm>
              <a:off x="8557822" y="1845140"/>
              <a:ext cx="469626" cy="275682"/>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39" name="rc239"/>
            <p:cNvSpPr/>
            <p:nvPr/>
          </p:nvSpPr>
          <p:spPr>
            <a:xfrm>
              <a:off x="8557822" y="2120822"/>
              <a:ext cx="469626" cy="275682"/>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40" name="rc240"/>
            <p:cNvSpPr/>
            <p:nvPr/>
          </p:nvSpPr>
          <p:spPr>
            <a:xfrm>
              <a:off x="8557822" y="2947869"/>
              <a:ext cx="469626" cy="275682"/>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1" name="tx241"/>
            <p:cNvSpPr/>
            <p:nvPr/>
          </p:nvSpPr>
          <p:spPr>
            <a:xfrm>
              <a:off x="1694019" y="11210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242" name="tx242"/>
            <p:cNvSpPr/>
            <p:nvPr/>
          </p:nvSpPr>
          <p:spPr>
            <a:xfrm>
              <a:off x="2633271" y="11210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43" name="tx243"/>
            <p:cNvSpPr/>
            <p:nvPr/>
          </p:nvSpPr>
          <p:spPr>
            <a:xfrm>
              <a:off x="3102897" y="11210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244" name="tx244"/>
            <p:cNvSpPr/>
            <p:nvPr/>
          </p:nvSpPr>
          <p:spPr>
            <a:xfrm>
              <a:off x="4042149" y="11210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245" name="tx245"/>
            <p:cNvSpPr/>
            <p:nvPr/>
          </p:nvSpPr>
          <p:spPr>
            <a:xfrm>
              <a:off x="2163645" y="11210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246" name="tx246"/>
            <p:cNvSpPr/>
            <p:nvPr/>
          </p:nvSpPr>
          <p:spPr>
            <a:xfrm>
              <a:off x="3572523" y="11210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247" name="tx247"/>
            <p:cNvSpPr/>
            <p:nvPr/>
          </p:nvSpPr>
          <p:spPr>
            <a:xfrm>
              <a:off x="5451028" y="11210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48" name="tx248"/>
            <p:cNvSpPr/>
            <p:nvPr/>
          </p:nvSpPr>
          <p:spPr>
            <a:xfrm>
              <a:off x="5920654" y="11210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249" name="tx249"/>
            <p:cNvSpPr/>
            <p:nvPr/>
          </p:nvSpPr>
          <p:spPr>
            <a:xfrm>
              <a:off x="6390280" y="11210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50" name="tx250"/>
            <p:cNvSpPr/>
            <p:nvPr/>
          </p:nvSpPr>
          <p:spPr>
            <a:xfrm>
              <a:off x="7329532" y="11210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251" name="tx251"/>
            <p:cNvSpPr/>
            <p:nvPr/>
          </p:nvSpPr>
          <p:spPr>
            <a:xfrm>
              <a:off x="4511776" y="11210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252" name="tx252"/>
            <p:cNvSpPr/>
            <p:nvPr/>
          </p:nvSpPr>
          <p:spPr>
            <a:xfrm>
              <a:off x="6859906" y="11210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53" name="tx253"/>
            <p:cNvSpPr/>
            <p:nvPr/>
          </p:nvSpPr>
          <p:spPr>
            <a:xfrm>
              <a:off x="1694019" y="49806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54" name="tx254"/>
            <p:cNvSpPr/>
            <p:nvPr/>
          </p:nvSpPr>
          <p:spPr>
            <a:xfrm>
              <a:off x="2633271" y="49806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255" name="tx255"/>
            <p:cNvSpPr/>
            <p:nvPr/>
          </p:nvSpPr>
          <p:spPr>
            <a:xfrm>
              <a:off x="3102897" y="49806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256" name="tx256"/>
            <p:cNvSpPr/>
            <p:nvPr/>
          </p:nvSpPr>
          <p:spPr>
            <a:xfrm>
              <a:off x="4042149" y="49806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257" name="tx257"/>
            <p:cNvSpPr/>
            <p:nvPr/>
          </p:nvSpPr>
          <p:spPr>
            <a:xfrm>
              <a:off x="2163645" y="49806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258" name="tx258"/>
            <p:cNvSpPr/>
            <p:nvPr/>
          </p:nvSpPr>
          <p:spPr>
            <a:xfrm>
              <a:off x="3572523" y="49806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259" name="tx259"/>
            <p:cNvSpPr/>
            <p:nvPr/>
          </p:nvSpPr>
          <p:spPr>
            <a:xfrm>
              <a:off x="5451028" y="49806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260" name="tx260"/>
            <p:cNvSpPr/>
            <p:nvPr/>
          </p:nvSpPr>
          <p:spPr>
            <a:xfrm>
              <a:off x="4511776" y="49806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64</a:t>
              </a:r>
            </a:p>
          </p:txBody>
        </p:sp>
        <p:sp>
          <p:nvSpPr>
            <p:cNvPr id="261" name="tx261"/>
            <p:cNvSpPr/>
            <p:nvPr/>
          </p:nvSpPr>
          <p:spPr>
            <a:xfrm>
              <a:off x="4981402" y="49806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64</a:t>
              </a:r>
            </a:p>
          </p:txBody>
        </p:sp>
        <p:sp>
          <p:nvSpPr>
            <p:cNvPr id="262" name="tx262"/>
            <p:cNvSpPr/>
            <p:nvPr/>
          </p:nvSpPr>
          <p:spPr>
            <a:xfrm>
              <a:off x="1694019" y="249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263" name="tx263"/>
            <p:cNvSpPr/>
            <p:nvPr/>
          </p:nvSpPr>
          <p:spPr>
            <a:xfrm>
              <a:off x="2633271" y="249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264" name="tx264"/>
            <p:cNvSpPr/>
            <p:nvPr/>
          </p:nvSpPr>
          <p:spPr>
            <a:xfrm>
              <a:off x="3102897" y="249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265" name="tx265"/>
            <p:cNvSpPr/>
            <p:nvPr/>
          </p:nvSpPr>
          <p:spPr>
            <a:xfrm>
              <a:off x="4042149" y="249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266" name="tx266"/>
            <p:cNvSpPr/>
            <p:nvPr/>
          </p:nvSpPr>
          <p:spPr>
            <a:xfrm>
              <a:off x="2163645" y="249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267" name="tx267"/>
            <p:cNvSpPr/>
            <p:nvPr/>
          </p:nvSpPr>
          <p:spPr>
            <a:xfrm>
              <a:off x="3572523" y="249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268" name="tx268"/>
            <p:cNvSpPr/>
            <p:nvPr/>
          </p:nvSpPr>
          <p:spPr>
            <a:xfrm>
              <a:off x="5451028" y="249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269" name="tx269"/>
            <p:cNvSpPr/>
            <p:nvPr/>
          </p:nvSpPr>
          <p:spPr>
            <a:xfrm>
              <a:off x="5920654" y="249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270" name="tx270"/>
            <p:cNvSpPr/>
            <p:nvPr/>
          </p:nvSpPr>
          <p:spPr>
            <a:xfrm>
              <a:off x="6390280" y="249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271" name="tx271"/>
            <p:cNvSpPr/>
            <p:nvPr/>
          </p:nvSpPr>
          <p:spPr>
            <a:xfrm>
              <a:off x="7329532" y="249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272" name="tx272"/>
            <p:cNvSpPr/>
            <p:nvPr/>
          </p:nvSpPr>
          <p:spPr>
            <a:xfrm>
              <a:off x="8268785" y="249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273" name="tx273"/>
            <p:cNvSpPr/>
            <p:nvPr/>
          </p:nvSpPr>
          <p:spPr>
            <a:xfrm>
              <a:off x="4511776" y="249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274" name="tx274"/>
            <p:cNvSpPr/>
            <p:nvPr/>
          </p:nvSpPr>
          <p:spPr>
            <a:xfrm>
              <a:off x="6859906" y="249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275" name="tx275"/>
            <p:cNvSpPr/>
            <p:nvPr/>
          </p:nvSpPr>
          <p:spPr>
            <a:xfrm>
              <a:off x="4981402" y="249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276" name="tx276"/>
            <p:cNvSpPr/>
            <p:nvPr/>
          </p:nvSpPr>
          <p:spPr>
            <a:xfrm>
              <a:off x="7799159" y="249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277" name="tx277"/>
            <p:cNvSpPr/>
            <p:nvPr/>
          </p:nvSpPr>
          <p:spPr>
            <a:xfrm>
              <a:off x="1694019" y="16724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278" name="tx278"/>
            <p:cNvSpPr/>
            <p:nvPr/>
          </p:nvSpPr>
          <p:spPr>
            <a:xfrm>
              <a:off x="2633271" y="16724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279" name="tx279"/>
            <p:cNvSpPr/>
            <p:nvPr/>
          </p:nvSpPr>
          <p:spPr>
            <a:xfrm>
              <a:off x="3102897" y="16724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280" name="tx280"/>
            <p:cNvSpPr/>
            <p:nvPr/>
          </p:nvSpPr>
          <p:spPr>
            <a:xfrm>
              <a:off x="4042149" y="16724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281" name="tx281"/>
            <p:cNvSpPr/>
            <p:nvPr/>
          </p:nvSpPr>
          <p:spPr>
            <a:xfrm>
              <a:off x="2163645" y="16724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82" name="tx282"/>
            <p:cNvSpPr/>
            <p:nvPr/>
          </p:nvSpPr>
          <p:spPr>
            <a:xfrm>
              <a:off x="3572523" y="16724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283" name="tx283"/>
            <p:cNvSpPr/>
            <p:nvPr/>
          </p:nvSpPr>
          <p:spPr>
            <a:xfrm>
              <a:off x="5451028" y="16724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284" name="tx284"/>
            <p:cNvSpPr/>
            <p:nvPr/>
          </p:nvSpPr>
          <p:spPr>
            <a:xfrm>
              <a:off x="6390280" y="16724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285" name="tx285"/>
            <p:cNvSpPr/>
            <p:nvPr/>
          </p:nvSpPr>
          <p:spPr>
            <a:xfrm>
              <a:off x="7329532" y="16724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286" name="tx286"/>
            <p:cNvSpPr/>
            <p:nvPr/>
          </p:nvSpPr>
          <p:spPr>
            <a:xfrm>
              <a:off x="6859906" y="16724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287" name="tx287"/>
            <p:cNvSpPr/>
            <p:nvPr/>
          </p:nvSpPr>
          <p:spPr>
            <a:xfrm>
              <a:off x="1694019" y="47049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288" name="tx288"/>
            <p:cNvSpPr/>
            <p:nvPr/>
          </p:nvSpPr>
          <p:spPr>
            <a:xfrm>
              <a:off x="2633271" y="47049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289" name="tx289"/>
            <p:cNvSpPr/>
            <p:nvPr/>
          </p:nvSpPr>
          <p:spPr>
            <a:xfrm>
              <a:off x="3102897" y="47049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290" name="tx290"/>
            <p:cNvSpPr/>
            <p:nvPr/>
          </p:nvSpPr>
          <p:spPr>
            <a:xfrm>
              <a:off x="4042149" y="47049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291" name="tx291"/>
            <p:cNvSpPr/>
            <p:nvPr/>
          </p:nvSpPr>
          <p:spPr>
            <a:xfrm>
              <a:off x="2163645" y="47049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292" name="tx292"/>
            <p:cNvSpPr/>
            <p:nvPr/>
          </p:nvSpPr>
          <p:spPr>
            <a:xfrm>
              <a:off x="3572523" y="47049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293" name="tx293"/>
            <p:cNvSpPr/>
            <p:nvPr/>
          </p:nvSpPr>
          <p:spPr>
            <a:xfrm>
              <a:off x="5451028" y="47049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294" name="tx294"/>
            <p:cNvSpPr/>
            <p:nvPr/>
          </p:nvSpPr>
          <p:spPr>
            <a:xfrm>
              <a:off x="5920654" y="47049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295" name="tx295"/>
            <p:cNvSpPr/>
            <p:nvPr/>
          </p:nvSpPr>
          <p:spPr>
            <a:xfrm>
              <a:off x="1694019" y="41535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296" name="tx296"/>
            <p:cNvSpPr/>
            <p:nvPr/>
          </p:nvSpPr>
          <p:spPr>
            <a:xfrm>
              <a:off x="2633271" y="41535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297" name="tx297"/>
            <p:cNvSpPr/>
            <p:nvPr/>
          </p:nvSpPr>
          <p:spPr>
            <a:xfrm>
              <a:off x="3102897" y="41535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298" name="tx298"/>
            <p:cNvSpPr/>
            <p:nvPr/>
          </p:nvSpPr>
          <p:spPr>
            <a:xfrm>
              <a:off x="4042149" y="41535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299" name="tx299"/>
            <p:cNvSpPr/>
            <p:nvPr/>
          </p:nvSpPr>
          <p:spPr>
            <a:xfrm>
              <a:off x="3572523" y="41535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00" name="tx300"/>
            <p:cNvSpPr/>
            <p:nvPr/>
          </p:nvSpPr>
          <p:spPr>
            <a:xfrm>
              <a:off x="5451028" y="41535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301" name="tx301"/>
            <p:cNvSpPr/>
            <p:nvPr/>
          </p:nvSpPr>
          <p:spPr>
            <a:xfrm>
              <a:off x="5920654" y="41535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302" name="tx302"/>
            <p:cNvSpPr/>
            <p:nvPr/>
          </p:nvSpPr>
          <p:spPr>
            <a:xfrm>
              <a:off x="6390280" y="41535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303" name="tx303"/>
            <p:cNvSpPr/>
            <p:nvPr/>
          </p:nvSpPr>
          <p:spPr>
            <a:xfrm>
              <a:off x="7329532" y="41535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304" name="tx304"/>
            <p:cNvSpPr/>
            <p:nvPr/>
          </p:nvSpPr>
          <p:spPr>
            <a:xfrm>
              <a:off x="8268785" y="41535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05" name="tx305"/>
            <p:cNvSpPr/>
            <p:nvPr/>
          </p:nvSpPr>
          <p:spPr>
            <a:xfrm>
              <a:off x="4511776" y="41535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06" name="tx306"/>
            <p:cNvSpPr/>
            <p:nvPr/>
          </p:nvSpPr>
          <p:spPr>
            <a:xfrm>
              <a:off x="6859906" y="41535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307" name="tx307"/>
            <p:cNvSpPr/>
            <p:nvPr/>
          </p:nvSpPr>
          <p:spPr>
            <a:xfrm>
              <a:off x="4981402" y="41535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308" name="tx308"/>
            <p:cNvSpPr/>
            <p:nvPr/>
          </p:nvSpPr>
          <p:spPr>
            <a:xfrm>
              <a:off x="7799159" y="41535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309" name="tx309"/>
            <p:cNvSpPr/>
            <p:nvPr/>
          </p:nvSpPr>
          <p:spPr>
            <a:xfrm>
              <a:off x="1694019" y="13967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310" name="tx310"/>
            <p:cNvSpPr/>
            <p:nvPr/>
          </p:nvSpPr>
          <p:spPr>
            <a:xfrm>
              <a:off x="2633271" y="13967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11" name="tx311"/>
            <p:cNvSpPr/>
            <p:nvPr/>
          </p:nvSpPr>
          <p:spPr>
            <a:xfrm>
              <a:off x="3102897" y="13967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12" name="tx312"/>
            <p:cNvSpPr/>
            <p:nvPr/>
          </p:nvSpPr>
          <p:spPr>
            <a:xfrm>
              <a:off x="4042149" y="13967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13" name="tx313"/>
            <p:cNvSpPr/>
            <p:nvPr/>
          </p:nvSpPr>
          <p:spPr>
            <a:xfrm>
              <a:off x="3572523" y="13967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14" name="tx314"/>
            <p:cNvSpPr/>
            <p:nvPr/>
          </p:nvSpPr>
          <p:spPr>
            <a:xfrm>
              <a:off x="5451028" y="13967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15" name="tx315"/>
            <p:cNvSpPr/>
            <p:nvPr/>
          </p:nvSpPr>
          <p:spPr>
            <a:xfrm>
              <a:off x="5920654" y="13967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316" name="tx316"/>
            <p:cNvSpPr/>
            <p:nvPr/>
          </p:nvSpPr>
          <p:spPr>
            <a:xfrm>
              <a:off x="6390280" y="13967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317" name="tx317"/>
            <p:cNvSpPr/>
            <p:nvPr/>
          </p:nvSpPr>
          <p:spPr>
            <a:xfrm>
              <a:off x="7329532" y="13967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318" name="tx318"/>
            <p:cNvSpPr/>
            <p:nvPr/>
          </p:nvSpPr>
          <p:spPr>
            <a:xfrm>
              <a:off x="8268785" y="13967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19" name="tx319"/>
            <p:cNvSpPr/>
            <p:nvPr/>
          </p:nvSpPr>
          <p:spPr>
            <a:xfrm>
              <a:off x="4511776" y="13967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20" name="tx320"/>
            <p:cNvSpPr/>
            <p:nvPr/>
          </p:nvSpPr>
          <p:spPr>
            <a:xfrm>
              <a:off x="6859906" y="13967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321" name="tx321"/>
            <p:cNvSpPr/>
            <p:nvPr/>
          </p:nvSpPr>
          <p:spPr>
            <a:xfrm>
              <a:off x="4981402" y="13967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322" name="tx322"/>
            <p:cNvSpPr/>
            <p:nvPr/>
          </p:nvSpPr>
          <p:spPr>
            <a:xfrm>
              <a:off x="7799159" y="13967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23" name="tx323"/>
            <p:cNvSpPr/>
            <p:nvPr/>
          </p:nvSpPr>
          <p:spPr>
            <a:xfrm>
              <a:off x="1694019" y="52562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324" name="tx324"/>
            <p:cNvSpPr/>
            <p:nvPr/>
          </p:nvSpPr>
          <p:spPr>
            <a:xfrm>
              <a:off x="2633271" y="52562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325" name="tx325"/>
            <p:cNvSpPr/>
            <p:nvPr/>
          </p:nvSpPr>
          <p:spPr>
            <a:xfrm>
              <a:off x="3102897" y="52562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326" name="tx326"/>
            <p:cNvSpPr/>
            <p:nvPr/>
          </p:nvSpPr>
          <p:spPr>
            <a:xfrm>
              <a:off x="4042149" y="52562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327" name="tx327"/>
            <p:cNvSpPr/>
            <p:nvPr/>
          </p:nvSpPr>
          <p:spPr>
            <a:xfrm>
              <a:off x="3572523" y="52562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328" name="tx328"/>
            <p:cNvSpPr/>
            <p:nvPr/>
          </p:nvSpPr>
          <p:spPr>
            <a:xfrm>
              <a:off x="5451028" y="52562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329" name="tx329"/>
            <p:cNvSpPr/>
            <p:nvPr/>
          </p:nvSpPr>
          <p:spPr>
            <a:xfrm>
              <a:off x="6390280" y="52562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330" name="tx330"/>
            <p:cNvSpPr/>
            <p:nvPr/>
          </p:nvSpPr>
          <p:spPr>
            <a:xfrm>
              <a:off x="7799159" y="52562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331" name="tx331"/>
            <p:cNvSpPr/>
            <p:nvPr/>
          </p:nvSpPr>
          <p:spPr>
            <a:xfrm>
              <a:off x="1694019" y="3877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32" name="tx332"/>
            <p:cNvSpPr/>
            <p:nvPr/>
          </p:nvSpPr>
          <p:spPr>
            <a:xfrm>
              <a:off x="2633271" y="3877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33" name="tx333"/>
            <p:cNvSpPr/>
            <p:nvPr/>
          </p:nvSpPr>
          <p:spPr>
            <a:xfrm>
              <a:off x="3102897" y="3877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34" name="tx334"/>
            <p:cNvSpPr/>
            <p:nvPr/>
          </p:nvSpPr>
          <p:spPr>
            <a:xfrm>
              <a:off x="4042149" y="3877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35" name="tx335"/>
            <p:cNvSpPr/>
            <p:nvPr/>
          </p:nvSpPr>
          <p:spPr>
            <a:xfrm>
              <a:off x="3572523" y="3877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36" name="tx336"/>
            <p:cNvSpPr/>
            <p:nvPr/>
          </p:nvSpPr>
          <p:spPr>
            <a:xfrm>
              <a:off x="5451028" y="3877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337" name="tx337"/>
            <p:cNvSpPr/>
            <p:nvPr/>
          </p:nvSpPr>
          <p:spPr>
            <a:xfrm>
              <a:off x="6390280" y="3877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338" name="tx338"/>
            <p:cNvSpPr/>
            <p:nvPr/>
          </p:nvSpPr>
          <p:spPr>
            <a:xfrm>
              <a:off x="8268785" y="3877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339" name="tx339"/>
            <p:cNvSpPr/>
            <p:nvPr/>
          </p:nvSpPr>
          <p:spPr>
            <a:xfrm>
              <a:off x="4511776" y="3877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40" name="tx340"/>
            <p:cNvSpPr/>
            <p:nvPr/>
          </p:nvSpPr>
          <p:spPr>
            <a:xfrm>
              <a:off x="4981402" y="3877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341" name="tx341"/>
            <p:cNvSpPr/>
            <p:nvPr/>
          </p:nvSpPr>
          <p:spPr>
            <a:xfrm>
              <a:off x="7799159" y="3877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342" name="tx342"/>
            <p:cNvSpPr/>
            <p:nvPr/>
          </p:nvSpPr>
          <p:spPr>
            <a:xfrm>
              <a:off x="1694019" y="36021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43" name="tx343"/>
            <p:cNvSpPr/>
            <p:nvPr/>
          </p:nvSpPr>
          <p:spPr>
            <a:xfrm>
              <a:off x="2633271" y="36021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44" name="tx344"/>
            <p:cNvSpPr/>
            <p:nvPr/>
          </p:nvSpPr>
          <p:spPr>
            <a:xfrm>
              <a:off x="3102897" y="36021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345" name="tx345"/>
            <p:cNvSpPr/>
            <p:nvPr/>
          </p:nvSpPr>
          <p:spPr>
            <a:xfrm>
              <a:off x="4042149" y="36021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346" name="tx346"/>
            <p:cNvSpPr/>
            <p:nvPr/>
          </p:nvSpPr>
          <p:spPr>
            <a:xfrm>
              <a:off x="3572523" y="36021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347" name="tx347"/>
            <p:cNvSpPr/>
            <p:nvPr/>
          </p:nvSpPr>
          <p:spPr>
            <a:xfrm>
              <a:off x="5451028" y="36021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48" name="tx348"/>
            <p:cNvSpPr/>
            <p:nvPr/>
          </p:nvSpPr>
          <p:spPr>
            <a:xfrm>
              <a:off x="6390280" y="36021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49" name="tx349"/>
            <p:cNvSpPr/>
            <p:nvPr/>
          </p:nvSpPr>
          <p:spPr>
            <a:xfrm>
              <a:off x="7329532" y="36021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60</a:t>
              </a:r>
            </a:p>
          </p:txBody>
        </p:sp>
        <p:sp>
          <p:nvSpPr>
            <p:cNvPr id="350" name="tx350"/>
            <p:cNvSpPr/>
            <p:nvPr/>
          </p:nvSpPr>
          <p:spPr>
            <a:xfrm>
              <a:off x="4511776" y="36021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351" name="tx351"/>
            <p:cNvSpPr/>
            <p:nvPr/>
          </p:nvSpPr>
          <p:spPr>
            <a:xfrm>
              <a:off x="4981402" y="36021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352" name="tx352"/>
            <p:cNvSpPr/>
            <p:nvPr/>
          </p:nvSpPr>
          <p:spPr>
            <a:xfrm>
              <a:off x="7799159" y="36021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353" name="tx353"/>
            <p:cNvSpPr/>
            <p:nvPr/>
          </p:nvSpPr>
          <p:spPr>
            <a:xfrm>
              <a:off x="1694019" y="44292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54" name="tx354"/>
            <p:cNvSpPr/>
            <p:nvPr/>
          </p:nvSpPr>
          <p:spPr>
            <a:xfrm>
              <a:off x="2633271" y="44292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55" name="tx355"/>
            <p:cNvSpPr/>
            <p:nvPr/>
          </p:nvSpPr>
          <p:spPr>
            <a:xfrm>
              <a:off x="3102897" y="44292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56" name="tx356"/>
            <p:cNvSpPr/>
            <p:nvPr/>
          </p:nvSpPr>
          <p:spPr>
            <a:xfrm>
              <a:off x="4042149" y="44292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57" name="tx357"/>
            <p:cNvSpPr/>
            <p:nvPr/>
          </p:nvSpPr>
          <p:spPr>
            <a:xfrm>
              <a:off x="3572523" y="44292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58" name="tx358"/>
            <p:cNvSpPr/>
            <p:nvPr/>
          </p:nvSpPr>
          <p:spPr>
            <a:xfrm>
              <a:off x="5451028" y="44292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359" name="tx359"/>
            <p:cNvSpPr/>
            <p:nvPr/>
          </p:nvSpPr>
          <p:spPr>
            <a:xfrm>
              <a:off x="5920654" y="44292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360" name="tx360"/>
            <p:cNvSpPr/>
            <p:nvPr/>
          </p:nvSpPr>
          <p:spPr>
            <a:xfrm>
              <a:off x="6390280" y="44292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361" name="tx361"/>
            <p:cNvSpPr/>
            <p:nvPr/>
          </p:nvSpPr>
          <p:spPr>
            <a:xfrm>
              <a:off x="8268785" y="44292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362" name="tx362"/>
            <p:cNvSpPr/>
            <p:nvPr/>
          </p:nvSpPr>
          <p:spPr>
            <a:xfrm>
              <a:off x="4511776" y="44292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363" name="tx363"/>
            <p:cNvSpPr/>
            <p:nvPr/>
          </p:nvSpPr>
          <p:spPr>
            <a:xfrm>
              <a:off x="6859906" y="44292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364" name="tx364"/>
            <p:cNvSpPr/>
            <p:nvPr/>
          </p:nvSpPr>
          <p:spPr>
            <a:xfrm>
              <a:off x="4981402" y="44292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365" name="tx365"/>
            <p:cNvSpPr/>
            <p:nvPr/>
          </p:nvSpPr>
          <p:spPr>
            <a:xfrm>
              <a:off x="7799159" y="44292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366" name="tx366"/>
            <p:cNvSpPr/>
            <p:nvPr/>
          </p:nvSpPr>
          <p:spPr>
            <a:xfrm>
              <a:off x="1694019"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67" name="tx367"/>
            <p:cNvSpPr/>
            <p:nvPr/>
          </p:nvSpPr>
          <p:spPr>
            <a:xfrm>
              <a:off x="2633271"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68" name="tx368"/>
            <p:cNvSpPr/>
            <p:nvPr/>
          </p:nvSpPr>
          <p:spPr>
            <a:xfrm>
              <a:off x="3102897"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369" name="tx369"/>
            <p:cNvSpPr/>
            <p:nvPr/>
          </p:nvSpPr>
          <p:spPr>
            <a:xfrm>
              <a:off x="4042149"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370" name="tx370"/>
            <p:cNvSpPr/>
            <p:nvPr/>
          </p:nvSpPr>
          <p:spPr>
            <a:xfrm>
              <a:off x="3572523"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371" name="tx371"/>
            <p:cNvSpPr/>
            <p:nvPr/>
          </p:nvSpPr>
          <p:spPr>
            <a:xfrm>
              <a:off x="5451028"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72" name="tx372"/>
            <p:cNvSpPr/>
            <p:nvPr/>
          </p:nvSpPr>
          <p:spPr>
            <a:xfrm>
              <a:off x="5920654"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373" name="tx373"/>
            <p:cNvSpPr/>
            <p:nvPr/>
          </p:nvSpPr>
          <p:spPr>
            <a:xfrm>
              <a:off x="6390280"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374" name="tx374"/>
            <p:cNvSpPr/>
            <p:nvPr/>
          </p:nvSpPr>
          <p:spPr>
            <a:xfrm>
              <a:off x="4511776"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375" name="tx375"/>
            <p:cNvSpPr/>
            <p:nvPr/>
          </p:nvSpPr>
          <p:spPr>
            <a:xfrm>
              <a:off x="6859906"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376" name="tx376"/>
            <p:cNvSpPr/>
            <p:nvPr/>
          </p:nvSpPr>
          <p:spPr>
            <a:xfrm>
              <a:off x="4981402"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377" name="tx377"/>
            <p:cNvSpPr/>
            <p:nvPr/>
          </p:nvSpPr>
          <p:spPr>
            <a:xfrm>
              <a:off x="1694019" y="27751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78" name="tx378"/>
            <p:cNvSpPr/>
            <p:nvPr/>
          </p:nvSpPr>
          <p:spPr>
            <a:xfrm>
              <a:off x="2633271" y="27751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79" name="tx379"/>
            <p:cNvSpPr/>
            <p:nvPr/>
          </p:nvSpPr>
          <p:spPr>
            <a:xfrm>
              <a:off x="3102897" y="27751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380" name="tx380"/>
            <p:cNvSpPr/>
            <p:nvPr/>
          </p:nvSpPr>
          <p:spPr>
            <a:xfrm>
              <a:off x="4042149" y="27751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381" name="tx381"/>
            <p:cNvSpPr/>
            <p:nvPr/>
          </p:nvSpPr>
          <p:spPr>
            <a:xfrm>
              <a:off x="3572523" y="27751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382" name="tx382"/>
            <p:cNvSpPr/>
            <p:nvPr/>
          </p:nvSpPr>
          <p:spPr>
            <a:xfrm>
              <a:off x="5451028" y="27751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383" name="tx383"/>
            <p:cNvSpPr/>
            <p:nvPr/>
          </p:nvSpPr>
          <p:spPr>
            <a:xfrm>
              <a:off x="5920654" y="27751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384" name="tx384"/>
            <p:cNvSpPr/>
            <p:nvPr/>
          </p:nvSpPr>
          <p:spPr>
            <a:xfrm>
              <a:off x="6390280" y="27751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85" name="tx385"/>
            <p:cNvSpPr/>
            <p:nvPr/>
          </p:nvSpPr>
          <p:spPr>
            <a:xfrm>
              <a:off x="7329532" y="27751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386" name="tx386"/>
            <p:cNvSpPr/>
            <p:nvPr/>
          </p:nvSpPr>
          <p:spPr>
            <a:xfrm>
              <a:off x="8268785" y="27751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87" name="tx387"/>
            <p:cNvSpPr/>
            <p:nvPr/>
          </p:nvSpPr>
          <p:spPr>
            <a:xfrm>
              <a:off x="4511776" y="27751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388" name="tx388"/>
            <p:cNvSpPr/>
            <p:nvPr/>
          </p:nvSpPr>
          <p:spPr>
            <a:xfrm>
              <a:off x="4981402" y="27751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89" name="tx389"/>
            <p:cNvSpPr/>
            <p:nvPr/>
          </p:nvSpPr>
          <p:spPr>
            <a:xfrm>
              <a:off x="7799159" y="27751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90" name="tx390"/>
            <p:cNvSpPr/>
            <p:nvPr/>
          </p:nvSpPr>
          <p:spPr>
            <a:xfrm>
              <a:off x="1694019" y="55319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391" name="tx391"/>
            <p:cNvSpPr/>
            <p:nvPr/>
          </p:nvSpPr>
          <p:spPr>
            <a:xfrm>
              <a:off x="2633271" y="55319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392" name="tx392"/>
            <p:cNvSpPr/>
            <p:nvPr/>
          </p:nvSpPr>
          <p:spPr>
            <a:xfrm>
              <a:off x="3102897" y="55319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393" name="tx393"/>
            <p:cNvSpPr/>
            <p:nvPr/>
          </p:nvSpPr>
          <p:spPr>
            <a:xfrm>
              <a:off x="4042149" y="55319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394" name="tx394"/>
            <p:cNvSpPr/>
            <p:nvPr/>
          </p:nvSpPr>
          <p:spPr>
            <a:xfrm>
              <a:off x="3572523" y="55319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395" name="tx395"/>
            <p:cNvSpPr/>
            <p:nvPr/>
          </p:nvSpPr>
          <p:spPr>
            <a:xfrm>
              <a:off x="5451028" y="55319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396" name="tx396"/>
            <p:cNvSpPr/>
            <p:nvPr/>
          </p:nvSpPr>
          <p:spPr>
            <a:xfrm>
              <a:off x="4511776" y="55319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397" name="tx397"/>
            <p:cNvSpPr/>
            <p:nvPr/>
          </p:nvSpPr>
          <p:spPr>
            <a:xfrm>
              <a:off x="1694019" y="19480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398" name="tx398"/>
            <p:cNvSpPr/>
            <p:nvPr/>
          </p:nvSpPr>
          <p:spPr>
            <a:xfrm>
              <a:off x="2633271" y="19480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399" name="tx399"/>
            <p:cNvSpPr/>
            <p:nvPr/>
          </p:nvSpPr>
          <p:spPr>
            <a:xfrm>
              <a:off x="3102897" y="19480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00" name="tx400"/>
            <p:cNvSpPr/>
            <p:nvPr/>
          </p:nvSpPr>
          <p:spPr>
            <a:xfrm>
              <a:off x="4042149" y="19480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01" name="tx401"/>
            <p:cNvSpPr/>
            <p:nvPr/>
          </p:nvSpPr>
          <p:spPr>
            <a:xfrm>
              <a:off x="2163645" y="19480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402" name="tx402"/>
            <p:cNvSpPr/>
            <p:nvPr/>
          </p:nvSpPr>
          <p:spPr>
            <a:xfrm>
              <a:off x="3572523" y="19480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03" name="tx403"/>
            <p:cNvSpPr/>
            <p:nvPr/>
          </p:nvSpPr>
          <p:spPr>
            <a:xfrm>
              <a:off x="5451028" y="19480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404" name="tx404"/>
            <p:cNvSpPr/>
            <p:nvPr/>
          </p:nvSpPr>
          <p:spPr>
            <a:xfrm>
              <a:off x="5920654" y="19480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05" name="tx405"/>
            <p:cNvSpPr/>
            <p:nvPr/>
          </p:nvSpPr>
          <p:spPr>
            <a:xfrm>
              <a:off x="6390280" y="19480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06" name="tx406"/>
            <p:cNvSpPr/>
            <p:nvPr/>
          </p:nvSpPr>
          <p:spPr>
            <a:xfrm>
              <a:off x="7329532" y="19480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407" name="tx407"/>
            <p:cNvSpPr/>
            <p:nvPr/>
          </p:nvSpPr>
          <p:spPr>
            <a:xfrm>
              <a:off x="4511776" y="19480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08" name="tx408"/>
            <p:cNvSpPr/>
            <p:nvPr/>
          </p:nvSpPr>
          <p:spPr>
            <a:xfrm>
              <a:off x="6859906" y="19480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09" name="tx409"/>
            <p:cNvSpPr/>
            <p:nvPr/>
          </p:nvSpPr>
          <p:spPr>
            <a:xfrm>
              <a:off x="4981402" y="19480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10" name="tx410"/>
            <p:cNvSpPr/>
            <p:nvPr/>
          </p:nvSpPr>
          <p:spPr>
            <a:xfrm>
              <a:off x="7799159" y="19480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11" name="tx411"/>
            <p:cNvSpPr/>
            <p:nvPr/>
          </p:nvSpPr>
          <p:spPr>
            <a:xfrm>
              <a:off x="1694019" y="22237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12" name="tx412"/>
            <p:cNvSpPr/>
            <p:nvPr/>
          </p:nvSpPr>
          <p:spPr>
            <a:xfrm>
              <a:off x="2633271" y="22237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13" name="tx413"/>
            <p:cNvSpPr/>
            <p:nvPr/>
          </p:nvSpPr>
          <p:spPr>
            <a:xfrm>
              <a:off x="3102897" y="22237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14" name="tx414"/>
            <p:cNvSpPr/>
            <p:nvPr/>
          </p:nvSpPr>
          <p:spPr>
            <a:xfrm>
              <a:off x="4042149" y="22237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15" name="tx415"/>
            <p:cNvSpPr/>
            <p:nvPr/>
          </p:nvSpPr>
          <p:spPr>
            <a:xfrm>
              <a:off x="3572523" y="22237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16" name="tx416"/>
            <p:cNvSpPr/>
            <p:nvPr/>
          </p:nvSpPr>
          <p:spPr>
            <a:xfrm>
              <a:off x="5451028" y="22237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17" name="tx417"/>
            <p:cNvSpPr/>
            <p:nvPr/>
          </p:nvSpPr>
          <p:spPr>
            <a:xfrm>
              <a:off x="5920654" y="22237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418" name="tx418"/>
            <p:cNvSpPr/>
            <p:nvPr/>
          </p:nvSpPr>
          <p:spPr>
            <a:xfrm>
              <a:off x="6390280" y="22237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19" name="tx419"/>
            <p:cNvSpPr/>
            <p:nvPr/>
          </p:nvSpPr>
          <p:spPr>
            <a:xfrm>
              <a:off x="7329532" y="22237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420" name="tx420"/>
            <p:cNvSpPr/>
            <p:nvPr/>
          </p:nvSpPr>
          <p:spPr>
            <a:xfrm>
              <a:off x="4511776" y="22237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421" name="tx421"/>
            <p:cNvSpPr/>
            <p:nvPr/>
          </p:nvSpPr>
          <p:spPr>
            <a:xfrm>
              <a:off x="6859906" y="22237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22" name="tx422"/>
            <p:cNvSpPr/>
            <p:nvPr/>
          </p:nvSpPr>
          <p:spPr>
            <a:xfrm>
              <a:off x="4981402" y="22237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423" name="tx423"/>
            <p:cNvSpPr/>
            <p:nvPr/>
          </p:nvSpPr>
          <p:spPr>
            <a:xfrm>
              <a:off x="7799159" y="22237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424" name="tx424"/>
            <p:cNvSpPr/>
            <p:nvPr/>
          </p:nvSpPr>
          <p:spPr>
            <a:xfrm>
              <a:off x="1694019" y="305082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25" name="tx425"/>
            <p:cNvSpPr/>
            <p:nvPr/>
          </p:nvSpPr>
          <p:spPr>
            <a:xfrm>
              <a:off x="2633271" y="305082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26" name="tx426"/>
            <p:cNvSpPr/>
            <p:nvPr/>
          </p:nvSpPr>
          <p:spPr>
            <a:xfrm>
              <a:off x="3102897" y="305082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27" name="tx427"/>
            <p:cNvSpPr/>
            <p:nvPr/>
          </p:nvSpPr>
          <p:spPr>
            <a:xfrm>
              <a:off x="4042149" y="305082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28" name="tx428"/>
            <p:cNvSpPr/>
            <p:nvPr/>
          </p:nvSpPr>
          <p:spPr>
            <a:xfrm>
              <a:off x="3572523" y="305082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29" name="tx429"/>
            <p:cNvSpPr/>
            <p:nvPr/>
          </p:nvSpPr>
          <p:spPr>
            <a:xfrm>
              <a:off x="5451028" y="305082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30" name="tx430"/>
            <p:cNvSpPr/>
            <p:nvPr/>
          </p:nvSpPr>
          <p:spPr>
            <a:xfrm>
              <a:off x="5920654" y="305082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431" name="tx431"/>
            <p:cNvSpPr/>
            <p:nvPr/>
          </p:nvSpPr>
          <p:spPr>
            <a:xfrm>
              <a:off x="6390280" y="305082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432" name="tx432"/>
            <p:cNvSpPr/>
            <p:nvPr/>
          </p:nvSpPr>
          <p:spPr>
            <a:xfrm>
              <a:off x="4511776" y="305082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433" name="tx433"/>
            <p:cNvSpPr/>
            <p:nvPr/>
          </p:nvSpPr>
          <p:spPr>
            <a:xfrm>
              <a:off x="6859906" y="305082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434" name="tx434"/>
            <p:cNvSpPr/>
            <p:nvPr/>
          </p:nvSpPr>
          <p:spPr>
            <a:xfrm>
              <a:off x="4981402" y="305082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35" name="tx435"/>
            <p:cNvSpPr/>
            <p:nvPr/>
          </p:nvSpPr>
          <p:spPr>
            <a:xfrm>
              <a:off x="7799159" y="305082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436" name="tx436"/>
            <p:cNvSpPr/>
            <p:nvPr/>
          </p:nvSpPr>
          <p:spPr>
            <a:xfrm>
              <a:off x="8738411" y="49806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437" name="tx437"/>
            <p:cNvSpPr/>
            <p:nvPr/>
          </p:nvSpPr>
          <p:spPr>
            <a:xfrm>
              <a:off x="8738411" y="24994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38" name="tx438"/>
            <p:cNvSpPr/>
            <p:nvPr/>
          </p:nvSpPr>
          <p:spPr>
            <a:xfrm>
              <a:off x="8738411" y="16724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39" name="tx439"/>
            <p:cNvSpPr/>
            <p:nvPr/>
          </p:nvSpPr>
          <p:spPr>
            <a:xfrm>
              <a:off x="8738411" y="47049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40" name="tx440"/>
            <p:cNvSpPr/>
            <p:nvPr/>
          </p:nvSpPr>
          <p:spPr>
            <a:xfrm>
              <a:off x="8738411" y="13967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441" name="tx441"/>
            <p:cNvSpPr/>
            <p:nvPr/>
          </p:nvSpPr>
          <p:spPr>
            <a:xfrm>
              <a:off x="8738411" y="44292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64</a:t>
              </a:r>
            </a:p>
          </p:txBody>
        </p:sp>
        <p:sp>
          <p:nvSpPr>
            <p:cNvPr id="442" name="tx442"/>
            <p:cNvSpPr/>
            <p:nvPr/>
          </p:nvSpPr>
          <p:spPr>
            <a:xfrm>
              <a:off x="8738411" y="55319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60</a:t>
              </a:r>
            </a:p>
          </p:txBody>
        </p:sp>
        <p:sp>
          <p:nvSpPr>
            <p:cNvPr id="443" name="tx443"/>
            <p:cNvSpPr/>
            <p:nvPr/>
          </p:nvSpPr>
          <p:spPr>
            <a:xfrm>
              <a:off x="8738411" y="19480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60</a:t>
              </a:r>
            </a:p>
          </p:txBody>
        </p:sp>
        <p:sp>
          <p:nvSpPr>
            <p:cNvPr id="444" name="tx444"/>
            <p:cNvSpPr/>
            <p:nvPr/>
          </p:nvSpPr>
          <p:spPr>
            <a:xfrm>
              <a:off x="8738411" y="22237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445" name="tx445"/>
            <p:cNvSpPr/>
            <p:nvPr/>
          </p:nvSpPr>
          <p:spPr>
            <a:xfrm>
              <a:off x="8738411" y="305082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446" name="tx446"/>
            <p:cNvSpPr/>
            <p:nvPr/>
          </p:nvSpPr>
          <p:spPr>
            <a:xfrm>
              <a:off x="6390280" y="49806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49</a:t>
              </a:r>
            </a:p>
          </p:txBody>
        </p:sp>
        <p:sp>
          <p:nvSpPr>
            <p:cNvPr id="447" name="tx447"/>
            <p:cNvSpPr/>
            <p:nvPr/>
          </p:nvSpPr>
          <p:spPr>
            <a:xfrm>
              <a:off x="7329532" y="49806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23</a:t>
              </a:r>
            </a:p>
          </p:txBody>
        </p:sp>
        <p:sp>
          <p:nvSpPr>
            <p:cNvPr id="448" name="tx448"/>
            <p:cNvSpPr/>
            <p:nvPr/>
          </p:nvSpPr>
          <p:spPr>
            <a:xfrm>
              <a:off x="8268785" y="49806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49</a:t>
              </a:r>
            </a:p>
          </p:txBody>
        </p:sp>
        <p:sp>
          <p:nvSpPr>
            <p:cNvPr id="449" name="tx449"/>
            <p:cNvSpPr/>
            <p:nvPr/>
          </p:nvSpPr>
          <p:spPr>
            <a:xfrm>
              <a:off x="6859906" y="49806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49</a:t>
              </a:r>
            </a:p>
          </p:txBody>
        </p:sp>
        <p:sp>
          <p:nvSpPr>
            <p:cNvPr id="450" name="tx450"/>
            <p:cNvSpPr/>
            <p:nvPr/>
          </p:nvSpPr>
          <p:spPr>
            <a:xfrm>
              <a:off x="7799159" y="49806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49</a:t>
              </a:r>
            </a:p>
          </p:txBody>
        </p:sp>
        <p:sp>
          <p:nvSpPr>
            <p:cNvPr id="451" name="tx451"/>
            <p:cNvSpPr/>
            <p:nvPr/>
          </p:nvSpPr>
          <p:spPr>
            <a:xfrm>
              <a:off x="5920654" y="16724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41</a:t>
              </a:r>
            </a:p>
          </p:txBody>
        </p:sp>
        <p:sp>
          <p:nvSpPr>
            <p:cNvPr id="452" name="tx452"/>
            <p:cNvSpPr/>
            <p:nvPr/>
          </p:nvSpPr>
          <p:spPr>
            <a:xfrm>
              <a:off x="6390280" y="47049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58</a:t>
              </a:r>
            </a:p>
          </p:txBody>
        </p:sp>
        <p:sp>
          <p:nvSpPr>
            <p:cNvPr id="453" name="tx453"/>
            <p:cNvSpPr/>
            <p:nvPr/>
          </p:nvSpPr>
          <p:spPr>
            <a:xfrm>
              <a:off x="7329532" y="47049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49</a:t>
              </a:r>
            </a:p>
          </p:txBody>
        </p:sp>
        <p:sp>
          <p:nvSpPr>
            <p:cNvPr id="454" name="tx454"/>
            <p:cNvSpPr/>
            <p:nvPr/>
          </p:nvSpPr>
          <p:spPr>
            <a:xfrm>
              <a:off x="8268785" y="47049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51</a:t>
              </a:r>
            </a:p>
          </p:txBody>
        </p:sp>
        <p:sp>
          <p:nvSpPr>
            <p:cNvPr id="455" name="tx455"/>
            <p:cNvSpPr/>
            <p:nvPr/>
          </p:nvSpPr>
          <p:spPr>
            <a:xfrm>
              <a:off x="4511776" y="47049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59</a:t>
              </a:r>
            </a:p>
          </p:txBody>
        </p:sp>
        <p:sp>
          <p:nvSpPr>
            <p:cNvPr id="456" name="tx456"/>
            <p:cNvSpPr/>
            <p:nvPr/>
          </p:nvSpPr>
          <p:spPr>
            <a:xfrm>
              <a:off x="6859906" y="47049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58</a:t>
              </a:r>
            </a:p>
          </p:txBody>
        </p:sp>
        <p:sp>
          <p:nvSpPr>
            <p:cNvPr id="457" name="tx457"/>
            <p:cNvSpPr/>
            <p:nvPr/>
          </p:nvSpPr>
          <p:spPr>
            <a:xfrm>
              <a:off x="4981402" y="47049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59</a:t>
              </a:r>
            </a:p>
          </p:txBody>
        </p:sp>
        <p:sp>
          <p:nvSpPr>
            <p:cNvPr id="458" name="tx458"/>
            <p:cNvSpPr/>
            <p:nvPr/>
          </p:nvSpPr>
          <p:spPr>
            <a:xfrm>
              <a:off x="7799159" y="47049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55</a:t>
              </a:r>
            </a:p>
          </p:txBody>
        </p:sp>
        <p:sp>
          <p:nvSpPr>
            <p:cNvPr id="459" name="tx459"/>
            <p:cNvSpPr/>
            <p:nvPr/>
          </p:nvSpPr>
          <p:spPr>
            <a:xfrm>
              <a:off x="2163645" y="41535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50</a:t>
              </a:r>
            </a:p>
          </p:txBody>
        </p:sp>
        <p:sp>
          <p:nvSpPr>
            <p:cNvPr id="460" name="tx460"/>
            <p:cNvSpPr/>
            <p:nvPr/>
          </p:nvSpPr>
          <p:spPr>
            <a:xfrm>
              <a:off x="7329532" y="52562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47</a:t>
              </a:r>
            </a:p>
          </p:txBody>
        </p:sp>
        <p:sp>
          <p:nvSpPr>
            <p:cNvPr id="461" name="tx461"/>
            <p:cNvSpPr/>
            <p:nvPr/>
          </p:nvSpPr>
          <p:spPr>
            <a:xfrm>
              <a:off x="8268785" y="52562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46</a:t>
              </a:r>
            </a:p>
          </p:txBody>
        </p:sp>
        <p:sp>
          <p:nvSpPr>
            <p:cNvPr id="462" name="tx462"/>
            <p:cNvSpPr/>
            <p:nvPr/>
          </p:nvSpPr>
          <p:spPr>
            <a:xfrm>
              <a:off x="7329532" y="387787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36</a:t>
              </a:r>
            </a:p>
          </p:txBody>
        </p:sp>
        <p:sp>
          <p:nvSpPr>
            <p:cNvPr id="463" name="tx463"/>
            <p:cNvSpPr/>
            <p:nvPr/>
          </p:nvSpPr>
          <p:spPr>
            <a:xfrm>
              <a:off x="7329532" y="44292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464" name="tx464"/>
            <p:cNvSpPr/>
            <p:nvPr/>
          </p:nvSpPr>
          <p:spPr>
            <a:xfrm>
              <a:off x="7329532"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59</a:t>
              </a:r>
            </a:p>
          </p:txBody>
        </p:sp>
        <p:sp>
          <p:nvSpPr>
            <p:cNvPr id="465" name="tx465"/>
            <p:cNvSpPr/>
            <p:nvPr/>
          </p:nvSpPr>
          <p:spPr>
            <a:xfrm>
              <a:off x="2163645" y="55319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17</a:t>
              </a:r>
            </a:p>
          </p:txBody>
        </p:sp>
        <p:sp>
          <p:nvSpPr>
            <p:cNvPr id="466" name="tx466"/>
            <p:cNvSpPr/>
            <p:nvPr/>
          </p:nvSpPr>
          <p:spPr>
            <a:xfrm>
              <a:off x="5920654" y="55319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57</a:t>
              </a:r>
            </a:p>
          </p:txBody>
        </p:sp>
        <p:sp>
          <p:nvSpPr>
            <p:cNvPr id="467" name="tx467"/>
            <p:cNvSpPr/>
            <p:nvPr/>
          </p:nvSpPr>
          <p:spPr>
            <a:xfrm>
              <a:off x="6390280" y="55319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56</a:t>
              </a:r>
            </a:p>
          </p:txBody>
        </p:sp>
        <p:sp>
          <p:nvSpPr>
            <p:cNvPr id="468" name="tx468"/>
            <p:cNvSpPr/>
            <p:nvPr/>
          </p:nvSpPr>
          <p:spPr>
            <a:xfrm>
              <a:off x="7329532" y="55319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35</a:t>
              </a:r>
            </a:p>
          </p:txBody>
        </p:sp>
        <p:sp>
          <p:nvSpPr>
            <p:cNvPr id="469" name="tx469"/>
            <p:cNvSpPr/>
            <p:nvPr/>
          </p:nvSpPr>
          <p:spPr>
            <a:xfrm>
              <a:off x="8268785" y="55319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53</a:t>
              </a:r>
            </a:p>
          </p:txBody>
        </p:sp>
        <p:sp>
          <p:nvSpPr>
            <p:cNvPr id="470" name="tx470"/>
            <p:cNvSpPr/>
            <p:nvPr/>
          </p:nvSpPr>
          <p:spPr>
            <a:xfrm>
              <a:off x="6887018" y="5531966"/>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a:t>
              </a:r>
            </a:p>
          </p:txBody>
        </p:sp>
        <p:sp>
          <p:nvSpPr>
            <p:cNvPr id="471" name="tx471"/>
            <p:cNvSpPr/>
            <p:nvPr/>
          </p:nvSpPr>
          <p:spPr>
            <a:xfrm>
              <a:off x="4981402" y="55319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47</a:t>
              </a:r>
            </a:p>
          </p:txBody>
        </p:sp>
        <p:sp>
          <p:nvSpPr>
            <p:cNvPr id="472" name="tx472"/>
            <p:cNvSpPr/>
            <p:nvPr/>
          </p:nvSpPr>
          <p:spPr>
            <a:xfrm>
              <a:off x="7799159" y="55319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54</a:t>
              </a:r>
            </a:p>
          </p:txBody>
        </p:sp>
        <p:sp>
          <p:nvSpPr>
            <p:cNvPr id="473" name="tx473"/>
            <p:cNvSpPr/>
            <p:nvPr/>
          </p:nvSpPr>
          <p:spPr>
            <a:xfrm>
              <a:off x="7329532" y="305082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58</a:t>
              </a:r>
            </a:p>
          </p:txBody>
        </p:sp>
        <p:sp>
          <p:nvSpPr>
            <p:cNvPr id="474" name="tx474"/>
            <p:cNvSpPr/>
            <p:nvPr/>
          </p:nvSpPr>
          <p:spPr>
            <a:xfrm>
              <a:off x="8268785" y="305082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58</a:t>
              </a:r>
            </a:p>
          </p:txBody>
        </p:sp>
        <p:sp>
          <p:nvSpPr>
            <p:cNvPr id="475" name="tx475"/>
            <p:cNvSpPr/>
            <p:nvPr/>
          </p:nvSpPr>
          <p:spPr>
            <a:xfrm>
              <a:off x="8738411" y="41535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33</a:t>
              </a:r>
            </a:p>
          </p:txBody>
        </p:sp>
        <p:sp>
          <p:nvSpPr>
            <p:cNvPr id="476" name="tx476"/>
            <p:cNvSpPr/>
            <p:nvPr/>
          </p:nvSpPr>
          <p:spPr>
            <a:xfrm>
              <a:off x="8738411" y="36021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34</a:t>
              </a:r>
            </a:p>
          </p:txBody>
        </p:sp>
        <p:sp>
          <p:nvSpPr>
            <p:cNvPr id="477" name="tx477"/>
            <p:cNvSpPr/>
            <p:nvPr/>
          </p:nvSpPr>
          <p:spPr>
            <a:xfrm>
              <a:off x="8738411"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54</a:t>
              </a:r>
            </a:p>
          </p:txBody>
        </p:sp>
        <p:sp>
          <p:nvSpPr>
            <p:cNvPr id="478" name="tx478"/>
            <p:cNvSpPr/>
            <p:nvPr/>
          </p:nvSpPr>
          <p:spPr>
            <a:xfrm>
              <a:off x="1627176" y="847885"/>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479" name="tx479"/>
            <p:cNvSpPr/>
            <p:nvPr/>
          </p:nvSpPr>
          <p:spPr>
            <a:xfrm>
              <a:off x="2040841" y="847885"/>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480" name="tx480"/>
            <p:cNvSpPr/>
            <p:nvPr/>
          </p:nvSpPr>
          <p:spPr>
            <a:xfrm>
              <a:off x="2544711"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481" name="tx481"/>
            <p:cNvSpPr/>
            <p:nvPr/>
          </p:nvSpPr>
          <p:spPr>
            <a:xfrm>
              <a:off x="3014338"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482" name="tx482"/>
            <p:cNvSpPr/>
            <p:nvPr/>
          </p:nvSpPr>
          <p:spPr>
            <a:xfrm>
              <a:off x="3511853" y="847885"/>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483" name="tx483"/>
            <p:cNvSpPr/>
            <p:nvPr/>
          </p:nvSpPr>
          <p:spPr>
            <a:xfrm>
              <a:off x="3925518" y="847885"/>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484" name="tx484"/>
            <p:cNvSpPr/>
            <p:nvPr/>
          </p:nvSpPr>
          <p:spPr>
            <a:xfrm>
              <a:off x="4410826" y="847885"/>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485" name="tx485"/>
            <p:cNvSpPr/>
            <p:nvPr/>
          </p:nvSpPr>
          <p:spPr>
            <a:xfrm>
              <a:off x="4877252" y="847885"/>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486" name="tx486"/>
            <p:cNvSpPr/>
            <p:nvPr/>
          </p:nvSpPr>
          <p:spPr>
            <a:xfrm>
              <a:off x="5384094" y="847885"/>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487" name="tx487"/>
            <p:cNvSpPr/>
            <p:nvPr/>
          </p:nvSpPr>
          <p:spPr>
            <a:xfrm>
              <a:off x="5844485" y="847885"/>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488" name="tx488"/>
            <p:cNvSpPr/>
            <p:nvPr/>
          </p:nvSpPr>
          <p:spPr>
            <a:xfrm>
              <a:off x="6289285"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489" name="tx489"/>
            <p:cNvSpPr/>
            <p:nvPr/>
          </p:nvSpPr>
          <p:spPr>
            <a:xfrm>
              <a:off x="6765129" y="84788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490" name="tx490"/>
            <p:cNvSpPr/>
            <p:nvPr/>
          </p:nvSpPr>
          <p:spPr>
            <a:xfrm>
              <a:off x="7228537"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491" name="tx491"/>
            <p:cNvSpPr/>
            <p:nvPr/>
          </p:nvSpPr>
          <p:spPr>
            <a:xfrm>
              <a:off x="7744752" y="847885"/>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492" name="tx492"/>
            <p:cNvSpPr/>
            <p:nvPr/>
          </p:nvSpPr>
          <p:spPr>
            <a:xfrm>
              <a:off x="8145935" y="84788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MengA</a:t>
              </a:r>
            </a:p>
          </p:txBody>
        </p:sp>
        <p:sp>
          <p:nvSpPr>
            <p:cNvPr id="493" name="tx493"/>
            <p:cNvSpPr/>
            <p:nvPr/>
          </p:nvSpPr>
          <p:spPr>
            <a:xfrm>
              <a:off x="8649851"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494" name="tx494"/>
            <p:cNvSpPr/>
            <p:nvPr/>
          </p:nvSpPr>
          <p:spPr>
            <a:xfrm>
              <a:off x="933835" y="5513952"/>
              <a:ext cx="4700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NIGERIA</a:t>
              </a:r>
            </a:p>
          </p:txBody>
        </p:sp>
        <p:sp>
          <p:nvSpPr>
            <p:cNvPr id="495" name="tx495"/>
            <p:cNvSpPr/>
            <p:nvPr/>
          </p:nvSpPr>
          <p:spPr>
            <a:xfrm>
              <a:off x="965565" y="5238270"/>
              <a:ext cx="43827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GUINEA</a:t>
              </a:r>
            </a:p>
          </p:txBody>
        </p:sp>
        <p:sp>
          <p:nvSpPr>
            <p:cNvPr id="496" name="tx496"/>
            <p:cNvSpPr/>
            <p:nvPr/>
          </p:nvSpPr>
          <p:spPr>
            <a:xfrm>
              <a:off x="1054445" y="4962587"/>
              <a:ext cx="34939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BENIN</a:t>
              </a:r>
            </a:p>
          </p:txBody>
        </p:sp>
        <p:sp>
          <p:nvSpPr>
            <p:cNvPr id="497" name="tx497"/>
            <p:cNvSpPr/>
            <p:nvPr/>
          </p:nvSpPr>
          <p:spPr>
            <a:xfrm>
              <a:off x="559114" y="4686905"/>
              <a:ext cx="31757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COTE</a:t>
              </a:r>
            </a:p>
          </p:txBody>
        </p:sp>
        <p:sp>
          <p:nvSpPr>
            <p:cNvPr id="498" name="tx498"/>
            <p:cNvSpPr/>
            <p:nvPr/>
          </p:nvSpPr>
          <p:spPr>
            <a:xfrm>
              <a:off x="908415" y="4686905"/>
              <a:ext cx="49542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D’IVOIRE</a:t>
              </a:r>
            </a:p>
          </p:txBody>
        </p:sp>
        <p:sp>
          <p:nvSpPr>
            <p:cNvPr id="499" name="tx499"/>
            <p:cNvSpPr/>
            <p:nvPr/>
          </p:nvSpPr>
          <p:spPr>
            <a:xfrm>
              <a:off x="1137106" y="4411223"/>
              <a:ext cx="26673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MALI</a:t>
              </a:r>
            </a:p>
          </p:txBody>
        </p:sp>
        <p:sp>
          <p:nvSpPr>
            <p:cNvPr id="500" name="tx500"/>
            <p:cNvSpPr/>
            <p:nvPr/>
          </p:nvSpPr>
          <p:spPr>
            <a:xfrm>
              <a:off x="959256" y="4135541"/>
              <a:ext cx="44458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GAMBIA</a:t>
              </a:r>
            </a:p>
          </p:txBody>
        </p:sp>
        <p:sp>
          <p:nvSpPr>
            <p:cNvPr id="501" name="tx501"/>
            <p:cNvSpPr/>
            <p:nvPr/>
          </p:nvSpPr>
          <p:spPr>
            <a:xfrm>
              <a:off x="508182" y="3859859"/>
              <a:ext cx="89565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GUINEA-BISSAU</a:t>
              </a:r>
            </a:p>
          </p:txBody>
        </p:sp>
        <p:sp>
          <p:nvSpPr>
            <p:cNvPr id="502" name="tx502"/>
            <p:cNvSpPr/>
            <p:nvPr/>
          </p:nvSpPr>
          <p:spPr>
            <a:xfrm>
              <a:off x="965474" y="3584176"/>
              <a:ext cx="43836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LIBERIA</a:t>
              </a:r>
            </a:p>
          </p:txBody>
        </p:sp>
        <p:sp>
          <p:nvSpPr>
            <p:cNvPr id="503" name="tx503"/>
            <p:cNvSpPr/>
            <p:nvPr/>
          </p:nvSpPr>
          <p:spPr>
            <a:xfrm>
              <a:off x="707338" y="3308494"/>
              <a:ext cx="696498"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MAURITANIA</a:t>
              </a:r>
            </a:p>
          </p:txBody>
        </p:sp>
        <p:sp>
          <p:nvSpPr>
            <p:cNvPr id="504" name="tx504"/>
            <p:cNvSpPr/>
            <p:nvPr/>
          </p:nvSpPr>
          <p:spPr>
            <a:xfrm>
              <a:off x="1069441" y="3032812"/>
              <a:ext cx="334396"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TOGO</a:t>
              </a:r>
            </a:p>
          </p:txBody>
        </p:sp>
        <p:sp>
          <p:nvSpPr>
            <p:cNvPr id="505" name="tx505"/>
            <p:cNvSpPr/>
            <p:nvPr/>
          </p:nvSpPr>
          <p:spPr>
            <a:xfrm>
              <a:off x="1041826" y="2757130"/>
              <a:ext cx="36201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NIGER</a:t>
              </a:r>
            </a:p>
          </p:txBody>
        </p:sp>
        <p:sp>
          <p:nvSpPr>
            <p:cNvPr id="506" name="tx506"/>
            <p:cNvSpPr/>
            <p:nvPr/>
          </p:nvSpPr>
          <p:spPr>
            <a:xfrm>
              <a:off x="558931" y="2481447"/>
              <a:ext cx="50822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BURKINA</a:t>
              </a:r>
            </a:p>
          </p:txBody>
        </p:sp>
        <p:sp>
          <p:nvSpPr>
            <p:cNvPr id="507" name="tx507"/>
            <p:cNvSpPr/>
            <p:nvPr/>
          </p:nvSpPr>
          <p:spPr>
            <a:xfrm>
              <a:off x="1098885" y="2481447"/>
              <a:ext cx="3049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FASO</a:t>
              </a:r>
            </a:p>
          </p:txBody>
        </p:sp>
        <p:sp>
          <p:nvSpPr>
            <p:cNvPr id="508" name="tx508"/>
            <p:cNvSpPr/>
            <p:nvPr/>
          </p:nvSpPr>
          <p:spPr>
            <a:xfrm>
              <a:off x="558931" y="2205765"/>
              <a:ext cx="42565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SIERRA</a:t>
              </a:r>
            </a:p>
          </p:txBody>
        </p:sp>
        <p:sp>
          <p:nvSpPr>
            <p:cNvPr id="509" name="tx509"/>
            <p:cNvSpPr/>
            <p:nvPr/>
          </p:nvSpPr>
          <p:spPr>
            <a:xfrm>
              <a:off x="1016314" y="2205765"/>
              <a:ext cx="38752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LEONE</a:t>
              </a:r>
            </a:p>
          </p:txBody>
        </p:sp>
        <p:sp>
          <p:nvSpPr>
            <p:cNvPr id="510" name="tx510"/>
            <p:cNvSpPr/>
            <p:nvPr/>
          </p:nvSpPr>
          <p:spPr>
            <a:xfrm>
              <a:off x="863792" y="1930083"/>
              <a:ext cx="54004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SENEGAL</a:t>
              </a:r>
            </a:p>
          </p:txBody>
        </p:sp>
        <p:sp>
          <p:nvSpPr>
            <p:cNvPr id="511" name="tx511"/>
            <p:cNvSpPr/>
            <p:nvPr/>
          </p:nvSpPr>
          <p:spPr>
            <a:xfrm>
              <a:off x="654212" y="1654401"/>
              <a:ext cx="32397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CABO</a:t>
              </a:r>
            </a:p>
          </p:txBody>
        </p:sp>
        <p:sp>
          <p:nvSpPr>
            <p:cNvPr id="512" name="tx512"/>
            <p:cNvSpPr/>
            <p:nvPr/>
          </p:nvSpPr>
          <p:spPr>
            <a:xfrm>
              <a:off x="1009913" y="1654401"/>
              <a:ext cx="39392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VERDE</a:t>
              </a:r>
            </a:p>
          </p:txBody>
        </p:sp>
        <p:sp>
          <p:nvSpPr>
            <p:cNvPr id="513" name="tx513"/>
            <p:cNvSpPr/>
            <p:nvPr/>
          </p:nvSpPr>
          <p:spPr>
            <a:xfrm>
              <a:off x="997295" y="1378719"/>
              <a:ext cx="40654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GHANA</a:t>
              </a:r>
            </a:p>
          </p:txBody>
        </p:sp>
        <p:sp>
          <p:nvSpPr>
            <p:cNvPr id="514" name="tx514"/>
            <p:cNvSpPr/>
            <p:nvPr/>
          </p:nvSpPr>
          <p:spPr>
            <a:xfrm>
              <a:off x="908324" y="1103036"/>
              <a:ext cx="49551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ALGERIA</a:t>
              </a:r>
            </a:p>
          </p:txBody>
        </p:sp>
        <p:sp>
          <p:nvSpPr>
            <p:cNvPr id="515" name="tx515"/>
            <p:cNvSpPr/>
            <p:nvPr/>
          </p:nvSpPr>
          <p:spPr>
            <a:xfrm>
              <a:off x="3364643"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516" name="pic516"/>
            <p:cNvPicPr/>
            <p:nvPr/>
          </p:nvPicPr>
          <p:blipFill>
            <a:blip r:embed="rId2" cstate="print"/>
            <a:stretch>
              <a:fillRect/>
            </a:stretch>
          </p:blipFill>
          <p:spPr>
            <a:xfrm>
              <a:off x="5016235" y="5941026"/>
              <a:ext cx="2160000" cy="219455"/>
            </a:xfrm>
            <a:prstGeom prst="rect">
              <a:avLst/>
            </a:prstGeom>
          </p:spPr>
        </p:pic>
        <p:sp>
          <p:nvSpPr>
            <p:cNvPr id="517" name="pl517"/>
            <p:cNvSpPr/>
            <p:nvPr/>
          </p:nvSpPr>
          <p:spPr>
            <a:xfrm>
              <a:off x="501983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8" name="pl518"/>
            <p:cNvSpPr/>
            <p:nvPr/>
          </p:nvSpPr>
          <p:spPr>
            <a:xfrm>
              <a:off x="631151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9" name="pl519"/>
            <p:cNvSpPr/>
            <p:nvPr/>
          </p:nvSpPr>
          <p:spPr>
            <a:xfrm>
              <a:off x="652679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0" name="pl520"/>
            <p:cNvSpPr/>
            <p:nvPr/>
          </p:nvSpPr>
          <p:spPr>
            <a:xfrm>
              <a:off x="674207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1" name="pl521"/>
            <p:cNvSpPr/>
            <p:nvPr/>
          </p:nvSpPr>
          <p:spPr>
            <a:xfrm>
              <a:off x="695735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2" name="pl522"/>
            <p:cNvSpPr/>
            <p:nvPr/>
          </p:nvSpPr>
          <p:spPr>
            <a:xfrm>
              <a:off x="7172635"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23" name="pl523"/>
            <p:cNvSpPr/>
            <p:nvPr/>
          </p:nvSpPr>
          <p:spPr>
            <a:xfrm>
              <a:off x="501983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4" name="pl524"/>
            <p:cNvSpPr/>
            <p:nvPr/>
          </p:nvSpPr>
          <p:spPr>
            <a:xfrm>
              <a:off x="631151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5" name="pl525"/>
            <p:cNvSpPr/>
            <p:nvPr/>
          </p:nvSpPr>
          <p:spPr>
            <a:xfrm>
              <a:off x="652679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6" name="pl526"/>
            <p:cNvSpPr/>
            <p:nvPr/>
          </p:nvSpPr>
          <p:spPr>
            <a:xfrm>
              <a:off x="674207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7" name="pl527"/>
            <p:cNvSpPr/>
            <p:nvPr/>
          </p:nvSpPr>
          <p:spPr>
            <a:xfrm>
              <a:off x="695735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8" name="pl528"/>
            <p:cNvSpPr/>
            <p:nvPr/>
          </p:nvSpPr>
          <p:spPr>
            <a:xfrm>
              <a:off x="7172635"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9" name="tx529"/>
            <p:cNvSpPr/>
            <p:nvPr/>
          </p:nvSpPr>
          <p:spPr>
            <a:xfrm>
              <a:off x="4988745"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530" name="tx530"/>
            <p:cNvSpPr/>
            <p:nvPr/>
          </p:nvSpPr>
          <p:spPr>
            <a:xfrm>
              <a:off x="624933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531" name="tx531"/>
            <p:cNvSpPr/>
            <p:nvPr/>
          </p:nvSpPr>
          <p:spPr>
            <a:xfrm>
              <a:off x="646461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532" name="tx532"/>
            <p:cNvSpPr/>
            <p:nvPr/>
          </p:nvSpPr>
          <p:spPr>
            <a:xfrm>
              <a:off x="667989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533" name="tx533"/>
            <p:cNvSpPr/>
            <p:nvPr/>
          </p:nvSpPr>
          <p:spPr>
            <a:xfrm>
              <a:off x="6895176"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534" name="tx534"/>
            <p:cNvSpPr/>
            <p:nvPr/>
          </p:nvSpPr>
          <p:spPr>
            <a:xfrm>
              <a:off x="7079366"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535" name="tx535"/>
            <p:cNvSpPr/>
            <p:nvPr/>
          </p:nvSpPr>
          <p:spPr>
            <a:xfrm>
              <a:off x="1466467" y="435349"/>
              <a:ext cx="362212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by country, AFRO-West, 2025</a:t>
              </a:r>
            </a:p>
          </p:txBody>
        </p:sp>
        <p:sp>
          <p:nvSpPr>
            <p:cNvPr id="536" name="tx536"/>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37" name="tx537"/>
            <p:cNvSpPr/>
            <p:nvPr/>
          </p:nvSpPr>
          <p:spPr>
            <a:xfrm>
              <a:off x="4550599" y="6593460"/>
              <a:ext cx="4523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crude average coverage across all vaccines.</a:t>
              </a:r>
            </a:p>
          </p:txBody>
        </p:sp>
      </p:grpSp>
      <p:sp>
        <p:nvSpPr>
          <p:cNvPr id="5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vaccine coverage by country and vaccine in 2025.
In 2025, 14 out of 17 countries achieved coverage of 90% or higher in at least one vaccine.
ALGERIA had the highest percentage of vaccines (100%) in the national immunization schedule with coverage of at least 90%, followed by GHANA (87%).
3 countries had not achieved 90% coverage of any vaccine (GAMBIA, GUINEA, and NIGERIA).</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P7TF5XRZ5TZD-1674051314-8547</_dlc_DocId>
    <_dlc_DocIdUrl xmlns="5ce71423-0d49-4a04-8822-86064e799dcd">
      <Url>https://unicef.sharepoint.com/teams/DAPM-DataComm/_layouts/15/DocIdRedir.aspx?ID=P7TF5XRZ5TZD-1674051314-8547</Url>
      <Description>P7TF5XRZ5TZD-1674051314-8547</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DD49D083-191A-4669-BD44-E1533DA6A9B7}"/>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2026-07-20T15:42:09Z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e81608f0-ac5b-4084-9b19-15dc913aa00c</vt:lpwstr>
  </property>
</Properties>
</file>